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1.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2.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3.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4.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5.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6.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7.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8.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9.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10.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11.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12.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13.xml" ContentType="application/vnd.openxmlformats-officedocument.presentationml.notesSlid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14.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notesSlides/notesSlide15.xml" ContentType="application/vnd.openxmlformats-officedocument.presentationml.notesSlide+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16.xml" ContentType="application/vnd.openxmlformats-officedocument.presentationml.notesSl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17.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notesSlides/notesSlide18.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19.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notesSlides/notesSlide20.xml" ContentType="application/vnd.openxmlformats-officedocument.presentationml.notesSlid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notesSlides/notesSlide21.xml" ContentType="application/vnd.openxmlformats-officedocument.presentationml.notesSl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diagrams/data95.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diagrams/data96.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diagrams/data97.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diagrams/data98.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ppt/diagrams/data99.xml" ContentType="application/vnd.openxmlformats-officedocument.drawingml.diagramData+xml"/>
  <Override PartName="/ppt/diagrams/layout99.xml" ContentType="application/vnd.openxmlformats-officedocument.drawingml.diagramLayout+xml"/>
  <Override PartName="/ppt/diagrams/quickStyle99.xml" ContentType="application/vnd.openxmlformats-officedocument.drawingml.diagramStyle+xml"/>
  <Override PartName="/ppt/diagrams/colors99.xml" ContentType="application/vnd.openxmlformats-officedocument.drawingml.diagramColors+xml"/>
  <Override PartName="/ppt/diagrams/drawing99.xml" ContentType="application/vnd.ms-office.drawingml.diagramDrawing+xml"/>
  <Override PartName="/ppt/diagrams/data100.xml" ContentType="application/vnd.openxmlformats-officedocument.drawingml.diagramData+xml"/>
  <Override PartName="/ppt/diagrams/layout100.xml" ContentType="application/vnd.openxmlformats-officedocument.drawingml.diagramLayout+xml"/>
  <Override PartName="/ppt/diagrams/quickStyle100.xml" ContentType="application/vnd.openxmlformats-officedocument.drawingml.diagramStyle+xml"/>
  <Override PartName="/ppt/diagrams/colors100.xml" ContentType="application/vnd.openxmlformats-officedocument.drawingml.diagramColors+xml"/>
  <Override PartName="/ppt/diagrams/drawing100.xml" ContentType="application/vnd.ms-office.drawingml.diagramDrawing+xml"/>
  <Override PartName="/ppt/diagrams/data101.xml" ContentType="application/vnd.openxmlformats-officedocument.drawingml.diagramData+xml"/>
  <Override PartName="/ppt/diagrams/layout101.xml" ContentType="application/vnd.openxmlformats-officedocument.drawingml.diagramLayout+xml"/>
  <Override PartName="/ppt/diagrams/quickStyle101.xml" ContentType="application/vnd.openxmlformats-officedocument.drawingml.diagramStyle+xml"/>
  <Override PartName="/ppt/diagrams/colors101.xml" ContentType="application/vnd.openxmlformats-officedocument.drawingml.diagramColors+xml"/>
  <Override PartName="/ppt/diagrams/drawing101.xml" ContentType="application/vnd.ms-office.drawingml.diagramDrawing+xml"/>
  <Override PartName="/ppt/diagrams/data102.xml" ContentType="application/vnd.openxmlformats-officedocument.drawingml.diagramData+xml"/>
  <Override PartName="/ppt/diagrams/layout102.xml" ContentType="application/vnd.openxmlformats-officedocument.drawingml.diagramLayout+xml"/>
  <Override PartName="/ppt/diagrams/quickStyle102.xml" ContentType="application/vnd.openxmlformats-officedocument.drawingml.diagramStyle+xml"/>
  <Override PartName="/ppt/diagrams/colors102.xml" ContentType="application/vnd.openxmlformats-officedocument.drawingml.diagramColors+xml"/>
  <Override PartName="/ppt/diagrams/drawing102.xml" ContentType="application/vnd.ms-office.drawingml.diagramDrawing+xml"/>
  <Override PartName="/ppt/diagrams/data103.xml" ContentType="application/vnd.openxmlformats-officedocument.drawingml.diagramData+xml"/>
  <Override PartName="/ppt/diagrams/layout103.xml" ContentType="application/vnd.openxmlformats-officedocument.drawingml.diagramLayout+xml"/>
  <Override PartName="/ppt/diagrams/quickStyle103.xml" ContentType="application/vnd.openxmlformats-officedocument.drawingml.diagramStyle+xml"/>
  <Override PartName="/ppt/diagrams/colors103.xml" ContentType="application/vnd.openxmlformats-officedocument.drawingml.diagramColors+xml"/>
  <Override PartName="/ppt/diagrams/drawing103.xml" ContentType="application/vnd.ms-office.drawingml.diagramDrawing+xml"/>
  <Override PartName="/ppt/diagrams/data104.xml" ContentType="application/vnd.openxmlformats-officedocument.drawingml.diagramData+xml"/>
  <Override PartName="/ppt/diagrams/layout104.xml" ContentType="application/vnd.openxmlformats-officedocument.drawingml.diagramLayout+xml"/>
  <Override PartName="/ppt/diagrams/quickStyle104.xml" ContentType="application/vnd.openxmlformats-officedocument.drawingml.diagramStyle+xml"/>
  <Override PartName="/ppt/diagrams/colors104.xml" ContentType="application/vnd.openxmlformats-officedocument.drawingml.diagramColors+xml"/>
  <Override PartName="/ppt/diagrams/drawing104.xml" ContentType="application/vnd.ms-office.drawingml.diagramDrawing+xml"/>
  <Override PartName="/ppt/diagrams/data105.xml" ContentType="application/vnd.openxmlformats-officedocument.drawingml.diagramData+xml"/>
  <Override PartName="/ppt/diagrams/layout105.xml" ContentType="application/vnd.openxmlformats-officedocument.drawingml.diagramLayout+xml"/>
  <Override PartName="/ppt/diagrams/quickStyle105.xml" ContentType="application/vnd.openxmlformats-officedocument.drawingml.diagramStyle+xml"/>
  <Override PartName="/ppt/diagrams/colors105.xml" ContentType="application/vnd.openxmlformats-officedocument.drawingml.diagramColors+xml"/>
  <Override PartName="/ppt/diagrams/drawing105.xml" ContentType="application/vnd.ms-office.drawingml.diagramDrawing+xml"/>
  <Override PartName="/ppt/diagrams/data106.xml" ContentType="application/vnd.openxmlformats-officedocument.drawingml.diagramData+xml"/>
  <Override PartName="/ppt/diagrams/layout106.xml" ContentType="application/vnd.openxmlformats-officedocument.drawingml.diagramLayout+xml"/>
  <Override PartName="/ppt/diagrams/quickStyle106.xml" ContentType="application/vnd.openxmlformats-officedocument.drawingml.diagramStyle+xml"/>
  <Override PartName="/ppt/diagrams/colors106.xml" ContentType="application/vnd.openxmlformats-officedocument.drawingml.diagramColors+xml"/>
  <Override PartName="/ppt/diagrams/drawing106.xml" ContentType="application/vnd.ms-office.drawingml.diagramDrawing+xml"/>
  <Override PartName="/ppt/diagrams/data107.xml" ContentType="application/vnd.openxmlformats-officedocument.drawingml.diagramData+xml"/>
  <Override PartName="/ppt/diagrams/layout107.xml" ContentType="application/vnd.openxmlformats-officedocument.drawingml.diagramLayout+xml"/>
  <Override PartName="/ppt/diagrams/quickStyle107.xml" ContentType="application/vnd.openxmlformats-officedocument.drawingml.diagramStyle+xml"/>
  <Override PartName="/ppt/diagrams/colors107.xml" ContentType="application/vnd.openxmlformats-officedocument.drawingml.diagramColors+xml"/>
  <Override PartName="/ppt/diagrams/drawing107.xml" ContentType="application/vnd.ms-office.drawingml.diagramDrawing+xml"/>
  <Override PartName="/ppt/diagrams/data108.xml" ContentType="application/vnd.openxmlformats-officedocument.drawingml.diagramData+xml"/>
  <Override PartName="/ppt/diagrams/layout108.xml" ContentType="application/vnd.openxmlformats-officedocument.drawingml.diagramLayout+xml"/>
  <Override PartName="/ppt/diagrams/quickStyle108.xml" ContentType="application/vnd.openxmlformats-officedocument.drawingml.diagramStyle+xml"/>
  <Override PartName="/ppt/diagrams/colors108.xml" ContentType="application/vnd.openxmlformats-officedocument.drawingml.diagramColors+xml"/>
  <Override PartName="/ppt/diagrams/drawing108.xml" ContentType="application/vnd.ms-office.drawingml.diagramDrawing+xml"/>
  <Override PartName="/ppt/diagrams/data109.xml" ContentType="application/vnd.openxmlformats-officedocument.drawingml.diagramData+xml"/>
  <Override PartName="/ppt/diagrams/layout109.xml" ContentType="application/vnd.openxmlformats-officedocument.drawingml.diagramLayout+xml"/>
  <Override PartName="/ppt/diagrams/quickStyle109.xml" ContentType="application/vnd.openxmlformats-officedocument.drawingml.diagramStyle+xml"/>
  <Override PartName="/ppt/diagrams/colors109.xml" ContentType="application/vnd.openxmlformats-officedocument.drawingml.diagramColors+xml"/>
  <Override PartName="/ppt/diagrams/drawing109.xml" ContentType="application/vnd.ms-office.drawingml.diagramDrawing+xml"/>
  <Override PartName="/ppt/diagrams/data110.xml" ContentType="application/vnd.openxmlformats-officedocument.drawingml.diagramData+xml"/>
  <Override PartName="/ppt/diagrams/layout110.xml" ContentType="application/vnd.openxmlformats-officedocument.drawingml.diagramLayout+xml"/>
  <Override PartName="/ppt/diagrams/quickStyle110.xml" ContentType="application/vnd.openxmlformats-officedocument.drawingml.diagramStyle+xml"/>
  <Override PartName="/ppt/diagrams/colors110.xml" ContentType="application/vnd.openxmlformats-officedocument.drawingml.diagramColors+xml"/>
  <Override PartName="/ppt/diagrams/drawing110.xml" ContentType="application/vnd.ms-office.drawingml.diagramDrawing+xml"/>
  <Override PartName="/ppt/diagrams/data111.xml" ContentType="application/vnd.openxmlformats-officedocument.drawingml.diagramData+xml"/>
  <Override PartName="/ppt/diagrams/layout111.xml" ContentType="application/vnd.openxmlformats-officedocument.drawingml.diagramLayout+xml"/>
  <Override PartName="/ppt/diagrams/quickStyle111.xml" ContentType="application/vnd.openxmlformats-officedocument.drawingml.diagramStyle+xml"/>
  <Override PartName="/ppt/diagrams/colors111.xml" ContentType="application/vnd.openxmlformats-officedocument.drawingml.diagramColors+xml"/>
  <Override PartName="/ppt/diagrams/drawing111.xml" ContentType="application/vnd.ms-office.drawingml.diagramDrawing+xml"/>
  <Override PartName="/ppt/diagrams/data112.xml" ContentType="application/vnd.openxmlformats-officedocument.drawingml.diagramData+xml"/>
  <Override PartName="/ppt/diagrams/layout112.xml" ContentType="application/vnd.openxmlformats-officedocument.drawingml.diagramLayout+xml"/>
  <Override PartName="/ppt/diagrams/quickStyle112.xml" ContentType="application/vnd.openxmlformats-officedocument.drawingml.diagramStyle+xml"/>
  <Override PartName="/ppt/diagrams/colors112.xml" ContentType="application/vnd.openxmlformats-officedocument.drawingml.diagramColors+xml"/>
  <Override PartName="/ppt/diagrams/drawing112.xml" ContentType="application/vnd.ms-office.drawingml.diagramDrawing+xml"/>
  <Override PartName="/ppt/diagrams/data113.xml" ContentType="application/vnd.openxmlformats-officedocument.drawingml.diagramData+xml"/>
  <Override PartName="/ppt/diagrams/layout113.xml" ContentType="application/vnd.openxmlformats-officedocument.drawingml.diagramLayout+xml"/>
  <Override PartName="/ppt/diagrams/quickStyle113.xml" ContentType="application/vnd.openxmlformats-officedocument.drawingml.diagramStyle+xml"/>
  <Override PartName="/ppt/diagrams/colors113.xml" ContentType="application/vnd.openxmlformats-officedocument.drawingml.diagramColors+xml"/>
  <Override PartName="/ppt/diagrams/drawing113.xml" ContentType="application/vnd.ms-office.drawingml.diagramDrawing+xml"/>
  <Override PartName="/ppt/diagrams/data114.xml" ContentType="application/vnd.openxmlformats-officedocument.drawingml.diagramData+xml"/>
  <Override PartName="/ppt/diagrams/layout114.xml" ContentType="application/vnd.openxmlformats-officedocument.drawingml.diagramLayout+xml"/>
  <Override PartName="/ppt/diagrams/quickStyle114.xml" ContentType="application/vnd.openxmlformats-officedocument.drawingml.diagramStyle+xml"/>
  <Override PartName="/ppt/diagrams/colors114.xml" ContentType="application/vnd.openxmlformats-officedocument.drawingml.diagramColors+xml"/>
  <Override PartName="/ppt/diagrams/drawing114.xml" ContentType="application/vnd.ms-office.drawingml.diagramDrawing+xml"/>
  <Override PartName="/ppt/diagrams/data115.xml" ContentType="application/vnd.openxmlformats-officedocument.drawingml.diagramData+xml"/>
  <Override PartName="/ppt/diagrams/layout115.xml" ContentType="application/vnd.openxmlformats-officedocument.drawingml.diagramLayout+xml"/>
  <Override PartName="/ppt/diagrams/quickStyle115.xml" ContentType="application/vnd.openxmlformats-officedocument.drawingml.diagramStyle+xml"/>
  <Override PartName="/ppt/diagrams/colors115.xml" ContentType="application/vnd.openxmlformats-officedocument.drawingml.diagramColors+xml"/>
  <Override PartName="/ppt/diagrams/drawing115.xml" ContentType="application/vnd.ms-office.drawingml.diagramDrawing+xml"/>
  <Override PartName="/ppt/diagrams/data116.xml" ContentType="application/vnd.openxmlformats-officedocument.drawingml.diagramData+xml"/>
  <Override PartName="/ppt/diagrams/layout116.xml" ContentType="application/vnd.openxmlformats-officedocument.drawingml.diagramLayout+xml"/>
  <Override PartName="/ppt/diagrams/quickStyle116.xml" ContentType="application/vnd.openxmlformats-officedocument.drawingml.diagramStyle+xml"/>
  <Override PartName="/ppt/diagrams/colors116.xml" ContentType="application/vnd.openxmlformats-officedocument.drawingml.diagramColors+xml"/>
  <Override PartName="/ppt/diagrams/drawing116.xml" ContentType="application/vnd.ms-office.drawingml.diagramDrawing+xml"/>
  <Override PartName="/ppt/diagrams/data117.xml" ContentType="application/vnd.openxmlformats-officedocument.drawingml.diagramData+xml"/>
  <Override PartName="/ppt/diagrams/layout117.xml" ContentType="application/vnd.openxmlformats-officedocument.drawingml.diagramLayout+xml"/>
  <Override PartName="/ppt/diagrams/quickStyle117.xml" ContentType="application/vnd.openxmlformats-officedocument.drawingml.diagramStyle+xml"/>
  <Override PartName="/ppt/diagrams/colors117.xml" ContentType="application/vnd.openxmlformats-officedocument.drawingml.diagramColors+xml"/>
  <Override PartName="/ppt/diagrams/drawing117.xml" ContentType="application/vnd.ms-office.drawingml.diagramDrawing+xml"/>
  <Override PartName="/ppt/diagrams/data118.xml" ContentType="application/vnd.openxmlformats-officedocument.drawingml.diagramData+xml"/>
  <Override PartName="/ppt/diagrams/layout118.xml" ContentType="application/vnd.openxmlformats-officedocument.drawingml.diagramLayout+xml"/>
  <Override PartName="/ppt/diagrams/quickStyle118.xml" ContentType="application/vnd.openxmlformats-officedocument.drawingml.diagramStyle+xml"/>
  <Override PartName="/ppt/diagrams/colors118.xml" ContentType="application/vnd.openxmlformats-officedocument.drawingml.diagramColors+xml"/>
  <Override PartName="/ppt/diagrams/drawing118.xml" ContentType="application/vnd.ms-office.drawingml.diagramDrawing+xml"/>
  <Override PartName="/ppt/diagrams/data119.xml" ContentType="application/vnd.openxmlformats-officedocument.drawingml.diagramData+xml"/>
  <Override PartName="/ppt/diagrams/layout119.xml" ContentType="application/vnd.openxmlformats-officedocument.drawingml.diagramLayout+xml"/>
  <Override PartName="/ppt/diagrams/quickStyle119.xml" ContentType="application/vnd.openxmlformats-officedocument.drawingml.diagramStyle+xml"/>
  <Override PartName="/ppt/diagrams/colors119.xml" ContentType="application/vnd.openxmlformats-officedocument.drawingml.diagramColors+xml"/>
  <Override PartName="/ppt/diagrams/drawing1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1"/>
  </p:notesMasterIdLst>
  <p:sldIdLst>
    <p:sldId id="449" r:id="rId2"/>
    <p:sldId id="291" r:id="rId3"/>
    <p:sldId id="292" r:id="rId4"/>
    <p:sldId id="293" r:id="rId5"/>
    <p:sldId id="306" r:id="rId6"/>
    <p:sldId id="297" r:id="rId7"/>
    <p:sldId id="304" r:id="rId8"/>
    <p:sldId id="316" r:id="rId9"/>
    <p:sldId id="318" r:id="rId10"/>
    <p:sldId id="323" r:id="rId11"/>
    <p:sldId id="327" r:id="rId12"/>
    <p:sldId id="331" r:id="rId13"/>
    <p:sldId id="332" r:id="rId14"/>
    <p:sldId id="335" r:id="rId15"/>
    <p:sldId id="339" r:id="rId16"/>
    <p:sldId id="340" r:id="rId17"/>
    <p:sldId id="343" r:id="rId18"/>
    <p:sldId id="528" r:id="rId19"/>
    <p:sldId id="438" r:id="rId20"/>
    <p:sldId id="345" r:id="rId21"/>
    <p:sldId id="444" r:id="rId22"/>
    <p:sldId id="445" r:id="rId23"/>
    <p:sldId id="447" r:id="rId24"/>
    <p:sldId id="448" r:id="rId25"/>
    <p:sldId id="346" r:id="rId26"/>
    <p:sldId id="450" r:id="rId27"/>
    <p:sldId id="451" r:id="rId28"/>
    <p:sldId id="531" r:id="rId29"/>
    <p:sldId id="452" r:id="rId30"/>
    <p:sldId id="453" r:id="rId31"/>
    <p:sldId id="519" r:id="rId32"/>
    <p:sldId id="520" r:id="rId33"/>
    <p:sldId id="521" r:id="rId34"/>
    <p:sldId id="431" r:id="rId35"/>
    <p:sldId id="370" r:id="rId36"/>
    <p:sldId id="374" r:id="rId37"/>
    <p:sldId id="377" r:id="rId38"/>
    <p:sldId id="509" r:id="rId39"/>
    <p:sldId id="510" r:id="rId40"/>
    <p:sldId id="455" r:id="rId41"/>
    <p:sldId id="456" r:id="rId42"/>
    <p:sldId id="457" r:id="rId43"/>
    <p:sldId id="458" r:id="rId44"/>
    <p:sldId id="459" r:id="rId45"/>
    <p:sldId id="529" r:id="rId46"/>
    <p:sldId id="460" r:id="rId47"/>
    <p:sldId id="464" r:id="rId48"/>
    <p:sldId id="465" r:id="rId49"/>
    <p:sldId id="466" r:id="rId50"/>
    <p:sldId id="467" r:id="rId51"/>
    <p:sldId id="468" r:id="rId52"/>
    <p:sldId id="492" r:id="rId53"/>
    <p:sldId id="378" r:id="rId54"/>
    <p:sldId id="543" r:id="rId55"/>
    <p:sldId id="397" r:id="rId56"/>
    <p:sldId id="401" r:id="rId57"/>
    <p:sldId id="393" r:id="rId58"/>
    <p:sldId id="394" r:id="rId59"/>
    <p:sldId id="395" r:id="rId60"/>
    <p:sldId id="437" r:id="rId61"/>
    <p:sldId id="469" r:id="rId62"/>
    <p:sldId id="470" r:id="rId63"/>
    <p:sldId id="471" r:id="rId64"/>
    <p:sldId id="481" r:id="rId65"/>
    <p:sldId id="485" r:id="rId66"/>
    <p:sldId id="486" r:id="rId67"/>
    <p:sldId id="487" r:id="rId68"/>
    <p:sldId id="488" r:id="rId69"/>
    <p:sldId id="489" r:id="rId70"/>
    <p:sldId id="490" r:id="rId71"/>
    <p:sldId id="526" r:id="rId72"/>
    <p:sldId id="527" r:id="rId73"/>
    <p:sldId id="474" r:id="rId74"/>
    <p:sldId id="473" r:id="rId75"/>
    <p:sldId id="472" r:id="rId76"/>
    <p:sldId id="475" r:id="rId77"/>
    <p:sldId id="478" r:id="rId78"/>
    <p:sldId id="479" r:id="rId79"/>
    <p:sldId id="476" r:id="rId80"/>
    <p:sldId id="477" r:id="rId81"/>
    <p:sldId id="480" r:id="rId82"/>
    <p:sldId id="491" r:id="rId83"/>
    <p:sldId id="533" r:id="rId84"/>
    <p:sldId id="534" r:id="rId85"/>
    <p:sldId id="535" r:id="rId86"/>
    <p:sldId id="536" r:id="rId87"/>
    <p:sldId id="537" r:id="rId88"/>
    <p:sldId id="538" r:id="rId89"/>
    <p:sldId id="539" r:id="rId90"/>
    <p:sldId id="540" r:id="rId91"/>
    <p:sldId id="541" r:id="rId92"/>
    <p:sldId id="542" r:id="rId93"/>
    <p:sldId id="518" r:id="rId94"/>
    <p:sldId id="522" r:id="rId95"/>
    <p:sldId id="523" r:id="rId96"/>
    <p:sldId id="524" r:id="rId97"/>
    <p:sldId id="525" r:id="rId98"/>
    <p:sldId id="439" r:id="rId99"/>
    <p:sldId id="440" r:id="rId100"/>
    <p:sldId id="441" r:id="rId101"/>
    <p:sldId id="442" r:id="rId102"/>
    <p:sldId id="443" r:id="rId103"/>
    <p:sldId id="493" r:id="rId104"/>
    <p:sldId id="508" r:id="rId105"/>
    <p:sldId id="511" r:id="rId106"/>
    <p:sldId id="512" r:id="rId107"/>
    <p:sldId id="513" r:id="rId108"/>
    <p:sldId id="514" r:id="rId109"/>
    <p:sldId id="507" r:id="rId1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996600"/>
    <a:srgbClr val="C9B99F"/>
    <a:srgbClr val="009A46"/>
    <a:srgbClr val="FF3300"/>
    <a:srgbClr val="006600"/>
    <a:srgbClr val="FF9933"/>
    <a:srgbClr val="D4C8B4"/>
    <a:srgbClr val="B8A382"/>
    <a:srgbClr val="EAD5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00" autoAdjust="0"/>
    <p:restoredTop sz="79232" autoAdjust="0"/>
  </p:normalViewPr>
  <p:slideViewPr>
    <p:cSldViewPr>
      <p:cViewPr>
        <p:scale>
          <a:sx n="75" d="100"/>
          <a:sy n="75" d="100"/>
        </p:scale>
        <p:origin x="-136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pieChart>
        <c:varyColors val="1"/>
        <c:ser>
          <c:idx val="0"/>
          <c:order val="0"/>
          <c:tx>
            <c:strRef>
              <c:f>Sheet1!$B$1</c:f>
              <c:strCache>
                <c:ptCount val="1"/>
                <c:pt idx="0">
                  <c:v>Sales</c:v>
                </c:pt>
              </c:strCache>
            </c:strRef>
          </c:tx>
          <c:explosion val="25"/>
          <c:dPt>
            <c:idx val="2"/>
            <c:bubble3D val="0"/>
            <c:spPr>
              <a:noFill/>
            </c:spPr>
          </c:dPt>
          <c:cat>
            <c:strRef>
              <c:f>Sheet1!$A$2:$A$5</c:f>
              <c:strCache>
                <c:ptCount val="4"/>
                <c:pt idx="0">
                  <c:v>1st Qtr</c:v>
                </c:pt>
                <c:pt idx="1">
                  <c:v>2nd Qtr</c:v>
                </c:pt>
                <c:pt idx="2">
                  <c:v>3rd Qtr</c:v>
                </c:pt>
                <c:pt idx="3">
                  <c:v>4th Qtr</c:v>
                </c:pt>
              </c:strCache>
            </c:strRef>
          </c:cat>
          <c:val>
            <c:numRef>
              <c:f>Sheet1!$B$2:$B$5</c:f>
              <c:numCache>
                <c:formatCode>General</c:formatCode>
                <c:ptCount val="4"/>
                <c:pt idx="0">
                  <c:v>78</c:v>
                </c:pt>
                <c:pt idx="1">
                  <c:v>22</c:v>
                </c:pt>
                <c:pt idx="2">
                  <c:v>0</c:v>
                </c:pt>
                <c:pt idx="3">
                  <c:v>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600" b="1" dirty="0" smtClean="0">
              <a:latin typeface="Adobe Arabic" pitchFamily="18" charset="-78"/>
              <a:cs typeface="Adobe Arabic" pitchFamily="18" charset="-78"/>
            </a:rPr>
            <a:t>موضوع شناسی</a:t>
          </a:r>
          <a:endParaRPr lang="en-US" sz="16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a:p>
      </dgm:t>
    </dgm:pt>
    <dgm:pt modelId="{D11877B2-86AA-4AEE-8F67-B909BE07454F}" type="sibTrans" cxnId="{97FFCC77-B200-4294-A7A8-6521FBB9E6B5}">
      <dgm:prSet/>
      <dgm:spPr/>
      <dgm:t>
        <a:bodyPr/>
        <a:lstStyle/>
        <a:p>
          <a:endParaRPr lang="en-US"/>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آشنایی با اقلیم گرم و خشک</a:t>
          </a:r>
          <a:endParaRPr lang="en-US" sz="10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200"/>
        </a:p>
      </dgm:t>
    </dgm:pt>
    <dgm:pt modelId="{CB48A21B-BD3B-4A8D-AA22-F43169A7C01D}" type="sibTrans" cxnId="{72E58997-7AF1-46FA-B9AE-60C858CFB333}">
      <dgm:prSet/>
      <dgm:spPr/>
      <dgm:t>
        <a:bodyPr/>
        <a:lstStyle/>
        <a:p>
          <a:endParaRPr lang="en-US"/>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آشنایی با شهر یزد</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200"/>
        </a:p>
      </dgm:t>
    </dgm:pt>
    <dgm:pt modelId="{080E112D-7BEB-4A3E-B17E-13609774E2B1}" type="sibTrans" cxnId="{63BC861F-F7F0-4104-B1C4-4C3CF3D1F7F9}">
      <dgm:prSet/>
      <dgm:spPr/>
      <dgm:t>
        <a:bodyPr/>
        <a:lstStyle/>
        <a:p>
          <a:endParaRPr lang="en-US"/>
        </a:p>
      </dgm:t>
    </dgm:pt>
    <dgm:pt modelId="{758F2566-EA32-4753-9E9F-A2D0B88EF654}">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آشنایی با ساختار طرح</a:t>
          </a:r>
          <a:endParaRPr lang="en-US" sz="1000" b="1" dirty="0">
            <a:latin typeface="Adobe Arabic" pitchFamily="18" charset="-78"/>
            <a:cs typeface="Adobe Arabic" pitchFamily="18" charset="-78"/>
          </a:endParaRPr>
        </a:p>
      </dgm:t>
    </dgm:pt>
    <dgm:pt modelId="{3AD758A6-18C4-4CC8-8F55-AD931023B835}" type="parTrans" cxnId="{6BDCF425-8199-4203-901F-C5F78156C914}">
      <dgm:prSet/>
      <dgm:spPr>
        <a:ln>
          <a:solidFill>
            <a:schemeClr val="accent1"/>
          </a:solidFill>
        </a:ln>
      </dgm:spPr>
      <dgm:t>
        <a:bodyPr/>
        <a:lstStyle/>
        <a:p>
          <a:endParaRPr lang="en-US" sz="1200"/>
        </a:p>
      </dgm:t>
    </dgm:pt>
    <dgm:pt modelId="{32DD7BFD-4600-4B74-B545-0A4590444EA7}" type="sibTrans" cxnId="{6BDCF425-8199-4203-901F-C5F78156C914}">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3"/>
      <dgm:spPr/>
      <dgm:t>
        <a:bodyPr/>
        <a:lstStyle/>
        <a:p>
          <a:endParaRPr lang="en-US"/>
        </a:p>
      </dgm:t>
    </dgm:pt>
    <dgm:pt modelId="{79CB2974-4258-4016-BED7-D8F79A328CFF}" type="pres">
      <dgm:prSet presAssocID="{B0C98B80-C636-4289-B0E3-99BC6FA52F85}" presName="childText" presStyleLbl="bgAcc1" presStyleIdx="0" presStyleCnt="3"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3"/>
      <dgm:spPr/>
      <dgm:t>
        <a:bodyPr/>
        <a:lstStyle/>
        <a:p>
          <a:endParaRPr lang="en-US"/>
        </a:p>
      </dgm:t>
    </dgm:pt>
    <dgm:pt modelId="{48A8F91F-0BEB-459F-B104-137E6B37B380}" type="pres">
      <dgm:prSet presAssocID="{ECA2AFDE-3C28-493C-8D37-53A8A225DE7B}" presName="childText" presStyleLbl="bgAcc1" presStyleIdx="1" presStyleCnt="3" custScaleY="44595">
        <dgm:presLayoutVars>
          <dgm:bulletEnabled val="1"/>
        </dgm:presLayoutVars>
      </dgm:prSet>
      <dgm:spPr/>
      <dgm:t>
        <a:bodyPr/>
        <a:lstStyle/>
        <a:p>
          <a:endParaRPr lang="en-US"/>
        </a:p>
      </dgm:t>
    </dgm:pt>
    <dgm:pt modelId="{BA8B5D0C-97E1-418D-9CB2-222E47D0C240}" type="pres">
      <dgm:prSet presAssocID="{3AD758A6-18C4-4CC8-8F55-AD931023B835}" presName="Name13" presStyleLbl="parChTrans1D2" presStyleIdx="2" presStyleCnt="3"/>
      <dgm:spPr/>
      <dgm:t>
        <a:bodyPr/>
        <a:lstStyle/>
        <a:p>
          <a:endParaRPr lang="en-US"/>
        </a:p>
      </dgm:t>
    </dgm:pt>
    <dgm:pt modelId="{6312BB85-C699-4004-A48C-474A371FB59E}" type="pres">
      <dgm:prSet presAssocID="{758F2566-EA32-4753-9E9F-A2D0B88EF654}" presName="childText" presStyleLbl="bgAcc1" presStyleIdx="2" presStyleCnt="3" custScaleY="47722">
        <dgm:presLayoutVars>
          <dgm:bulletEnabled val="1"/>
        </dgm:presLayoutVars>
      </dgm:prSet>
      <dgm:spPr/>
      <dgm:t>
        <a:bodyPr/>
        <a:lstStyle/>
        <a:p>
          <a:endParaRPr lang="en-US"/>
        </a:p>
      </dgm:t>
    </dgm:pt>
  </dgm:ptLst>
  <dgm:cxnLst>
    <dgm:cxn modelId="{2B4A3F58-58CD-4925-9126-BBA04C80B0C8}" type="presOf" srcId="{49BAB4D9-722C-4BFC-AB7A-4C631AE85301}" destId="{CF85CB47-4192-45EA-A07E-C73D4636A4A6}" srcOrd="1" destOrd="0" presId="urn:microsoft.com/office/officeart/2005/8/layout/hierarchy3"/>
    <dgm:cxn modelId="{6BDCF425-8199-4203-901F-C5F78156C914}" srcId="{49BAB4D9-722C-4BFC-AB7A-4C631AE85301}" destId="{758F2566-EA32-4753-9E9F-A2D0B88EF654}" srcOrd="2" destOrd="0" parTransId="{3AD758A6-18C4-4CC8-8F55-AD931023B835}" sibTransId="{32DD7BFD-4600-4B74-B545-0A4590444EA7}"/>
    <dgm:cxn modelId="{72E58997-7AF1-46FA-B9AE-60C858CFB333}" srcId="{49BAB4D9-722C-4BFC-AB7A-4C631AE85301}" destId="{B0C98B80-C636-4289-B0E3-99BC6FA52F85}" srcOrd="0" destOrd="0" parTransId="{E99AE880-5184-43FC-B30F-826825F35397}" sibTransId="{CB48A21B-BD3B-4A8D-AA22-F43169A7C01D}"/>
    <dgm:cxn modelId="{8A441F30-E3D1-495E-8787-8362F06E9F35}" type="presOf" srcId="{3AD758A6-18C4-4CC8-8F55-AD931023B835}" destId="{BA8B5D0C-97E1-418D-9CB2-222E47D0C240}" srcOrd="0" destOrd="0" presId="urn:microsoft.com/office/officeart/2005/8/layout/hierarchy3"/>
    <dgm:cxn modelId="{16D66C9C-F5BF-46A0-9AD0-FC528C4F5227}" type="presOf" srcId="{12876316-C5BB-4D54-B887-BF2157DDBC57}" destId="{7327A21F-FBF3-4FFB-AA49-57252446DE80}" srcOrd="0" destOrd="0" presId="urn:microsoft.com/office/officeart/2005/8/layout/hierarchy3"/>
    <dgm:cxn modelId="{A1B6B278-1EBB-429B-9E4E-D6C7572BE6E8}" type="presOf" srcId="{ECA2AFDE-3C28-493C-8D37-53A8A225DE7B}" destId="{48A8F91F-0BEB-459F-B104-137E6B37B380}" srcOrd="0" destOrd="0" presId="urn:microsoft.com/office/officeart/2005/8/layout/hierarchy3"/>
    <dgm:cxn modelId="{05F2E7F3-6F9A-4993-87AE-6559A71D57F9}" type="presOf" srcId="{E99AE880-5184-43FC-B30F-826825F35397}" destId="{A37FE8A8-C0FC-4112-9691-C0E7F2E8C239}"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16AD23E2-AC14-4A7B-A5B1-296C2EE33CB8}" type="presOf" srcId="{49BAB4D9-722C-4BFC-AB7A-4C631AE85301}" destId="{512A1A97-E871-4C43-915B-C8BF0EEA166A}" srcOrd="0" destOrd="0" presId="urn:microsoft.com/office/officeart/2005/8/layout/hierarchy3"/>
    <dgm:cxn modelId="{11191E80-4BA1-43F6-A253-3A1EB8884C27}" type="presOf" srcId="{08B7A69D-981F-404F-9E88-BE92D83A7CD9}" destId="{469BB64D-B3FE-4EA2-9407-FC3C9D6732CC}"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405AB8D8-BDDF-4003-BFDC-4C7A6ABC2249}" type="presOf" srcId="{B0C98B80-C636-4289-B0E3-99BC6FA52F85}" destId="{79CB2974-4258-4016-BED7-D8F79A328CFF}" srcOrd="0" destOrd="0" presId="urn:microsoft.com/office/officeart/2005/8/layout/hierarchy3"/>
    <dgm:cxn modelId="{2EDD353D-D86A-44A7-BDED-A1BAA5191FE6}" type="presOf" srcId="{758F2566-EA32-4753-9E9F-A2D0B88EF654}" destId="{6312BB85-C699-4004-A48C-474A371FB59E}" srcOrd="0" destOrd="0" presId="urn:microsoft.com/office/officeart/2005/8/layout/hierarchy3"/>
    <dgm:cxn modelId="{6C8342AE-EDAC-4D92-894F-6A21C5C3A6FD}" type="presParOf" srcId="{469BB64D-B3FE-4EA2-9407-FC3C9D6732CC}" destId="{43B5C500-036C-44BF-8440-A2477AB6E2FA}" srcOrd="0" destOrd="0" presId="urn:microsoft.com/office/officeart/2005/8/layout/hierarchy3"/>
    <dgm:cxn modelId="{15965002-3BDC-4E12-9411-D885FB671D6E}" type="presParOf" srcId="{43B5C500-036C-44BF-8440-A2477AB6E2FA}" destId="{88E6AA1D-461B-4711-9863-ECC7F78F8667}" srcOrd="0" destOrd="0" presId="urn:microsoft.com/office/officeart/2005/8/layout/hierarchy3"/>
    <dgm:cxn modelId="{3EDE712E-C076-45B8-9D4C-328873FD7238}" type="presParOf" srcId="{88E6AA1D-461B-4711-9863-ECC7F78F8667}" destId="{512A1A97-E871-4C43-915B-C8BF0EEA166A}" srcOrd="0" destOrd="0" presId="urn:microsoft.com/office/officeart/2005/8/layout/hierarchy3"/>
    <dgm:cxn modelId="{7AE953B6-9F2B-47D2-8071-FBFA8877C846}" type="presParOf" srcId="{88E6AA1D-461B-4711-9863-ECC7F78F8667}" destId="{CF85CB47-4192-45EA-A07E-C73D4636A4A6}" srcOrd="1" destOrd="0" presId="urn:microsoft.com/office/officeart/2005/8/layout/hierarchy3"/>
    <dgm:cxn modelId="{0610B9F8-7EDC-4E14-B902-AC5022422811}" type="presParOf" srcId="{43B5C500-036C-44BF-8440-A2477AB6E2FA}" destId="{7F9B1F4E-7369-4236-8C8A-0B111FE9C355}" srcOrd="1" destOrd="0" presId="urn:microsoft.com/office/officeart/2005/8/layout/hierarchy3"/>
    <dgm:cxn modelId="{037418E2-7337-4EDB-87A0-65B90AD432B9}" type="presParOf" srcId="{7F9B1F4E-7369-4236-8C8A-0B111FE9C355}" destId="{A37FE8A8-C0FC-4112-9691-C0E7F2E8C239}" srcOrd="0" destOrd="0" presId="urn:microsoft.com/office/officeart/2005/8/layout/hierarchy3"/>
    <dgm:cxn modelId="{D3CEC563-DF67-4ED5-B54B-C5BC60DB60F0}" type="presParOf" srcId="{7F9B1F4E-7369-4236-8C8A-0B111FE9C355}" destId="{79CB2974-4258-4016-BED7-D8F79A328CFF}" srcOrd="1" destOrd="0" presId="urn:microsoft.com/office/officeart/2005/8/layout/hierarchy3"/>
    <dgm:cxn modelId="{956897F7-7176-4809-952A-FCFEA5CD5AB9}" type="presParOf" srcId="{7F9B1F4E-7369-4236-8C8A-0B111FE9C355}" destId="{7327A21F-FBF3-4FFB-AA49-57252446DE80}" srcOrd="2" destOrd="0" presId="urn:microsoft.com/office/officeart/2005/8/layout/hierarchy3"/>
    <dgm:cxn modelId="{769693EA-69CA-41B1-BBF1-A868C96EA004}" type="presParOf" srcId="{7F9B1F4E-7369-4236-8C8A-0B111FE9C355}" destId="{48A8F91F-0BEB-459F-B104-137E6B37B380}" srcOrd="3" destOrd="0" presId="urn:microsoft.com/office/officeart/2005/8/layout/hierarchy3"/>
    <dgm:cxn modelId="{6296144F-B2F5-4EFD-9852-E5BDFF7675E0}" type="presParOf" srcId="{7F9B1F4E-7369-4236-8C8A-0B111FE9C355}" destId="{BA8B5D0C-97E1-418D-9CB2-222E47D0C240}" srcOrd="4" destOrd="0" presId="urn:microsoft.com/office/officeart/2005/8/layout/hierarchy3"/>
    <dgm:cxn modelId="{E505B37D-E298-42A8-AE9B-B1D9EA6152E6}" type="presParOf" srcId="{7F9B1F4E-7369-4236-8C8A-0B111FE9C355}" destId="{6312BB85-C699-4004-A48C-474A371FB59E}" srcOrd="5"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600" b="1" dirty="0" smtClean="0">
              <a:latin typeface="Adobe Arabic" pitchFamily="18" charset="-78"/>
              <a:cs typeface="Adobe Arabic" pitchFamily="18" charset="-78"/>
            </a:rPr>
            <a:t>بستر شناسی</a:t>
          </a:r>
          <a:endParaRPr lang="en-US" sz="16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ویژگی های جغرافیایی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فرهنگی</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758F2566-EA32-4753-9E9F-A2D0B88EF654}">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تاریخی</a:t>
          </a:r>
          <a:endParaRPr lang="en-US" sz="1000" b="1" dirty="0">
            <a:latin typeface="Adobe Arabic" pitchFamily="18" charset="-78"/>
            <a:cs typeface="Adobe Arabic" pitchFamily="18" charset="-78"/>
          </a:endParaRPr>
        </a:p>
      </dgm:t>
    </dgm:pt>
    <dgm:pt modelId="{3AD758A6-18C4-4CC8-8F55-AD931023B835}" type="parTrans" cxnId="{6BDCF425-8199-4203-901F-C5F78156C914}">
      <dgm:prSet/>
      <dgm:spPr>
        <a:ln>
          <a:solidFill>
            <a:schemeClr val="accent1"/>
          </a:solidFill>
        </a:ln>
      </dgm:spPr>
      <dgm:t>
        <a:bodyPr/>
        <a:lstStyle/>
        <a:p>
          <a:endParaRPr lang="en-US" sz="1000"/>
        </a:p>
      </dgm:t>
    </dgm:pt>
    <dgm:pt modelId="{32DD7BFD-4600-4B74-B545-0A4590444EA7}" type="sibTrans" cxnId="{6BDCF425-8199-4203-901F-C5F78156C914}">
      <dgm:prSet/>
      <dgm:spPr/>
      <dgm:t>
        <a:bodyPr/>
        <a:lstStyle/>
        <a:p>
          <a:endParaRPr lang="en-US" sz="1000"/>
        </a:p>
      </dgm:t>
    </dgm:pt>
    <dgm:pt modelId="{F413CD4E-AF7A-4D7E-B2B9-8E45D24F407E}">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a:solidFill>
            <a:schemeClr val="accent1"/>
          </a:solidFill>
        </a:ln>
      </dgm:spPr>
      <dgm:t>
        <a:bodyPr/>
        <a:lstStyle/>
        <a:p>
          <a:r>
            <a:rPr lang="fa-IR" sz="1000" b="1" dirty="0" smtClean="0">
              <a:latin typeface="Adobe Arabic" pitchFamily="18" charset="-78"/>
              <a:cs typeface="Adobe Arabic" pitchFamily="18" charset="-78"/>
            </a:rPr>
            <a:t>ویژگی های اقلیمی</a:t>
          </a:r>
          <a:endParaRPr lang="en-US" sz="1000" b="1" dirty="0">
            <a:latin typeface="Adobe Arabic" pitchFamily="18" charset="-78"/>
            <a:cs typeface="Adobe Arabic" pitchFamily="18" charset="-78"/>
          </a:endParaRPr>
        </a:p>
      </dgm:t>
    </dgm:pt>
    <dgm:pt modelId="{6E4F87DA-E87B-4932-8339-3CBD18CF9B0E}" type="parTrans" cxnId="{216727FC-ACF9-4ABE-BDD0-F764D9542174}">
      <dgm:prSet/>
      <dgm:spPr>
        <a:ln>
          <a:solidFill>
            <a:schemeClr val="accent1"/>
          </a:solidFill>
        </a:ln>
      </dgm:spPr>
      <dgm:t>
        <a:bodyPr/>
        <a:lstStyle/>
        <a:p>
          <a:endParaRPr lang="en-US" sz="1000"/>
        </a:p>
      </dgm:t>
    </dgm:pt>
    <dgm:pt modelId="{470ED4E6-E97A-440F-B0A2-F361CBB2D987}" type="sibTrans" cxnId="{216727FC-ACF9-4ABE-BDD0-F764D9542174}">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4"/>
      <dgm:spPr/>
      <dgm:t>
        <a:bodyPr/>
        <a:lstStyle/>
        <a:p>
          <a:endParaRPr lang="en-US"/>
        </a:p>
      </dgm:t>
    </dgm:pt>
    <dgm:pt modelId="{79CB2974-4258-4016-BED7-D8F79A328CFF}" type="pres">
      <dgm:prSet presAssocID="{B0C98B80-C636-4289-B0E3-99BC6FA52F85}" presName="childText" presStyleLbl="bgAcc1" presStyleIdx="0"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4"/>
      <dgm:spPr/>
      <dgm:t>
        <a:bodyPr/>
        <a:lstStyle/>
        <a:p>
          <a:endParaRPr lang="en-US"/>
        </a:p>
      </dgm:t>
    </dgm:pt>
    <dgm:pt modelId="{48A8F91F-0BEB-459F-B104-137E6B37B380}" type="pres">
      <dgm:prSet presAssocID="{ECA2AFDE-3C28-493C-8D37-53A8A225DE7B}" presName="childText" presStyleLbl="bgAcc1" presStyleIdx="1" presStyleCnt="4" custScaleY="47877">
        <dgm:presLayoutVars>
          <dgm:bulletEnabled val="1"/>
        </dgm:presLayoutVars>
      </dgm:prSet>
      <dgm:spPr/>
      <dgm:t>
        <a:bodyPr/>
        <a:lstStyle/>
        <a:p>
          <a:endParaRPr lang="en-US"/>
        </a:p>
      </dgm:t>
    </dgm:pt>
    <dgm:pt modelId="{BA8B5D0C-97E1-418D-9CB2-222E47D0C240}" type="pres">
      <dgm:prSet presAssocID="{3AD758A6-18C4-4CC8-8F55-AD931023B835}" presName="Name13" presStyleLbl="parChTrans1D2" presStyleIdx="2" presStyleCnt="4"/>
      <dgm:spPr/>
      <dgm:t>
        <a:bodyPr/>
        <a:lstStyle/>
        <a:p>
          <a:endParaRPr lang="en-US"/>
        </a:p>
      </dgm:t>
    </dgm:pt>
    <dgm:pt modelId="{6312BB85-C699-4004-A48C-474A371FB59E}" type="pres">
      <dgm:prSet presAssocID="{758F2566-EA32-4753-9E9F-A2D0B88EF654}" presName="childText" presStyleLbl="bgAcc1" presStyleIdx="2" presStyleCnt="4" custScaleY="47877">
        <dgm:presLayoutVars>
          <dgm:bulletEnabled val="1"/>
        </dgm:presLayoutVars>
      </dgm:prSet>
      <dgm:spPr/>
      <dgm:t>
        <a:bodyPr/>
        <a:lstStyle/>
        <a:p>
          <a:endParaRPr lang="en-US"/>
        </a:p>
      </dgm:t>
    </dgm:pt>
    <dgm:pt modelId="{5C78198C-E3E6-4739-A2FB-D8438428A14C}" type="pres">
      <dgm:prSet presAssocID="{6E4F87DA-E87B-4932-8339-3CBD18CF9B0E}" presName="Name13" presStyleLbl="parChTrans1D2" presStyleIdx="3" presStyleCnt="4"/>
      <dgm:spPr/>
      <dgm:t>
        <a:bodyPr/>
        <a:lstStyle/>
        <a:p>
          <a:endParaRPr lang="en-US"/>
        </a:p>
      </dgm:t>
    </dgm:pt>
    <dgm:pt modelId="{521A5656-453A-412F-8F98-576212271FDD}" type="pres">
      <dgm:prSet presAssocID="{F413CD4E-AF7A-4D7E-B2B9-8E45D24F407E}" presName="childText" presStyleLbl="bgAcc1" presStyleIdx="3" presStyleCnt="4" custScaleY="47877">
        <dgm:presLayoutVars>
          <dgm:bulletEnabled val="1"/>
        </dgm:presLayoutVars>
      </dgm:prSet>
      <dgm:spPr/>
      <dgm:t>
        <a:bodyPr/>
        <a:lstStyle/>
        <a:p>
          <a:endParaRPr lang="en-US"/>
        </a:p>
      </dgm:t>
    </dgm:pt>
  </dgm:ptLst>
  <dgm:cxnLst>
    <dgm:cxn modelId="{A092B96C-89F4-4A95-97B0-A60A93DBBCE6}" type="presOf" srcId="{08B7A69D-981F-404F-9E88-BE92D83A7CD9}" destId="{469BB64D-B3FE-4EA2-9407-FC3C9D6732CC}" srcOrd="0" destOrd="0" presId="urn:microsoft.com/office/officeart/2005/8/layout/hierarchy3"/>
    <dgm:cxn modelId="{0C02E3C2-98F2-42C5-8F34-692864E5BD3E}" type="presOf" srcId="{49BAB4D9-722C-4BFC-AB7A-4C631AE85301}" destId="{CF85CB47-4192-45EA-A07E-C73D4636A4A6}" srcOrd="1" destOrd="0" presId="urn:microsoft.com/office/officeart/2005/8/layout/hierarchy3"/>
    <dgm:cxn modelId="{653C54D1-EB05-4C2F-91B0-29184A097B45}" type="presOf" srcId="{E99AE880-5184-43FC-B30F-826825F35397}" destId="{A37FE8A8-C0FC-4112-9691-C0E7F2E8C239}" srcOrd="0" destOrd="0" presId="urn:microsoft.com/office/officeart/2005/8/layout/hierarchy3"/>
    <dgm:cxn modelId="{72616467-39A6-4FB7-9C54-CA04545A5D6F}" type="presOf" srcId="{3AD758A6-18C4-4CC8-8F55-AD931023B835}" destId="{BA8B5D0C-97E1-418D-9CB2-222E47D0C240}" srcOrd="0" destOrd="0" presId="urn:microsoft.com/office/officeart/2005/8/layout/hierarchy3"/>
    <dgm:cxn modelId="{248F5B0E-CFF2-4CD9-9213-64A3F641ED10}" type="presOf" srcId="{758F2566-EA32-4753-9E9F-A2D0B88EF654}" destId="{6312BB85-C699-4004-A48C-474A371FB59E}" srcOrd="0" destOrd="0" presId="urn:microsoft.com/office/officeart/2005/8/layout/hierarchy3"/>
    <dgm:cxn modelId="{77E91C5F-94CC-4C96-8781-B7B27498F21E}" type="presOf" srcId="{B0C98B80-C636-4289-B0E3-99BC6FA52F85}" destId="{79CB2974-4258-4016-BED7-D8F79A328CFF}"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63BC861F-F7F0-4104-B1C4-4C3CF3D1F7F9}" srcId="{49BAB4D9-722C-4BFC-AB7A-4C631AE85301}" destId="{ECA2AFDE-3C28-493C-8D37-53A8A225DE7B}" srcOrd="1" destOrd="0" parTransId="{12876316-C5BB-4D54-B887-BF2157DDBC57}" sibTransId="{080E112D-7BEB-4A3E-B17E-13609774E2B1}"/>
    <dgm:cxn modelId="{2CE1F867-AEFC-40BB-AF33-D7E7DAD33B7E}" type="presOf" srcId="{F413CD4E-AF7A-4D7E-B2B9-8E45D24F407E}" destId="{521A5656-453A-412F-8F98-576212271FDD}"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216727FC-ACF9-4ABE-BDD0-F764D9542174}" srcId="{49BAB4D9-722C-4BFC-AB7A-4C631AE85301}" destId="{F413CD4E-AF7A-4D7E-B2B9-8E45D24F407E}" srcOrd="3" destOrd="0" parTransId="{6E4F87DA-E87B-4932-8339-3CBD18CF9B0E}" sibTransId="{470ED4E6-E97A-440F-B0A2-F361CBB2D987}"/>
    <dgm:cxn modelId="{37BC8585-DD92-4AD1-B0D0-61433296BDA3}" type="presOf" srcId="{49BAB4D9-722C-4BFC-AB7A-4C631AE85301}" destId="{512A1A97-E871-4C43-915B-C8BF0EEA166A}" srcOrd="0" destOrd="0" presId="urn:microsoft.com/office/officeart/2005/8/layout/hierarchy3"/>
    <dgm:cxn modelId="{6BDCF425-8199-4203-901F-C5F78156C914}" srcId="{49BAB4D9-722C-4BFC-AB7A-4C631AE85301}" destId="{758F2566-EA32-4753-9E9F-A2D0B88EF654}" srcOrd="2" destOrd="0" parTransId="{3AD758A6-18C4-4CC8-8F55-AD931023B835}" sibTransId="{32DD7BFD-4600-4B74-B545-0A4590444EA7}"/>
    <dgm:cxn modelId="{E2EE6380-80AF-4DF8-9BE0-6DE0DAC0F28F}" type="presOf" srcId="{6E4F87DA-E87B-4932-8339-3CBD18CF9B0E}" destId="{5C78198C-E3E6-4739-A2FB-D8438428A14C}" srcOrd="0" destOrd="0" presId="urn:microsoft.com/office/officeart/2005/8/layout/hierarchy3"/>
    <dgm:cxn modelId="{7498F100-D7CD-43BE-A040-AEBBF61ECFA7}" type="presOf" srcId="{ECA2AFDE-3C28-493C-8D37-53A8A225DE7B}" destId="{48A8F91F-0BEB-459F-B104-137E6B37B380}" srcOrd="0" destOrd="0" presId="urn:microsoft.com/office/officeart/2005/8/layout/hierarchy3"/>
    <dgm:cxn modelId="{80BECA15-AE7F-4EB4-B82E-5D09724A3B95}" type="presOf" srcId="{12876316-C5BB-4D54-B887-BF2157DDBC57}" destId="{7327A21F-FBF3-4FFB-AA49-57252446DE80}" srcOrd="0" destOrd="0" presId="urn:microsoft.com/office/officeart/2005/8/layout/hierarchy3"/>
    <dgm:cxn modelId="{9E17D732-3B05-4DF9-AEB9-38A26D9730BC}" type="presParOf" srcId="{469BB64D-B3FE-4EA2-9407-FC3C9D6732CC}" destId="{43B5C500-036C-44BF-8440-A2477AB6E2FA}" srcOrd="0" destOrd="0" presId="urn:microsoft.com/office/officeart/2005/8/layout/hierarchy3"/>
    <dgm:cxn modelId="{D893425B-A684-499D-93EF-7976168BEDE0}" type="presParOf" srcId="{43B5C500-036C-44BF-8440-A2477AB6E2FA}" destId="{88E6AA1D-461B-4711-9863-ECC7F78F8667}" srcOrd="0" destOrd="0" presId="urn:microsoft.com/office/officeart/2005/8/layout/hierarchy3"/>
    <dgm:cxn modelId="{E733B6F1-0367-401F-BDBF-F5DFA6D49724}" type="presParOf" srcId="{88E6AA1D-461B-4711-9863-ECC7F78F8667}" destId="{512A1A97-E871-4C43-915B-C8BF0EEA166A}" srcOrd="0" destOrd="0" presId="urn:microsoft.com/office/officeart/2005/8/layout/hierarchy3"/>
    <dgm:cxn modelId="{D20B1BF3-4776-4C89-9FA6-5B770D5B13C8}" type="presParOf" srcId="{88E6AA1D-461B-4711-9863-ECC7F78F8667}" destId="{CF85CB47-4192-45EA-A07E-C73D4636A4A6}" srcOrd="1" destOrd="0" presId="urn:microsoft.com/office/officeart/2005/8/layout/hierarchy3"/>
    <dgm:cxn modelId="{B17B7CF0-A24A-4597-84B0-FF83E201A2E9}" type="presParOf" srcId="{43B5C500-036C-44BF-8440-A2477AB6E2FA}" destId="{7F9B1F4E-7369-4236-8C8A-0B111FE9C355}" srcOrd="1" destOrd="0" presId="urn:microsoft.com/office/officeart/2005/8/layout/hierarchy3"/>
    <dgm:cxn modelId="{EC311B6F-FB95-44E5-990D-FF2E06239254}" type="presParOf" srcId="{7F9B1F4E-7369-4236-8C8A-0B111FE9C355}" destId="{A37FE8A8-C0FC-4112-9691-C0E7F2E8C239}" srcOrd="0" destOrd="0" presId="urn:microsoft.com/office/officeart/2005/8/layout/hierarchy3"/>
    <dgm:cxn modelId="{72707C8B-3CA4-43FB-8CBD-4DFF498BE6B5}" type="presParOf" srcId="{7F9B1F4E-7369-4236-8C8A-0B111FE9C355}" destId="{79CB2974-4258-4016-BED7-D8F79A328CFF}" srcOrd="1" destOrd="0" presId="urn:microsoft.com/office/officeart/2005/8/layout/hierarchy3"/>
    <dgm:cxn modelId="{DCD7BBC8-9175-434A-A960-7D829B2314F4}" type="presParOf" srcId="{7F9B1F4E-7369-4236-8C8A-0B111FE9C355}" destId="{7327A21F-FBF3-4FFB-AA49-57252446DE80}" srcOrd="2" destOrd="0" presId="urn:microsoft.com/office/officeart/2005/8/layout/hierarchy3"/>
    <dgm:cxn modelId="{B6D50137-FA35-4085-9906-305F05FB0033}" type="presParOf" srcId="{7F9B1F4E-7369-4236-8C8A-0B111FE9C355}" destId="{48A8F91F-0BEB-459F-B104-137E6B37B380}" srcOrd="3" destOrd="0" presId="urn:microsoft.com/office/officeart/2005/8/layout/hierarchy3"/>
    <dgm:cxn modelId="{55E3B0EE-48EC-44F5-B5D2-8F70DA082351}" type="presParOf" srcId="{7F9B1F4E-7369-4236-8C8A-0B111FE9C355}" destId="{BA8B5D0C-97E1-418D-9CB2-222E47D0C240}" srcOrd="4" destOrd="0" presId="urn:microsoft.com/office/officeart/2005/8/layout/hierarchy3"/>
    <dgm:cxn modelId="{2F4994BB-8756-486D-A5FE-3CD713EB96DE}" type="presParOf" srcId="{7F9B1F4E-7369-4236-8C8A-0B111FE9C355}" destId="{6312BB85-C699-4004-A48C-474A371FB59E}" srcOrd="5" destOrd="0" presId="urn:microsoft.com/office/officeart/2005/8/layout/hierarchy3"/>
    <dgm:cxn modelId="{9E34DE6A-CF42-4DEA-A855-D9A18DE9DBAC}" type="presParOf" srcId="{7F9B1F4E-7369-4236-8C8A-0B111FE9C355}" destId="{5C78198C-E3E6-4739-A2FB-D8438428A14C}" srcOrd="6" destOrd="0" presId="urn:microsoft.com/office/officeart/2005/8/layout/hierarchy3"/>
    <dgm:cxn modelId="{8D8954C1-1EA3-4551-A0FA-797030921ECB}" type="presParOf" srcId="{7F9B1F4E-7369-4236-8C8A-0B111FE9C355}" destId="{521A5656-453A-412F-8F98-576212271FDD}"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برداشت و تحلیل نمونه ها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200" b="1" dirty="0" smtClean="0">
              <a:latin typeface="Adobe Arabic" pitchFamily="18" charset="-78"/>
              <a:cs typeface="Adobe Arabic" pitchFamily="18" charset="-78"/>
            </a:rPr>
            <a:t>نمونه شماره یک</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نمونه شماره دو</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78149240-A9C3-43B8-B2CF-509F5F8338BA}" type="presOf" srcId="{ECA2AFDE-3C28-493C-8D37-53A8A225DE7B}" destId="{48A8F91F-0BEB-459F-B104-137E6B37B380}" srcOrd="0" destOrd="0" presId="urn:microsoft.com/office/officeart/2005/8/layout/hierarchy3"/>
    <dgm:cxn modelId="{C9811022-5C3B-495D-849D-4FCBFC409C05}" type="presOf" srcId="{49BAB4D9-722C-4BFC-AB7A-4C631AE85301}" destId="{CF85CB47-4192-45EA-A07E-C73D4636A4A6}" srcOrd="1" destOrd="0" presId="urn:microsoft.com/office/officeart/2005/8/layout/hierarchy3"/>
    <dgm:cxn modelId="{75E5369E-1DB9-4F2B-83CE-C9865579FBBD}" type="presOf" srcId="{08B7A69D-981F-404F-9E88-BE92D83A7CD9}" destId="{469BB64D-B3FE-4EA2-9407-FC3C9D6732CC}"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B69D4AD3-3EC5-4624-9F8F-F52E84D184A7}" type="presOf" srcId="{E99AE880-5184-43FC-B30F-826825F35397}" destId="{A37FE8A8-C0FC-4112-9691-C0E7F2E8C239}" srcOrd="0" destOrd="0" presId="urn:microsoft.com/office/officeart/2005/8/layout/hierarchy3"/>
    <dgm:cxn modelId="{24B4800E-9BC2-4C3F-8348-C46930ECFC7F}" type="presOf" srcId="{B0C98B80-C636-4289-B0E3-99BC6FA52F85}" destId="{79CB2974-4258-4016-BED7-D8F79A328CFF}"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8B5D6919-10CC-44F7-8CB1-A78553555142}" type="presOf" srcId="{12876316-C5BB-4D54-B887-BF2157DDBC57}" destId="{7327A21F-FBF3-4FFB-AA49-57252446DE80}" srcOrd="0" destOrd="0" presId="urn:microsoft.com/office/officeart/2005/8/layout/hierarchy3"/>
    <dgm:cxn modelId="{228B4978-D279-4D64-8F13-842C09998A3B}" type="presOf" srcId="{49BAB4D9-722C-4BFC-AB7A-4C631AE85301}" destId="{512A1A97-E871-4C43-915B-C8BF0EEA166A}"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F398E05C-CA09-4D90-92DD-8230F200B5A5}" type="presParOf" srcId="{469BB64D-B3FE-4EA2-9407-FC3C9D6732CC}" destId="{43B5C500-036C-44BF-8440-A2477AB6E2FA}" srcOrd="0" destOrd="0" presId="urn:microsoft.com/office/officeart/2005/8/layout/hierarchy3"/>
    <dgm:cxn modelId="{8DB9D850-1618-4EF0-AC4D-C828A1B9CCDF}" type="presParOf" srcId="{43B5C500-036C-44BF-8440-A2477AB6E2FA}" destId="{88E6AA1D-461B-4711-9863-ECC7F78F8667}" srcOrd="0" destOrd="0" presId="urn:microsoft.com/office/officeart/2005/8/layout/hierarchy3"/>
    <dgm:cxn modelId="{67A9C8D4-2791-4A22-8A8C-0FE5AA95DC1F}" type="presParOf" srcId="{88E6AA1D-461B-4711-9863-ECC7F78F8667}" destId="{512A1A97-E871-4C43-915B-C8BF0EEA166A}" srcOrd="0" destOrd="0" presId="urn:microsoft.com/office/officeart/2005/8/layout/hierarchy3"/>
    <dgm:cxn modelId="{81001B39-B1B7-4688-B31F-1AF539EE5ACE}" type="presParOf" srcId="{88E6AA1D-461B-4711-9863-ECC7F78F8667}" destId="{CF85CB47-4192-45EA-A07E-C73D4636A4A6}" srcOrd="1" destOrd="0" presId="urn:microsoft.com/office/officeart/2005/8/layout/hierarchy3"/>
    <dgm:cxn modelId="{3ABDBE89-D191-4F45-8624-2DB113E44706}" type="presParOf" srcId="{43B5C500-036C-44BF-8440-A2477AB6E2FA}" destId="{7F9B1F4E-7369-4236-8C8A-0B111FE9C355}" srcOrd="1" destOrd="0" presId="urn:microsoft.com/office/officeart/2005/8/layout/hierarchy3"/>
    <dgm:cxn modelId="{7FB110FB-278A-4828-A093-6DFF97695750}" type="presParOf" srcId="{7F9B1F4E-7369-4236-8C8A-0B111FE9C355}" destId="{A37FE8A8-C0FC-4112-9691-C0E7F2E8C239}" srcOrd="0" destOrd="0" presId="urn:microsoft.com/office/officeart/2005/8/layout/hierarchy3"/>
    <dgm:cxn modelId="{05432BB0-CFC1-47F2-8F00-3BCEE2757A48}" type="presParOf" srcId="{7F9B1F4E-7369-4236-8C8A-0B111FE9C355}" destId="{79CB2974-4258-4016-BED7-D8F79A328CFF}" srcOrd="1" destOrd="0" presId="urn:microsoft.com/office/officeart/2005/8/layout/hierarchy3"/>
    <dgm:cxn modelId="{E522A166-485B-4958-829D-7494586E8188}" type="presParOf" srcId="{7F9B1F4E-7369-4236-8C8A-0B111FE9C355}" destId="{7327A21F-FBF3-4FFB-AA49-57252446DE80}" srcOrd="2" destOrd="0" presId="urn:microsoft.com/office/officeart/2005/8/layout/hierarchy3"/>
    <dgm:cxn modelId="{CF2D5624-74BA-4481-B3FE-D3C9E04F159E}"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01.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برداشت و تحلیل نمونه ها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200" b="1" dirty="0" smtClean="0">
              <a:latin typeface="Adobe Arabic" pitchFamily="18" charset="-78"/>
              <a:cs typeface="Adobe Arabic" pitchFamily="18" charset="-78"/>
            </a:rPr>
            <a:t>نمونه شماره یک</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نمونه شماره دو</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8EE897FE-8475-44B9-A920-9B8E205DA4C0}" type="presOf" srcId="{B0C98B80-C636-4289-B0E3-99BC6FA52F85}" destId="{79CB2974-4258-4016-BED7-D8F79A328CFF}"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32813705-848B-44E3-9845-6C4FB736D38D}" type="presOf" srcId="{ECA2AFDE-3C28-493C-8D37-53A8A225DE7B}" destId="{48A8F91F-0BEB-459F-B104-137E6B37B380}" srcOrd="0" destOrd="0" presId="urn:microsoft.com/office/officeart/2005/8/layout/hierarchy3"/>
    <dgm:cxn modelId="{FBD03606-A1F3-4EB9-BDF7-6CAFB068C215}" type="presOf" srcId="{E99AE880-5184-43FC-B30F-826825F35397}" destId="{A37FE8A8-C0FC-4112-9691-C0E7F2E8C239}" srcOrd="0" destOrd="0" presId="urn:microsoft.com/office/officeart/2005/8/layout/hierarchy3"/>
    <dgm:cxn modelId="{FF543D27-243F-4F00-9C07-A50FFCA56B36}" type="presOf" srcId="{49BAB4D9-722C-4BFC-AB7A-4C631AE85301}" destId="{CF85CB47-4192-45EA-A07E-C73D4636A4A6}" srcOrd="1" destOrd="0" presId="urn:microsoft.com/office/officeart/2005/8/layout/hierarchy3"/>
    <dgm:cxn modelId="{553CEB74-DF9A-4D16-9620-C16AF7D285E1}" type="presOf" srcId="{08B7A69D-981F-404F-9E88-BE92D83A7CD9}" destId="{469BB64D-B3FE-4EA2-9407-FC3C9D6732CC}"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E0A0BAB4-45C4-4CCD-9E53-A24CADD3631F}" type="presOf" srcId="{12876316-C5BB-4D54-B887-BF2157DDBC57}" destId="{7327A21F-FBF3-4FFB-AA49-57252446DE80}" srcOrd="0" destOrd="0" presId="urn:microsoft.com/office/officeart/2005/8/layout/hierarchy3"/>
    <dgm:cxn modelId="{7920642F-2320-4E07-BEE6-CAE498496E71}" type="presOf" srcId="{49BAB4D9-722C-4BFC-AB7A-4C631AE85301}" destId="{512A1A97-E871-4C43-915B-C8BF0EEA166A}"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1E9781BE-378A-4238-8CE0-E21F6EBF8462}" type="presParOf" srcId="{469BB64D-B3FE-4EA2-9407-FC3C9D6732CC}" destId="{43B5C500-036C-44BF-8440-A2477AB6E2FA}" srcOrd="0" destOrd="0" presId="urn:microsoft.com/office/officeart/2005/8/layout/hierarchy3"/>
    <dgm:cxn modelId="{69C26882-BA9E-4798-9503-CC1A0ECDE5D0}" type="presParOf" srcId="{43B5C500-036C-44BF-8440-A2477AB6E2FA}" destId="{88E6AA1D-461B-4711-9863-ECC7F78F8667}" srcOrd="0" destOrd="0" presId="urn:microsoft.com/office/officeart/2005/8/layout/hierarchy3"/>
    <dgm:cxn modelId="{A3AFA02C-57F6-4293-AD32-1A1102DA791F}" type="presParOf" srcId="{88E6AA1D-461B-4711-9863-ECC7F78F8667}" destId="{512A1A97-E871-4C43-915B-C8BF0EEA166A}" srcOrd="0" destOrd="0" presId="urn:microsoft.com/office/officeart/2005/8/layout/hierarchy3"/>
    <dgm:cxn modelId="{4ED81E1F-F02A-4E7E-9F2C-20B0BC76DB2C}" type="presParOf" srcId="{88E6AA1D-461B-4711-9863-ECC7F78F8667}" destId="{CF85CB47-4192-45EA-A07E-C73D4636A4A6}" srcOrd="1" destOrd="0" presId="urn:microsoft.com/office/officeart/2005/8/layout/hierarchy3"/>
    <dgm:cxn modelId="{4896923C-D15D-43C0-AE52-C0F41B695285}" type="presParOf" srcId="{43B5C500-036C-44BF-8440-A2477AB6E2FA}" destId="{7F9B1F4E-7369-4236-8C8A-0B111FE9C355}" srcOrd="1" destOrd="0" presId="urn:microsoft.com/office/officeart/2005/8/layout/hierarchy3"/>
    <dgm:cxn modelId="{F5B7019C-1B66-488F-A238-55546A99578B}" type="presParOf" srcId="{7F9B1F4E-7369-4236-8C8A-0B111FE9C355}" destId="{A37FE8A8-C0FC-4112-9691-C0E7F2E8C239}" srcOrd="0" destOrd="0" presId="urn:microsoft.com/office/officeart/2005/8/layout/hierarchy3"/>
    <dgm:cxn modelId="{6B13C00C-12AA-45D0-B80D-67151FC7245F}" type="presParOf" srcId="{7F9B1F4E-7369-4236-8C8A-0B111FE9C355}" destId="{79CB2974-4258-4016-BED7-D8F79A328CFF}" srcOrd="1" destOrd="0" presId="urn:microsoft.com/office/officeart/2005/8/layout/hierarchy3"/>
    <dgm:cxn modelId="{F9B14B26-0EE4-4514-94C8-52FE15F18961}" type="presParOf" srcId="{7F9B1F4E-7369-4236-8C8A-0B111FE9C355}" destId="{7327A21F-FBF3-4FFB-AA49-57252446DE80}" srcOrd="2" destOrd="0" presId="urn:microsoft.com/office/officeart/2005/8/layout/hierarchy3"/>
    <dgm:cxn modelId="{145046C3-BA40-4B59-85DE-A8E69530A842}"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02.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برداشت و تحلیل نمونه ها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نمونه شماره یک</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200" b="1" dirty="0" smtClean="0">
              <a:latin typeface="Adobe Arabic" pitchFamily="18" charset="-78"/>
              <a:cs typeface="Adobe Arabic" pitchFamily="18" charset="-78"/>
            </a:rPr>
            <a:t>نمونه شماره دو</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A236C7B0-3F0C-436F-A511-B27AD3A3EF5E}" type="presOf" srcId="{E99AE880-5184-43FC-B30F-826825F35397}" destId="{A37FE8A8-C0FC-4112-9691-C0E7F2E8C239}" srcOrd="0" destOrd="0" presId="urn:microsoft.com/office/officeart/2005/8/layout/hierarchy3"/>
    <dgm:cxn modelId="{B422CD57-B203-4E30-BF0B-EF82E53647B3}" type="presOf" srcId="{12876316-C5BB-4D54-B887-BF2157DDBC57}" destId="{7327A21F-FBF3-4FFB-AA49-57252446DE80}" srcOrd="0" destOrd="0" presId="urn:microsoft.com/office/officeart/2005/8/layout/hierarchy3"/>
    <dgm:cxn modelId="{79E0C322-64BE-40BD-A884-2CAE9F36E979}" type="presOf" srcId="{49BAB4D9-722C-4BFC-AB7A-4C631AE85301}" destId="{CF85CB47-4192-45EA-A07E-C73D4636A4A6}" srcOrd="1" destOrd="0" presId="urn:microsoft.com/office/officeart/2005/8/layout/hierarchy3"/>
    <dgm:cxn modelId="{0EC77EC0-9ADE-4BA8-9E31-B13B283A8C11}" type="presOf" srcId="{49BAB4D9-722C-4BFC-AB7A-4C631AE85301}" destId="{512A1A97-E871-4C43-915B-C8BF0EEA166A}" srcOrd="0" destOrd="0" presId="urn:microsoft.com/office/officeart/2005/8/layout/hierarchy3"/>
    <dgm:cxn modelId="{F5A9D45C-4FC3-4A57-858A-F79F6F905EDC}" type="presOf" srcId="{08B7A69D-981F-404F-9E88-BE92D83A7CD9}" destId="{469BB64D-B3FE-4EA2-9407-FC3C9D6732CC}" srcOrd="0" destOrd="0" presId="urn:microsoft.com/office/officeart/2005/8/layout/hierarchy3"/>
    <dgm:cxn modelId="{377844A4-B726-46B2-8B20-40C3ED28F08D}" type="presOf" srcId="{ECA2AFDE-3C28-493C-8D37-53A8A225DE7B}" destId="{48A8F91F-0BEB-459F-B104-137E6B37B380}"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71C101D3-45CA-4844-AB94-2CB4773DB63D}" type="presOf" srcId="{B0C98B80-C636-4289-B0E3-99BC6FA52F85}" destId="{79CB2974-4258-4016-BED7-D8F79A328CFF}"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97FFCC77-B200-4294-A7A8-6521FBB9E6B5}" srcId="{08B7A69D-981F-404F-9E88-BE92D83A7CD9}" destId="{49BAB4D9-722C-4BFC-AB7A-4C631AE85301}" srcOrd="0" destOrd="0" parTransId="{8506FD54-BD3D-4F6E-8E4F-CA75411B4BE9}" sibTransId="{D11877B2-86AA-4AEE-8F67-B909BE07454F}"/>
    <dgm:cxn modelId="{060AF847-EA11-4090-85F9-3A9D50079A08}" type="presParOf" srcId="{469BB64D-B3FE-4EA2-9407-FC3C9D6732CC}" destId="{43B5C500-036C-44BF-8440-A2477AB6E2FA}" srcOrd="0" destOrd="0" presId="urn:microsoft.com/office/officeart/2005/8/layout/hierarchy3"/>
    <dgm:cxn modelId="{591A6C66-0198-4B23-835D-547068006CE4}" type="presParOf" srcId="{43B5C500-036C-44BF-8440-A2477AB6E2FA}" destId="{88E6AA1D-461B-4711-9863-ECC7F78F8667}" srcOrd="0" destOrd="0" presId="urn:microsoft.com/office/officeart/2005/8/layout/hierarchy3"/>
    <dgm:cxn modelId="{6095BCD9-A5B7-4006-AAD1-589D7D4B758F}" type="presParOf" srcId="{88E6AA1D-461B-4711-9863-ECC7F78F8667}" destId="{512A1A97-E871-4C43-915B-C8BF0EEA166A}" srcOrd="0" destOrd="0" presId="urn:microsoft.com/office/officeart/2005/8/layout/hierarchy3"/>
    <dgm:cxn modelId="{0E43D804-093C-4A7E-A3E9-AB5708C2AB5D}" type="presParOf" srcId="{88E6AA1D-461B-4711-9863-ECC7F78F8667}" destId="{CF85CB47-4192-45EA-A07E-C73D4636A4A6}" srcOrd="1" destOrd="0" presId="urn:microsoft.com/office/officeart/2005/8/layout/hierarchy3"/>
    <dgm:cxn modelId="{13F977FF-5CD4-4218-883A-C34D6750BB1A}" type="presParOf" srcId="{43B5C500-036C-44BF-8440-A2477AB6E2FA}" destId="{7F9B1F4E-7369-4236-8C8A-0B111FE9C355}" srcOrd="1" destOrd="0" presId="urn:microsoft.com/office/officeart/2005/8/layout/hierarchy3"/>
    <dgm:cxn modelId="{728C113A-41E3-40CD-A14E-1DEE1AB3D361}" type="presParOf" srcId="{7F9B1F4E-7369-4236-8C8A-0B111FE9C355}" destId="{A37FE8A8-C0FC-4112-9691-C0E7F2E8C239}" srcOrd="0" destOrd="0" presId="urn:microsoft.com/office/officeart/2005/8/layout/hierarchy3"/>
    <dgm:cxn modelId="{BEF0CD0C-D2A3-4159-AF1A-A9B8D1E0021A}" type="presParOf" srcId="{7F9B1F4E-7369-4236-8C8A-0B111FE9C355}" destId="{79CB2974-4258-4016-BED7-D8F79A328CFF}" srcOrd="1" destOrd="0" presId="urn:microsoft.com/office/officeart/2005/8/layout/hierarchy3"/>
    <dgm:cxn modelId="{A2351F1C-87D3-4DF5-A682-BC709D754F9A}" type="presParOf" srcId="{7F9B1F4E-7369-4236-8C8A-0B111FE9C355}" destId="{7327A21F-FBF3-4FFB-AA49-57252446DE80}" srcOrd="2" destOrd="0" presId="urn:microsoft.com/office/officeart/2005/8/layout/hierarchy3"/>
    <dgm:cxn modelId="{5A9F4031-D4FF-45EC-94EE-A35681DFA631}"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03.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برداشت و تحلیل نمونه ها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نمونه شماره یک</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200" b="1" dirty="0" smtClean="0">
              <a:latin typeface="Adobe Arabic" pitchFamily="18" charset="-78"/>
              <a:cs typeface="Adobe Arabic" pitchFamily="18" charset="-78"/>
            </a:rPr>
            <a:t>نمونه شماره دو</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857C94B1-9404-4B14-BA04-E00A210B9473}" type="presOf" srcId="{49BAB4D9-722C-4BFC-AB7A-4C631AE85301}" destId="{CF85CB47-4192-45EA-A07E-C73D4636A4A6}" srcOrd="1" destOrd="0" presId="urn:microsoft.com/office/officeart/2005/8/layout/hierarchy3"/>
    <dgm:cxn modelId="{164B2681-05E8-486A-8D48-D3485E9B76D8}" type="presOf" srcId="{E99AE880-5184-43FC-B30F-826825F35397}" destId="{A37FE8A8-C0FC-4112-9691-C0E7F2E8C239}"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4F9C625E-071A-4AD6-8291-AEFCB67317FA}" type="presOf" srcId="{49BAB4D9-722C-4BFC-AB7A-4C631AE85301}" destId="{512A1A97-E871-4C43-915B-C8BF0EEA166A}" srcOrd="0" destOrd="0" presId="urn:microsoft.com/office/officeart/2005/8/layout/hierarchy3"/>
    <dgm:cxn modelId="{B1E7DCDD-7F90-4719-8233-7FE7B1BD79EB}" type="presOf" srcId="{12876316-C5BB-4D54-B887-BF2157DDBC57}" destId="{7327A21F-FBF3-4FFB-AA49-57252446DE80}"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93E2544E-E702-4F8E-9E9B-2B146239FC2C}" type="presOf" srcId="{ECA2AFDE-3C28-493C-8D37-53A8A225DE7B}" destId="{48A8F91F-0BEB-459F-B104-137E6B37B380}" srcOrd="0" destOrd="0" presId="urn:microsoft.com/office/officeart/2005/8/layout/hierarchy3"/>
    <dgm:cxn modelId="{A05BF231-EB56-4C94-B33F-6433F32345B4}" type="presOf" srcId="{B0C98B80-C636-4289-B0E3-99BC6FA52F85}" destId="{79CB2974-4258-4016-BED7-D8F79A328CFF}" srcOrd="0" destOrd="0" presId="urn:microsoft.com/office/officeart/2005/8/layout/hierarchy3"/>
    <dgm:cxn modelId="{D8603D81-5EA0-4053-BE94-E41CA2F5C5BA}" type="presOf" srcId="{08B7A69D-981F-404F-9E88-BE92D83A7CD9}" destId="{469BB64D-B3FE-4EA2-9407-FC3C9D6732CC}"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9C6E6094-0D2F-43A4-A5D4-6A14B40B353D}" type="presParOf" srcId="{469BB64D-B3FE-4EA2-9407-FC3C9D6732CC}" destId="{43B5C500-036C-44BF-8440-A2477AB6E2FA}" srcOrd="0" destOrd="0" presId="urn:microsoft.com/office/officeart/2005/8/layout/hierarchy3"/>
    <dgm:cxn modelId="{9408EE1A-D557-41CA-AA57-14BCDC6684A3}" type="presParOf" srcId="{43B5C500-036C-44BF-8440-A2477AB6E2FA}" destId="{88E6AA1D-461B-4711-9863-ECC7F78F8667}" srcOrd="0" destOrd="0" presId="urn:microsoft.com/office/officeart/2005/8/layout/hierarchy3"/>
    <dgm:cxn modelId="{9E20F861-700B-4F8C-A9C2-ED64882B7C74}" type="presParOf" srcId="{88E6AA1D-461B-4711-9863-ECC7F78F8667}" destId="{512A1A97-E871-4C43-915B-C8BF0EEA166A}" srcOrd="0" destOrd="0" presId="urn:microsoft.com/office/officeart/2005/8/layout/hierarchy3"/>
    <dgm:cxn modelId="{5026C897-A285-4268-B42F-97EE458BAD07}" type="presParOf" srcId="{88E6AA1D-461B-4711-9863-ECC7F78F8667}" destId="{CF85CB47-4192-45EA-A07E-C73D4636A4A6}" srcOrd="1" destOrd="0" presId="urn:microsoft.com/office/officeart/2005/8/layout/hierarchy3"/>
    <dgm:cxn modelId="{6C4C5662-6704-4F1C-BB49-2E04E68A7434}" type="presParOf" srcId="{43B5C500-036C-44BF-8440-A2477AB6E2FA}" destId="{7F9B1F4E-7369-4236-8C8A-0B111FE9C355}" srcOrd="1" destOrd="0" presId="urn:microsoft.com/office/officeart/2005/8/layout/hierarchy3"/>
    <dgm:cxn modelId="{D9C6C400-A9BD-4EF1-BB16-EB0D1A026C02}" type="presParOf" srcId="{7F9B1F4E-7369-4236-8C8A-0B111FE9C355}" destId="{A37FE8A8-C0FC-4112-9691-C0E7F2E8C239}" srcOrd="0" destOrd="0" presId="urn:microsoft.com/office/officeart/2005/8/layout/hierarchy3"/>
    <dgm:cxn modelId="{8FDCB4B9-3128-40DD-A80E-86BE5F2CB8F2}" type="presParOf" srcId="{7F9B1F4E-7369-4236-8C8A-0B111FE9C355}" destId="{79CB2974-4258-4016-BED7-D8F79A328CFF}" srcOrd="1" destOrd="0" presId="urn:microsoft.com/office/officeart/2005/8/layout/hierarchy3"/>
    <dgm:cxn modelId="{AA67C845-270C-458F-9F67-BC4F6E9513B1}" type="presParOf" srcId="{7F9B1F4E-7369-4236-8C8A-0B111FE9C355}" destId="{7327A21F-FBF3-4FFB-AA49-57252446DE80}" srcOrd="2" destOrd="0" presId="urn:microsoft.com/office/officeart/2005/8/layout/hierarchy3"/>
    <dgm:cxn modelId="{4CA751C6-094F-42A5-A1DB-BA4D06FA0CBC}"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04.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برداشت و تحلیل نمونه ها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نمونه شماره یک</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200" b="1" dirty="0" smtClean="0">
              <a:latin typeface="Adobe Arabic" pitchFamily="18" charset="-78"/>
              <a:cs typeface="Adobe Arabic" pitchFamily="18" charset="-78"/>
            </a:rPr>
            <a:t>نمونه شماره دو</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581B9657-3444-41F3-AD71-C4C70BFC760D}" type="presOf" srcId="{08B7A69D-981F-404F-9E88-BE92D83A7CD9}" destId="{469BB64D-B3FE-4EA2-9407-FC3C9D6732CC}"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342E8902-D67F-404F-8133-C6AAAFC50A01}" type="presOf" srcId="{B0C98B80-C636-4289-B0E3-99BC6FA52F85}" destId="{79CB2974-4258-4016-BED7-D8F79A328CFF}" srcOrd="0" destOrd="0" presId="urn:microsoft.com/office/officeart/2005/8/layout/hierarchy3"/>
    <dgm:cxn modelId="{18C2F68B-C40B-4022-8705-7A33FBAD3ABD}" type="presOf" srcId="{E99AE880-5184-43FC-B30F-826825F35397}" destId="{A37FE8A8-C0FC-4112-9691-C0E7F2E8C239}" srcOrd="0" destOrd="0" presId="urn:microsoft.com/office/officeart/2005/8/layout/hierarchy3"/>
    <dgm:cxn modelId="{EE694A39-9B05-40B8-BF24-B1A72750CFF9}" type="presOf" srcId="{12876316-C5BB-4D54-B887-BF2157DDBC57}" destId="{7327A21F-FBF3-4FFB-AA49-57252446DE80}" srcOrd="0" destOrd="0" presId="urn:microsoft.com/office/officeart/2005/8/layout/hierarchy3"/>
    <dgm:cxn modelId="{6F6D2D2C-2333-49A0-AC33-64DD52E1DA89}" type="presOf" srcId="{49BAB4D9-722C-4BFC-AB7A-4C631AE85301}" destId="{512A1A97-E871-4C43-915B-C8BF0EEA166A}" srcOrd="0" destOrd="0" presId="urn:microsoft.com/office/officeart/2005/8/layout/hierarchy3"/>
    <dgm:cxn modelId="{C8935802-2F96-41EB-BED8-A2746CA6B2B6}" type="presOf" srcId="{ECA2AFDE-3C28-493C-8D37-53A8A225DE7B}" destId="{48A8F91F-0BEB-459F-B104-137E6B37B380}"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2B7B23A9-BC79-45DA-B6C5-113348CA0119}" type="presOf" srcId="{49BAB4D9-722C-4BFC-AB7A-4C631AE85301}" destId="{CF85CB47-4192-45EA-A07E-C73D4636A4A6}" srcOrd="1"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0306C567-D137-49DD-B420-608127F28573}" type="presParOf" srcId="{469BB64D-B3FE-4EA2-9407-FC3C9D6732CC}" destId="{43B5C500-036C-44BF-8440-A2477AB6E2FA}" srcOrd="0" destOrd="0" presId="urn:microsoft.com/office/officeart/2005/8/layout/hierarchy3"/>
    <dgm:cxn modelId="{1BC99F5B-31F2-480E-B123-16514E21D09B}" type="presParOf" srcId="{43B5C500-036C-44BF-8440-A2477AB6E2FA}" destId="{88E6AA1D-461B-4711-9863-ECC7F78F8667}" srcOrd="0" destOrd="0" presId="urn:microsoft.com/office/officeart/2005/8/layout/hierarchy3"/>
    <dgm:cxn modelId="{CFF170FD-B5C9-494E-B306-C6F66A9700A9}" type="presParOf" srcId="{88E6AA1D-461B-4711-9863-ECC7F78F8667}" destId="{512A1A97-E871-4C43-915B-C8BF0EEA166A}" srcOrd="0" destOrd="0" presId="urn:microsoft.com/office/officeart/2005/8/layout/hierarchy3"/>
    <dgm:cxn modelId="{4EFB50D1-2D43-4AC3-A7CC-7DE8F7DB8DDB}" type="presParOf" srcId="{88E6AA1D-461B-4711-9863-ECC7F78F8667}" destId="{CF85CB47-4192-45EA-A07E-C73D4636A4A6}" srcOrd="1" destOrd="0" presId="urn:microsoft.com/office/officeart/2005/8/layout/hierarchy3"/>
    <dgm:cxn modelId="{57FA37B4-ADCF-41D4-9E5C-7EDC8BDCAD09}" type="presParOf" srcId="{43B5C500-036C-44BF-8440-A2477AB6E2FA}" destId="{7F9B1F4E-7369-4236-8C8A-0B111FE9C355}" srcOrd="1" destOrd="0" presId="urn:microsoft.com/office/officeart/2005/8/layout/hierarchy3"/>
    <dgm:cxn modelId="{300CDF7D-290B-4D31-B186-D9ACE45DA69C}" type="presParOf" srcId="{7F9B1F4E-7369-4236-8C8A-0B111FE9C355}" destId="{A37FE8A8-C0FC-4112-9691-C0E7F2E8C239}" srcOrd="0" destOrd="0" presId="urn:microsoft.com/office/officeart/2005/8/layout/hierarchy3"/>
    <dgm:cxn modelId="{D199BC00-A5E8-4A11-A72C-AED9E7897436}" type="presParOf" srcId="{7F9B1F4E-7369-4236-8C8A-0B111FE9C355}" destId="{79CB2974-4258-4016-BED7-D8F79A328CFF}" srcOrd="1" destOrd="0" presId="urn:microsoft.com/office/officeart/2005/8/layout/hierarchy3"/>
    <dgm:cxn modelId="{5E8301D6-02E0-4F93-A2A7-E6C467810942}" type="presParOf" srcId="{7F9B1F4E-7369-4236-8C8A-0B111FE9C355}" destId="{7327A21F-FBF3-4FFB-AA49-57252446DE80}" srcOrd="2" destOrd="0" presId="urn:microsoft.com/office/officeart/2005/8/layout/hierarchy3"/>
    <dgm:cxn modelId="{4F5263DF-7887-4A3B-BB97-26409B1E78DC}"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05.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برداشت و تحلیل نمونه ها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نمونه شماره یک</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200" b="1" dirty="0" smtClean="0">
              <a:latin typeface="Adobe Arabic" pitchFamily="18" charset="-78"/>
              <a:cs typeface="Adobe Arabic" pitchFamily="18" charset="-78"/>
            </a:rPr>
            <a:t>نمونه شماره دو</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EFB252D4-4F4F-4F02-81D7-60237662D035}" type="presOf" srcId="{12876316-C5BB-4D54-B887-BF2157DDBC57}" destId="{7327A21F-FBF3-4FFB-AA49-57252446DE80}"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2131A8CB-8032-4E76-A69A-83EF90624C0A}" type="presOf" srcId="{B0C98B80-C636-4289-B0E3-99BC6FA52F85}" destId="{79CB2974-4258-4016-BED7-D8F79A328CFF}" srcOrd="0" destOrd="0" presId="urn:microsoft.com/office/officeart/2005/8/layout/hierarchy3"/>
    <dgm:cxn modelId="{7D549B2D-F5A7-449F-BEBB-5250DFA0A35B}" type="presOf" srcId="{E99AE880-5184-43FC-B30F-826825F35397}" destId="{A37FE8A8-C0FC-4112-9691-C0E7F2E8C239}" srcOrd="0" destOrd="0" presId="urn:microsoft.com/office/officeart/2005/8/layout/hierarchy3"/>
    <dgm:cxn modelId="{7083552E-1311-4CD6-BF07-99D1B096AA8D}" type="presOf" srcId="{49BAB4D9-722C-4BFC-AB7A-4C631AE85301}" destId="{512A1A97-E871-4C43-915B-C8BF0EEA166A}" srcOrd="0" destOrd="0" presId="urn:microsoft.com/office/officeart/2005/8/layout/hierarchy3"/>
    <dgm:cxn modelId="{DBF0348E-48FB-45B7-927D-4F44D3E798D3}" type="presOf" srcId="{08B7A69D-981F-404F-9E88-BE92D83A7CD9}" destId="{469BB64D-B3FE-4EA2-9407-FC3C9D6732CC}" srcOrd="0" destOrd="0" presId="urn:microsoft.com/office/officeart/2005/8/layout/hierarchy3"/>
    <dgm:cxn modelId="{BE1B4AFB-987F-41CC-8FC1-E96CC9C71387}" type="presOf" srcId="{ECA2AFDE-3C28-493C-8D37-53A8A225DE7B}" destId="{48A8F91F-0BEB-459F-B104-137E6B37B380}"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2525A8A6-CC11-4C78-BB92-568FA0EF6B96}" type="presOf" srcId="{49BAB4D9-722C-4BFC-AB7A-4C631AE85301}" destId="{CF85CB47-4192-45EA-A07E-C73D4636A4A6}" srcOrd="1"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5DFD49F7-38BC-473D-89BA-539F82867B3C}" type="presParOf" srcId="{469BB64D-B3FE-4EA2-9407-FC3C9D6732CC}" destId="{43B5C500-036C-44BF-8440-A2477AB6E2FA}" srcOrd="0" destOrd="0" presId="urn:microsoft.com/office/officeart/2005/8/layout/hierarchy3"/>
    <dgm:cxn modelId="{A90D3835-BA24-43B8-BF6C-AE45BD7EF451}" type="presParOf" srcId="{43B5C500-036C-44BF-8440-A2477AB6E2FA}" destId="{88E6AA1D-461B-4711-9863-ECC7F78F8667}" srcOrd="0" destOrd="0" presId="urn:microsoft.com/office/officeart/2005/8/layout/hierarchy3"/>
    <dgm:cxn modelId="{8052FADA-8419-46F7-8C19-A6241F6D82BD}" type="presParOf" srcId="{88E6AA1D-461B-4711-9863-ECC7F78F8667}" destId="{512A1A97-E871-4C43-915B-C8BF0EEA166A}" srcOrd="0" destOrd="0" presId="urn:microsoft.com/office/officeart/2005/8/layout/hierarchy3"/>
    <dgm:cxn modelId="{E367E8D0-A458-4455-AE96-5D2E7B7463E0}" type="presParOf" srcId="{88E6AA1D-461B-4711-9863-ECC7F78F8667}" destId="{CF85CB47-4192-45EA-A07E-C73D4636A4A6}" srcOrd="1" destOrd="0" presId="urn:microsoft.com/office/officeart/2005/8/layout/hierarchy3"/>
    <dgm:cxn modelId="{6F594E2F-DECC-40A4-9D07-DBD0758D22FD}" type="presParOf" srcId="{43B5C500-036C-44BF-8440-A2477AB6E2FA}" destId="{7F9B1F4E-7369-4236-8C8A-0B111FE9C355}" srcOrd="1" destOrd="0" presId="urn:microsoft.com/office/officeart/2005/8/layout/hierarchy3"/>
    <dgm:cxn modelId="{24723EE2-DC30-4FC1-9C20-B4BC65047421}" type="presParOf" srcId="{7F9B1F4E-7369-4236-8C8A-0B111FE9C355}" destId="{A37FE8A8-C0FC-4112-9691-C0E7F2E8C239}" srcOrd="0" destOrd="0" presId="urn:microsoft.com/office/officeart/2005/8/layout/hierarchy3"/>
    <dgm:cxn modelId="{CAD4B1E1-5D14-4D6D-8D92-41C5441D7278}" type="presParOf" srcId="{7F9B1F4E-7369-4236-8C8A-0B111FE9C355}" destId="{79CB2974-4258-4016-BED7-D8F79A328CFF}" srcOrd="1" destOrd="0" presId="urn:microsoft.com/office/officeart/2005/8/layout/hierarchy3"/>
    <dgm:cxn modelId="{BCAE7CD1-0042-48E0-A58A-2B13D2DA13FA}" type="presParOf" srcId="{7F9B1F4E-7369-4236-8C8A-0B111FE9C355}" destId="{7327A21F-FBF3-4FFB-AA49-57252446DE80}" srcOrd="2" destOrd="0" presId="urn:microsoft.com/office/officeart/2005/8/layout/hierarchy3"/>
    <dgm:cxn modelId="{87A4F006-743E-4218-B4B9-70EF1CA09451}"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06.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برداشت و تحلیل نمونه ها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نمونه شماره یک</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200" b="1" dirty="0" smtClean="0">
              <a:latin typeface="Adobe Arabic" pitchFamily="18" charset="-78"/>
              <a:cs typeface="Adobe Arabic" pitchFamily="18" charset="-78"/>
            </a:rPr>
            <a:t>نمونه شماره دو</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72E58997-7AF1-46FA-B9AE-60C858CFB333}" srcId="{49BAB4D9-722C-4BFC-AB7A-4C631AE85301}" destId="{B0C98B80-C636-4289-B0E3-99BC6FA52F85}" srcOrd="0" destOrd="0" parTransId="{E99AE880-5184-43FC-B30F-826825F35397}" sibTransId="{CB48A21B-BD3B-4A8D-AA22-F43169A7C01D}"/>
    <dgm:cxn modelId="{63BC861F-F7F0-4104-B1C4-4C3CF3D1F7F9}" srcId="{49BAB4D9-722C-4BFC-AB7A-4C631AE85301}" destId="{ECA2AFDE-3C28-493C-8D37-53A8A225DE7B}" srcOrd="1" destOrd="0" parTransId="{12876316-C5BB-4D54-B887-BF2157DDBC57}" sibTransId="{080E112D-7BEB-4A3E-B17E-13609774E2B1}"/>
    <dgm:cxn modelId="{7CC0C558-7DDD-4B87-88E8-0F2D834533F8}" type="presOf" srcId="{49BAB4D9-722C-4BFC-AB7A-4C631AE85301}" destId="{512A1A97-E871-4C43-915B-C8BF0EEA166A}" srcOrd="0" destOrd="0" presId="urn:microsoft.com/office/officeart/2005/8/layout/hierarchy3"/>
    <dgm:cxn modelId="{7AB28D96-9E4C-4A56-AB35-26932C7D17A6}" type="presOf" srcId="{E99AE880-5184-43FC-B30F-826825F35397}" destId="{A37FE8A8-C0FC-4112-9691-C0E7F2E8C239}" srcOrd="0" destOrd="0" presId="urn:microsoft.com/office/officeart/2005/8/layout/hierarchy3"/>
    <dgm:cxn modelId="{FF9F0373-36B1-403B-BB91-5990DFDA0978}" type="presOf" srcId="{B0C98B80-C636-4289-B0E3-99BC6FA52F85}" destId="{79CB2974-4258-4016-BED7-D8F79A328CFF}" srcOrd="0" destOrd="0" presId="urn:microsoft.com/office/officeart/2005/8/layout/hierarchy3"/>
    <dgm:cxn modelId="{55ABA846-79C6-4C35-A130-D2F2A218181D}" type="presOf" srcId="{ECA2AFDE-3C28-493C-8D37-53A8A225DE7B}" destId="{48A8F91F-0BEB-459F-B104-137E6B37B380}"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0CD8CF1E-1E20-40A8-8D89-24E82A4833B1}" type="presOf" srcId="{12876316-C5BB-4D54-B887-BF2157DDBC57}" destId="{7327A21F-FBF3-4FFB-AA49-57252446DE80}" srcOrd="0" destOrd="0" presId="urn:microsoft.com/office/officeart/2005/8/layout/hierarchy3"/>
    <dgm:cxn modelId="{0A5BDA95-E196-4F2E-BFE9-3C55EF7468D6}" type="presOf" srcId="{08B7A69D-981F-404F-9E88-BE92D83A7CD9}" destId="{469BB64D-B3FE-4EA2-9407-FC3C9D6732CC}" srcOrd="0" destOrd="0" presId="urn:microsoft.com/office/officeart/2005/8/layout/hierarchy3"/>
    <dgm:cxn modelId="{C18F18F4-A44F-4458-AED6-5BD78B1E2DE4}" type="presOf" srcId="{49BAB4D9-722C-4BFC-AB7A-4C631AE85301}" destId="{CF85CB47-4192-45EA-A07E-C73D4636A4A6}" srcOrd="1" destOrd="0" presId="urn:microsoft.com/office/officeart/2005/8/layout/hierarchy3"/>
    <dgm:cxn modelId="{E5DEF2E7-8E2D-41A4-B916-15656C164A8D}" type="presParOf" srcId="{469BB64D-B3FE-4EA2-9407-FC3C9D6732CC}" destId="{43B5C500-036C-44BF-8440-A2477AB6E2FA}" srcOrd="0" destOrd="0" presId="urn:microsoft.com/office/officeart/2005/8/layout/hierarchy3"/>
    <dgm:cxn modelId="{958A6945-8A80-4AC3-B6C8-F1EAB8AACDA1}" type="presParOf" srcId="{43B5C500-036C-44BF-8440-A2477AB6E2FA}" destId="{88E6AA1D-461B-4711-9863-ECC7F78F8667}" srcOrd="0" destOrd="0" presId="urn:microsoft.com/office/officeart/2005/8/layout/hierarchy3"/>
    <dgm:cxn modelId="{00D8BCA2-D0EF-4DD7-8358-335396E4141B}" type="presParOf" srcId="{88E6AA1D-461B-4711-9863-ECC7F78F8667}" destId="{512A1A97-E871-4C43-915B-C8BF0EEA166A}" srcOrd="0" destOrd="0" presId="urn:microsoft.com/office/officeart/2005/8/layout/hierarchy3"/>
    <dgm:cxn modelId="{05152934-9BCE-4994-9668-87B1C52FD8B4}" type="presParOf" srcId="{88E6AA1D-461B-4711-9863-ECC7F78F8667}" destId="{CF85CB47-4192-45EA-A07E-C73D4636A4A6}" srcOrd="1" destOrd="0" presId="urn:microsoft.com/office/officeart/2005/8/layout/hierarchy3"/>
    <dgm:cxn modelId="{F008820F-2ECD-42B0-84AA-B1C6DC6E7757}" type="presParOf" srcId="{43B5C500-036C-44BF-8440-A2477AB6E2FA}" destId="{7F9B1F4E-7369-4236-8C8A-0B111FE9C355}" srcOrd="1" destOrd="0" presId="urn:microsoft.com/office/officeart/2005/8/layout/hierarchy3"/>
    <dgm:cxn modelId="{9E5C1949-26EF-41A1-A7EC-251616C7B63A}" type="presParOf" srcId="{7F9B1F4E-7369-4236-8C8A-0B111FE9C355}" destId="{A37FE8A8-C0FC-4112-9691-C0E7F2E8C239}" srcOrd="0" destOrd="0" presId="urn:microsoft.com/office/officeart/2005/8/layout/hierarchy3"/>
    <dgm:cxn modelId="{8A91A53E-9B8C-401B-B6FF-F2D3975D67B9}" type="presParOf" srcId="{7F9B1F4E-7369-4236-8C8A-0B111FE9C355}" destId="{79CB2974-4258-4016-BED7-D8F79A328CFF}" srcOrd="1" destOrd="0" presId="urn:microsoft.com/office/officeart/2005/8/layout/hierarchy3"/>
    <dgm:cxn modelId="{2BDCA0E2-EDFA-4D92-9453-15227C35763C}" type="presParOf" srcId="{7F9B1F4E-7369-4236-8C8A-0B111FE9C355}" destId="{7327A21F-FBF3-4FFB-AA49-57252446DE80}" srcOrd="2" destOrd="0" presId="urn:microsoft.com/office/officeart/2005/8/layout/hierarchy3"/>
    <dgm:cxn modelId="{9196D0BD-7B41-4B81-88F4-02D9A0428682}"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07.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نتیجه گیری و راهکارها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5754E223-140D-48CC-BD36-CC2C12FA77AF}">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050" b="1" dirty="0" smtClean="0">
              <a:latin typeface="Adobe Arabic" pitchFamily="18" charset="-78"/>
              <a:cs typeface="Adobe Arabic" pitchFamily="18" charset="-78"/>
            </a:rPr>
            <a:t>جداول پیشنهادی</a:t>
          </a:r>
          <a:endParaRPr lang="en-US" sz="1050" b="1" dirty="0">
            <a:latin typeface="Adobe Arabic" pitchFamily="18" charset="-78"/>
            <a:cs typeface="Adobe Arabic" pitchFamily="18" charset="-78"/>
          </a:endParaRPr>
        </a:p>
      </dgm:t>
    </dgm:pt>
    <dgm:pt modelId="{BCDEC1FE-9B90-4D92-9E6C-78D01B3530E5}" type="sibTrans" cxnId="{1EDEC03D-03B2-4AF0-A19A-C2CE1CD68D32}">
      <dgm:prSet/>
      <dgm:spPr/>
      <dgm:t>
        <a:bodyPr/>
        <a:lstStyle/>
        <a:p>
          <a:endParaRPr lang="en-US"/>
        </a:p>
      </dgm:t>
    </dgm:pt>
    <dgm:pt modelId="{E6AEA8EB-3CC8-4694-9B4C-6913F28CBF27}" type="parTrans" cxnId="{1EDEC03D-03B2-4AF0-A19A-C2CE1CD68D32}">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C2F3308B-67BC-4A89-8B5F-E19CC984B88C}" type="pres">
      <dgm:prSet presAssocID="{E6AEA8EB-3CC8-4694-9B4C-6913F28CBF27}" presName="Name13" presStyleLbl="parChTrans1D2" presStyleIdx="0" presStyleCnt="1"/>
      <dgm:spPr/>
      <dgm:t>
        <a:bodyPr/>
        <a:lstStyle/>
        <a:p>
          <a:endParaRPr lang="en-US"/>
        </a:p>
      </dgm:t>
    </dgm:pt>
    <dgm:pt modelId="{181959BB-649B-411B-8474-5F1ED458CB4C}" type="pres">
      <dgm:prSet presAssocID="{5754E223-140D-48CC-BD36-CC2C12FA77AF}" presName="childText" presStyleLbl="bgAcc1" presStyleIdx="0" presStyleCnt="1" custScaleY="47877">
        <dgm:presLayoutVars>
          <dgm:bulletEnabled val="1"/>
        </dgm:presLayoutVars>
      </dgm:prSet>
      <dgm:spPr/>
      <dgm:t>
        <a:bodyPr/>
        <a:lstStyle/>
        <a:p>
          <a:endParaRPr lang="en-US"/>
        </a:p>
      </dgm:t>
    </dgm:pt>
  </dgm:ptLst>
  <dgm:cxnLst>
    <dgm:cxn modelId="{1EDEC03D-03B2-4AF0-A19A-C2CE1CD68D32}" srcId="{49BAB4D9-722C-4BFC-AB7A-4C631AE85301}" destId="{5754E223-140D-48CC-BD36-CC2C12FA77AF}" srcOrd="0" destOrd="0" parTransId="{E6AEA8EB-3CC8-4694-9B4C-6913F28CBF27}" sibTransId="{BCDEC1FE-9B90-4D92-9E6C-78D01B3530E5}"/>
    <dgm:cxn modelId="{83F78863-57D3-4A70-94F9-750E2BD06E09}" type="presOf" srcId="{E6AEA8EB-3CC8-4694-9B4C-6913F28CBF27}" destId="{C2F3308B-67BC-4A89-8B5F-E19CC984B88C}" srcOrd="0" destOrd="0" presId="urn:microsoft.com/office/officeart/2005/8/layout/hierarchy3"/>
    <dgm:cxn modelId="{BBBAC58E-7A44-46C5-9C42-1B9A5A8683FA}" type="presOf" srcId="{5754E223-140D-48CC-BD36-CC2C12FA77AF}" destId="{181959BB-649B-411B-8474-5F1ED458CB4C}" srcOrd="0" destOrd="0" presId="urn:microsoft.com/office/officeart/2005/8/layout/hierarchy3"/>
    <dgm:cxn modelId="{AD5810D4-8BA2-4186-AD19-10444CAB6F3E}" type="presOf" srcId="{08B7A69D-981F-404F-9E88-BE92D83A7CD9}" destId="{469BB64D-B3FE-4EA2-9407-FC3C9D6732CC}" srcOrd="0" destOrd="0" presId="urn:microsoft.com/office/officeart/2005/8/layout/hierarchy3"/>
    <dgm:cxn modelId="{B974AA48-388B-4A2B-B092-9AED272F9770}" type="presOf" srcId="{49BAB4D9-722C-4BFC-AB7A-4C631AE85301}" destId="{512A1A97-E871-4C43-915B-C8BF0EEA166A}"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64DA8744-68CD-42D5-A22C-CC84D52DB309}" type="presOf" srcId="{49BAB4D9-722C-4BFC-AB7A-4C631AE85301}" destId="{CF85CB47-4192-45EA-A07E-C73D4636A4A6}" srcOrd="1" destOrd="0" presId="urn:microsoft.com/office/officeart/2005/8/layout/hierarchy3"/>
    <dgm:cxn modelId="{821979F2-1B23-4E1A-BFEA-0C049459C61D}" type="presParOf" srcId="{469BB64D-B3FE-4EA2-9407-FC3C9D6732CC}" destId="{43B5C500-036C-44BF-8440-A2477AB6E2FA}" srcOrd="0" destOrd="0" presId="urn:microsoft.com/office/officeart/2005/8/layout/hierarchy3"/>
    <dgm:cxn modelId="{838309C3-C55C-431A-BCDA-345F82EF1023}" type="presParOf" srcId="{43B5C500-036C-44BF-8440-A2477AB6E2FA}" destId="{88E6AA1D-461B-4711-9863-ECC7F78F8667}" srcOrd="0" destOrd="0" presId="urn:microsoft.com/office/officeart/2005/8/layout/hierarchy3"/>
    <dgm:cxn modelId="{5326219D-9DAE-458B-944D-8EE6EB7A3175}" type="presParOf" srcId="{88E6AA1D-461B-4711-9863-ECC7F78F8667}" destId="{512A1A97-E871-4C43-915B-C8BF0EEA166A}" srcOrd="0" destOrd="0" presId="urn:microsoft.com/office/officeart/2005/8/layout/hierarchy3"/>
    <dgm:cxn modelId="{F50A5B9C-FEFF-4EF3-A4D4-CDADA6AF0CB4}" type="presParOf" srcId="{88E6AA1D-461B-4711-9863-ECC7F78F8667}" destId="{CF85CB47-4192-45EA-A07E-C73D4636A4A6}" srcOrd="1" destOrd="0" presId="urn:microsoft.com/office/officeart/2005/8/layout/hierarchy3"/>
    <dgm:cxn modelId="{C7CD78C1-F501-458E-8B74-31598EECCA69}" type="presParOf" srcId="{43B5C500-036C-44BF-8440-A2477AB6E2FA}" destId="{7F9B1F4E-7369-4236-8C8A-0B111FE9C355}" srcOrd="1" destOrd="0" presId="urn:microsoft.com/office/officeart/2005/8/layout/hierarchy3"/>
    <dgm:cxn modelId="{5A84B29C-390D-47BF-A10B-3638BA41A775}" type="presParOf" srcId="{7F9B1F4E-7369-4236-8C8A-0B111FE9C355}" destId="{C2F3308B-67BC-4A89-8B5F-E19CC984B88C}" srcOrd="0" destOrd="0" presId="urn:microsoft.com/office/officeart/2005/8/layout/hierarchy3"/>
    <dgm:cxn modelId="{AF75EACD-4AB6-433A-BA8E-CD0AD37ADD08}" type="presParOf" srcId="{7F9B1F4E-7369-4236-8C8A-0B111FE9C355}" destId="{181959BB-649B-411B-8474-5F1ED458CB4C}" srcOrd="1"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08.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نتیجه گیری و راهکارها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5754E223-140D-48CC-BD36-CC2C12FA77AF}">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050" b="1" dirty="0" smtClean="0">
              <a:latin typeface="Adobe Arabic" pitchFamily="18" charset="-78"/>
              <a:cs typeface="Adobe Arabic" pitchFamily="18" charset="-78"/>
            </a:rPr>
            <a:t>جداول پیشنهادی</a:t>
          </a:r>
          <a:endParaRPr lang="en-US" sz="1050" b="1" dirty="0">
            <a:latin typeface="Adobe Arabic" pitchFamily="18" charset="-78"/>
            <a:cs typeface="Adobe Arabic" pitchFamily="18" charset="-78"/>
          </a:endParaRPr>
        </a:p>
      </dgm:t>
    </dgm:pt>
    <dgm:pt modelId="{BCDEC1FE-9B90-4D92-9E6C-78D01B3530E5}" type="sibTrans" cxnId="{1EDEC03D-03B2-4AF0-A19A-C2CE1CD68D32}">
      <dgm:prSet/>
      <dgm:spPr/>
      <dgm:t>
        <a:bodyPr/>
        <a:lstStyle/>
        <a:p>
          <a:endParaRPr lang="en-US"/>
        </a:p>
      </dgm:t>
    </dgm:pt>
    <dgm:pt modelId="{E6AEA8EB-3CC8-4694-9B4C-6913F28CBF27}" type="parTrans" cxnId="{1EDEC03D-03B2-4AF0-A19A-C2CE1CD68D32}">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C2F3308B-67BC-4A89-8B5F-E19CC984B88C}" type="pres">
      <dgm:prSet presAssocID="{E6AEA8EB-3CC8-4694-9B4C-6913F28CBF27}" presName="Name13" presStyleLbl="parChTrans1D2" presStyleIdx="0" presStyleCnt="1"/>
      <dgm:spPr/>
      <dgm:t>
        <a:bodyPr/>
        <a:lstStyle/>
        <a:p>
          <a:endParaRPr lang="en-US"/>
        </a:p>
      </dgm:t>
    </dgm:pt>
    <dgm:pt modelId="{181959BB-649B-411B-8474-5F1ED458CB4C}" type="pres">
      <dgm:prSet presAssocID="{5754E223-140D-48CC-BD36-CC2C12FA77AF}" presName="childText" presStyleLbl="bgAcc1" presStyleIdx="0" presStyleCnt="1" custScaleY="47877">
        <dgm:presLayoutVars>
          <dgm:bulletEnabled val="1"/>
        </dgm:presLayoutVars>
      </dgm:prSet>
      <dgm:spPr/>
      <dgm:t>
        <a:bodyPr/>
        <a:lstStyle/>
        <a:p>
          <a:endParaRPr lang="en-US"/>
        </a:p>
      </dgm:t>
    </dgm:pt>
  </dgm:ptLst>
  <dgm:cxnLst>
    <dgm:cxn modelId="{E23464D6-1404-43EC-B1FE-60E227E85856}" type="presOf" srcId="{49BAB4D9-722C-4BFC-AB7A-4C631AE85301}" destId="{512A1A97-E871-4C43-915B-C8BF0EEA166A}" srcOrd="0" destOrd="0" presId="urn:microsoft.com/office/officeart/2005/8/layout/hierarchy3"/>
    <dgm:cxn modelId="{98C98D0F-CE24-4828-A249-6C297146199E}" type="presOf" srcId="{5754E223-140D-48CC-BD36-CC2C12FA77AF}" destId="{181959BB-649B-411B-8474-5F1ED458CB4C}" srcOrd="0" destOrd="0" presId="urn:microsoft.com/office/officeart/2005/8/layout/hierarchy3"/>
    <dgm:cxn modelId="{094E77B8-7C60-4A81-B0E3-A0DF723E7E12}" type="presOf" srcId="{08B7A69D-981F-404F-9E88-BE92D83A7CD9}" destId="{469BB64D-B3FE-4EA2-9407-FC3C9D6732CC}" srcOrd="0" destOrd="0" presId="urn:microsoft.com/office/officeart/2005/8/layout/hierarchy3"/>
    <dgm:cxn modelId="{4551E4B9-1F26-4765-8C88-35FB4C63FDF1}" type="presOf" srcId="{E6AEA8EB-3CC8-4694-9B4C-6913F28CBF27}" destId="{C2F3308B-67BC-4A89-8B5F-E19CC984B88C}" srcOrd="0" destOrd="0" presId="urn:microsoft.com/office/officeart/2005/8/layout/hierarchy3"/>
    <dgm:cxn modelId="{1EDEC03D-03B2-4AF0-A19A-C2CE1CD68D32}" srcId="{49BAB4D9-722C-4BFC-AB7A-4C631AE85301}" destId="{5754E223-140D-48CC-BD36-CC2C12FA77AF}" srcOrd="0" destOrd="0" parTransId="{E6AEA8EB-3CC8-4694-9B4C-6913F28CBF27}" sibTransId="{BCDEC1FE-9B90-4D92-9E6C-78D01B3530E5}"/>
    <dgm:cxn modelId="{26661107-E20D-4E55-81AC-485B02ED4990}" type="presOf" srcId="{49BAB4D9-722C-4BFC-AB7A-4C631AE85301}" destId="{CF85CB47-4192-45EA-A07E-C73D4636A4A6}" srcOrd="1"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78A5AB8D-D69E-4015-B7B2-A577F5747737}" type="presParOf" srcId="{469BB64D-B3FE-4EA2-9407-FC3C9D6732CC}" destId="{43B5C500-036C-44BF-8440-A2477AB6E2FA}" srcOrd="0" destOrd="0" presId="urn:microsoft.com/office/officeart/2005/8/layout/hierarchy3"/>
    <dgm:cxn modelId="{CAD1C0CC-A966-4BA8-8ABD-44CF9DC70A69}" type="presParOf" srcId="{43B5C500-036C-44BF-8440-A2477AB6E2FA}" destId="{88E6AA1D-461B-4711-9863-ECC7F78F8667}" srcOrd="0" destOrd="0" presId="urn:microsoft.com/office/officeart/2005/8/layout/hierarchy3"/>
    <dgm:cxn modelId="{F69A480C-CD1A-4147-89E4-E024BD6AA8D7}" type="presParOf" srcId="{88E6AA1D-461B-4711-9863-ECC7F78F8667}" destId="{512A1A97-E871-4C43-915B-C8BF0EEA166A}" srcOrd="0" destOrd="0" presId="urn:microsoft.com/office/officeart/2005/8/layout/hierarchy3"/>
    <dgm:cxn modelId="{6F90C6C4-3AC2-4023-AAB7-0C9127F23465}" type="presParOf" srcId="{88E6AA1D-461B-4711-9863-ECC7F78F8667}" destId="{CF85CB47-4192-45EA-A07E-C73D4636A4A6}" srcOrd="1" destOrd="0" presId="urn:microsoft.com/office/officeart/2005/8/layout/hierarchy3"/>
    <dgm:cxn modelId="{0E3E5722-712E-4238-9E25-96945289A603}" type="presParOf" srcId="{43B5C500-036C-44BF-8440-A2477AB6E2FA}" destId="{7F9B1F4E-7369-4236-8C8A-0B111FE9C355}" srcOrd="1" destOrd="0" presId="urn:microsoft.com/office/officeart/2005/8/layout/hierarchy3"/>
    <dgm:cxn modelId="{0CD76776-5449-4E12-9490-3F0B2B91FE36}" type="presParOf" srcId="{7F9B1F4E-7369-4236-8C8A-0B111FE9C355}" destId="{C2F3308B-67BC-4A89-8B5F-E19CC984B88C}" srcOrd="0" destOrd="0" presId="urn:microsoft.com/office/officeart/2005/8/layout/hierarchy3"/>
    <dgm:cxn modelId="{C040D52C-8611-45FA-B383-9B2E8B644ECE}" type="presParOf" srcId="{7F9B1F4E-7369-4236-8C8A-0B111FE9C355}" destId="{181959BB-649B-411B-8474-5F1ED458CB4C}" srcOrd="1"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09.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نتیجه گیری و راهکارها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5754E223-140D-48CC-BD36-CC2C12FA77AF}">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050" b="1" dirty="0" smtClean="0">
              <a:latin typeface="Adobe Arabic" pitchFamily="18" charset="-78"/>
              <a:cs typeface="Adobe Arabic" pitchFamily="18" charset="-78"/>
            </a:rPr>
            <a:t>جداول پیشنهادی</a:t>
          </a:r>
          <a:endParaRPr lang="en-US" sz="1050" b="1" dirty="0">
            <a:latin typeface="Adobe Arabic" pitchFamily="18" charset="-78"/>
            <a:cs typeface="Adobe Arabic" pitchFamily="18" charset="-78"/>
          </a:endParaRPr>
        </a:p>
      </dgm:t>
    </dgm:pt>
    <dgm:pt modelId="{BCDEC1FE-9B90-4D92-9E6C-78D01B3530E5}" type="sibTrans" cxnId="{1EDEC03D-03B2-4AF0-A19A-C2CE1CD68D32}">
      <dgm:prSet/>
      <dgm:spPr/>
      <dgm:t>
        <a:bodyPr/>
        <a:lstStyle/>
        <a:p>
          <a:endParaRPr lang="en-US"/>
        </a:p>
      </dgm:t>
    </dgm:pt>
    <dgm:pt modelId="{E6AEA8EB-3CC8-4694-9B4C-6913F28CBF27}" type="parTrans" cxnId="{1EDEC03D-03B2-4AF0-A19A-C2CE1CD68D32}">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C2F3308B-67BC-4A89-8B5F-E19CC984B88C}" type="pres">
      <dgm:prSet presAssocID="{E6AEA8EB-3CC8-4694-9B4C-6913F28CBF27}" presName="Name13" presStyleLbl="parChTrans1D2" presStyleIdx="0" presStyleCnt="1"/>
      <dgm:spPr/>
      <dgm:t>
        <a:bodyPr/>
        <a:lstStyle/>
        <a:p>
          <a:endParaRPr lang="en-US"/>
        </a:p>
      </dgm:t>
    </dgm:pt>
    <dgm:pt modelId="{181959BB-649B-411B-8474-5F1ED458CB4C}" type="pres">
      <dgm:prSet presAssocID="{5754E223-140D-48CC-BD36-CC2C12FA77AF}" presName="childText" presStyleLbl="bgAcc1" presStyleIdx="0" presStyleCnt="1" custScaleY="47877">
        <dgm:presLayoutVars>
          <dgm:bulletEnabled val="1"/>
        </dgm:presLayoutVars>
      </dgm:prSet>
      <dgm:spPr/>
      <dgm:t>
        <a:bodyPr/>
        <a:lstStyle/>
        <a:p>
          <a:endParaRPr lang="en-US"/>
        </a:p>
      </dgm:t>
    </dgm:pt>
  </dgm:ptLst>
  <dgm:cxnLst>
    <dgm:cxn modelId="{1EDEC03D-03B2-4AF0-A19A-C2CE1CD68D32}" srcId="{49BAB4D9-722C-4BFC-AB7A-4C631AE85301}" destId="{5754E223-140D-48CC-BD36-CC2C12FA77AF}" srcOrd="0" destOrd="0" parTransId="{E6AEA8EB-3CC8-4694-9B4C-6913F28CBF27}" sibTransId="{BCDEC1FE-9B90-4D92-9E6C-78D01B3530E5}"/>
    <dgm:cxn modelId="{42A43479-7B0A-4352-8EED-5E63BED6E06D}" type="presOf" srcId="{08B7A69D-981F-404F-9E88-BE92D83A7CD9}" destId="{469BB64D-B3FE-4EA2-9407-FC3C9D6732CC}" srcOrd="0" destOrd="0" presId="urn:microsoft.com/office/officeart/2005/8/layout/hierarchy3"/>
    <dgm:cxn modelId="{F1842DF0-FE4A-4201-BAA3-69A2C6AD82A3}" type="presOf" srcId="{5754E223-140D-48CC-BD36-CC2C12FA77AF}" destId="{181959BB-649B-411B-8474-5F1ED458CB4C}" srcOrd="0" destOrd="0" presId="urn:microsoft.com/office/officeart/2005/8/layout/hierarchy3"/>
    <dgm:cxn modelId="{50E91F20-CDA8-472C-9926-27D676DF4729}" type="presOf" srcId="{49BAB4D9-722C-4BFC-AB7A-4C631AE85301}" destId="{CF85CB47-4192-45EA-A07E-C73D4636A4A6}" srcOrd="1" destOrd="0" presId="urn:microsoft.com/office/officeart/2005/8/layout/hierarchy3"/>
    <dgm:cxn modelId="{901C52D9-F66B-48DC-BF9A-D8E8AC7F11EA}" type="presOf" srcId="{E6AEA8EB-3CC8-4694-9B4C-6913F28CBF27}" destId="{C2F3308B-67BC-4A89-8B5F-E19CC984B88C}"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43E8DBF7-5605-4D59-8E98-D7117D1A7A29}" type="presOf" srcId="{49BAB4D9-722C-4BFC-AB7A-4C631AE85301}" destId="{512A1A97-E871-4C43-915B-C8BF0EEA166A}" srcOrd="0" destOrd="0" presId="urn:microsoft.com/office/officeart/2005/8/layout/hierarchy3"/>
    <dgm:cxn modelId="{748AF07A-1F3D-4B18-9A6F-F8AFECE5CC59}" type="presParOf" srcId="{469BB64D-B3FE-4EA2-9407-FC3C9D6732CC}" destId="{43B5C500-036C-44BF-8440-A2477AB6E2FA}" srcOrd="0" destOrd="0" presId="urn:microsoft.com/office/officeart/2005/8/layout/hierarchy3"/>
    <dgm:cxn modelId="{7661DDAD-F61B-410C-8C00-C14E422F0AFA}" type="presParOf" srcId="{43B5C500-036C-44BF-8440-A2477AB6E2FA}" destId="{88E6AA1D-461B-4711-9863-ECC7F78F8667}" srcOrd="0" destOrd="0" presId="urn:microsoft.com/office/officeart/2005/8/layout/hierarchy3"/>
    <dgm:cxn modelId="{FCAED8F4-7282-45AD-B86D-4A491E71D481}" type="presParOf" srcId="{88E6AA1D-461B-4711-9863-ECC7F78F8667}" destId="{512A1A97-E871-4C43-915B-C8BF0EEA166A}" srcOrd="0" destOrd="0" presId="urn:microsoft.com/office/officeart/2005/8/layout/hierarchy3"/>
    <dgm:cxn modelId="{C4E20F42-9B2A-4F45-B2F9-ADBB1B8D0598}" type="presParOf" srcId="{88E6AA1D-461B-4711-9863-ECC7F78F8667}" destId="{CF85CB47-4192-45EA-A07E-C73D4636A4A6}" srcOrd="1" destOrd="0" presId="urn:microsoft.com/office/officeart/2005/8/layout/hierarchy3"/>
    <dgm:cxn modelId="{E53B2D03-09B6-46B2-90DE-0173F4DC401B}" type="presParOf" srcId="{43B5C500-036C-44BF-8440-A2477AB6E2FA}" destId="{7F9B1F4E-7369-4236-8C8A-0B111FE9C355}" srcOrd="1" destOrd="0" presId="urn:microsoft.com/office/officeart/2005/8/layout/hierarchy3"/>
    <dgm:cxn modelId="{53C4984B-52AC-47DB-93A6-D905B6062A73}" type="presParOf" srcId="{7F9B1F4E-7369-4236-8C8A-0B111FE9C355}" destId="{C2F3308B-67BC-4A89-8B5F-E19CC984B88C}" srcOrd="0" destOrd="0" presId="urn:microsoft.com/office/officeart/2005/8/layout/hierarchy3"/>
    <dgm:cxn modelId="{FCE47C7D-AD2E-4A37-AC92-FDE327122F14}" type="presParOf" srcId="{7F9B1F4E-7369-4236-8C8A-0B111FE9C355}" destId="{181959BB-649B-411B-8474-5F1ED458CB4C}" srcOrd="1"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600" b="1" dirty="0" smtClean="0">
              <a:latin typeface="Adobe Arabic" pitchFamily="18" charset="-78"/>
              <a:cs typeface="Adobe Arabic" pitchFamily="18" charset="-78"/>
            </a:rPr>
            <a:t>بستر شناسی</a:t>
          </a:r>
          <a:endParaRPr lang="en-US" sz="16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ویژگی های جغرافیایی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فرهنگی</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758F2566-EA32-4753-9E9F-A2D0B88EF654}">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تاریخی</a:t>
          </a:r>
          <a:endParaRPr lang="en-US" sz="1000" b="1" dirty="0">
            <a:latin typeface="Adobe Arabic" pitchFamily="18" charset="-78"/>
            <a:cs typeface="Adobe Arabic" pitchFamily="18" charset="-78"/>
          </a:endParaRPr>
        </a:p>
      </dgm:t>
    </dgm:pt>
    <dgm:pt modelId="{3AD758A6-18C4-4CC8-8F55-AD931023B835}" type="parTrans" cxnId="{6BDCF425-8199-4203-901F-C5F78156C914}">
      <dgm:prSet/>
      <dgm:spPr>
        <a:ln>
          <a:solidFill>
            <a:schemeClr val="accent1"/>
          </a:solidFill>
        </a:ln>
      </dgm:spPr>
      <dgm:t>
        <a:bodyPr/>
        <a:lstStyle/>
        <a:p>
          <a:endParaRPr lang="en-US" sz="1000"/>
        </a:p>
      </dgm:t>
    </dgm:pt>
    <dgm:pt modelId="{32DD7BFD-4600-4B74-B545-0A4590444EA7}" type="sibTrans" cxnId="{6BDCF425-8199-4203-901F-C5F78156C914}">
      <dgm:prSet/>
      <dgm:spPr/>
      <dgm:t>
        <a:bodyPr/>
        <a:lstStyle/>
        <a:p>
          <a:endParaRPr lang="en-US" sz="1000"/>
        </a:p>
      </dgm:t>
    </dgm:pt>
    <dgm:pt modelId="{F413CD4E-AF7A-4D7E-B2B9-8E45D24F407E}">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ویژگی های اقلیمی</a:t>
          </a:r>
          <a:endParaRPr lang="en-US" sz="1000" b="1" dirty="0">
            <a:latin typeface="Adobe Arabic" pitchFamily="18" charset="-78"/>
            <a:cs typeface="Adobe Arabic" pitchFamily="18" charset="-78"/>
          </a:endParaRPr>
        </a:p>
      </dgm:t>
    </dgm:pt>
    <dgm:pt modelId="{6E4F87DA-E87B-4932-8339-3CBD18CF9B0E}" type="parTrans" cxnId="{216727FC-ACF9-4ABE-BDD0-F764D9542174}">
      <dgm:prSet/>
      <dgm:spPr>
        <a:ln>
          <a:solidFill>
            <a:schemeClr val="accent1"/>
          </a:solidFill>
        </a:ln>
      </dgm:spPr>
      <dgm:t>
        <a:bodyPr/>
        <a:lstStyle/>
        <a:p>
          <a:endParaRPr lang="en-US" sz="1000"/>
        </a:p>
      </dgm:t>
    </dgm:pt>
    <dgm:pt modelId="{470ED4E6-E97A-440F-B0A2-F361CBB2D987}" type="sibTrans" cxnId="{216727FC-ACF9-4ABE-BDD0-F764D9542174}">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4"/>
      <dgm:spPr/>
      <dgm:t>
        <a:bodyPr/>
        <a:lstStyle/>
        <a:p>
          <a:endParaRPr lang="en-US"/>
        </a:p>
      </dgm:t>
    </dgm:pt>
    <dgm:pt modelId="{79CB2974-4258-4016-BED7-D8F79A328CFF}" type="pres">
      <dgm:prSet presAssocID="{B0C98B80-C636-4289-B0E3-99BC6FA52F85}" presName="childText" presStyleLbl="bgAcc1" presStyleIdx="0"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4"/>
      <dgm:spPr/>
      <dgm:t>
        <a:bodyPr/>
        <a:lstStyle/>
        <a:p>
          <a:endParaRPr lang="en-US"/>
        </a:p>
      </dgm:t>
    </dgm:pt>
    <dgm:pt modelId="{48A8F91F-0BEB-459F-B104-137E6B37B380}" type="pres">
      <dgm:prSet presAssocID="{ECA2AFDE-3C28-493C-8D37-53A8A225DE7B}" presName="childText" presStyleLbl="bgAcc1" presStyleIdx="1" presStyleCnt="4" custScaleY="47877">
        <dgm:presLayoutVars>
          <dgm:bulletEnabled val="1"/>
        </dgm:presLayoutVars>
      </dgm:prSet>
      <dgm:spPr/>
      <dgm:t>
        <a:bodyPr/>
        <a:lstStyle/>
        <a:p>
          <a:endParaRPr lang="en-US"/>
        </a:p>
      </dgm:t>
    </dgm:pt>
    <dgm:pt modelId="{BA8B5D0C-97E1-418D-9CB2-222E47D0C240}" type="pres">
      <dgm:prSet presAssocID="{3AD758A6-18C4-4CC8-8F55-AD931023B835}" presName="Name13" presStyleLbl="parChTrans1D2" presStyleIdx="2" presStyleCnt="4"/>
      <dgm:spPr/>
      <dgm:t>
        <a:bodyPr/>
        <a:lstStyle/>
        <a:p>
          <a:endParaRPr lang="en-US"/>
        </a:p>
      </dgm:t>
    </dgm:pt>
    <dgm:pt modelId="{6312BB85-C699-4004-A48C-474A371FB59E}" type="pres">
      <dgm:prSet presAssocID="{758F2566-EA32-4753-9E9F-A2D0B88EF654}" presName="childText" presStyleLbl="bgAcc1" presStyleIdx="2" presStyleCnt="4" custScaleY="47877">
        <dgm:presLayoutVars>
          <dgm:bulletEnabled val="1"/>
        </dgm:presLayoutVars>
      </dgm:prSet>
      <dgm:spPr/>
      <dgm:t>
        <a:bodyPr/>
        <a:lstStyle/>
        <a:p>
          <a:endParaRPr lang="en-US"/>
        </a:p>
      </dgm:t>
    </dgm:pt>
    <dgm:pt modelId="{5C78198C-E3E6-4739-A2FB-D8438428A14C}" type="pres">
      <dgm:prSet presAssocID="{6E4F87DA-E87B-4932-8339-3CBD18CF9B0E}" presName="Name13" presStyleLbl="parChTrans1D2" presStyleIdx="3" presStyleCnt="4"/>
      <dgm:spPr/>
      <dgm:t>
        <a:bodyPr/>
        <a:lstStyle/>
        <a:p>
          <a:endParaRPr lang="en-US"/>
        </a:p>
      </dgm:t>
    </dgm:pt>
    <dgm:pt modelId="{521A5656-453A-412F-8F98-576212271FDD}" type="pres">
      <dgm:prSet presAssocID="{F413CD4E-AF7A-4D7E-B2B9-8E45D24F407E}" presName="childText" presStyleLbl="bgAcc1" presStyleIdx="3" presStyleCnt="4" custScaleY="47877">
        <dgm:presLayoutVars>
          <dgm:bulletEnabled val="1"/>
        </dgm:presLayoutVars>
      </dgm:prSet>
      <dgm:spPr/>
      <dgm:t>
        <a:bodyPr/>
        <a:lstStyle/>
        <a:p>
          <a:endParaRPr lang="en-US"/>
        </a:p>
      </dgm:t>
    </dgm:pt>
  </dgm:ptLst>
  <dgm:cxnLst>
    <dgm:cxn modelId="{6BDCF425-8199-4203-901F-C5F78156C914}" srcId="{49BAB4D9-722C-4BFC-AB7A-4C631AE85301}" destId="{758F2566-EA32-4753-9E9F-A2D0B88EF654}" srcOrd="2" destOrd="0" parTransId="{3AD758A6-18C4-4CC8-8F55-AD931023B835}" sibTransId="{32DD7BFD-4600-4B74-B545-0A4590444EA7}"/>
    <dgm:cxn modelId="{72E58997-7AF1-46FA-B9AE-60C858CFB333}" srcId="{49BAB4D9-722C-4BFC-AB7A-4C631AE85301}" destId="{B0C98B80-C636-4289-B0E3-99BC6FA52F85}" srcOrd="0" destOrd="0" parTransId="{E99AE880-5184-43FC-B30F-826825F35397}" sibTransId="{CB48A21B-BD3B-4A8D-AA22-F43169A7C01D}"/>
    <dgm:cxn modelId="{7650633C-EE03-4739-A516-843093E666C2}" type="presOf" srcId="{E99AE880-5184-43FC-B30F-826825F35397}" destId="{A37FE8A8-C0FC-4112-9691-C0E7F2E8C239}" srcOrd="0" destOrd="0" presId="urn:microsoft.com/office/officeart/2005/8/layout/hierarchy3"/>
    <dgm:cxn modelId="{B4EEE206-4513-4D61-9AAC-0F7A78FA97F6}" type="presOf" srcId="{758F2566-EA32-4753-9E9F-A2D0B88EF654}" destId="{6312BB85-C699-4004-A48C-474A371FB59E}" srcOrd="0" destOrd="0" presId="urn:microsoft.com/office/officeart/2005/8/layout/hierarchy3"/>
    <dgm:cxn modelId="{9A0F6611-C238-448F-8B68-EC10E616251E}" type="presOf" srcId="{12876316-C5BB-4D54-B887-BF2157DDBC57}" destId="{7327A21F-FBF3-4FFB-AA49-57252446DE80}" srcOrd="0" destOrd="0" presId="urn:microsoft.com/office/officeart/2005/8/layout/hierarchy3"/>
    <dgm:cxn modelId="{15917D9E-8C57-4853-9AE1-2A9B7ACE9701}" type="presOf" srcId="{3AD758A6-18C4-4CC8-8F55-AD931023B835}" destId="{BA8B5D0C-97E1-418D-9CB2-222E47D0C240}" srcOrd="0" destOrd="0" presId="urn:microsoft.com/office/officeart/2005/8/layout/hierarchy3"/>
    <dgm:cxn modelId="{216727FC-ACF9-4ABE-BDD0-F764D9542174}" srcId="{49BAB4D9-722C-4BFC-AB7A-4C631AE85301}" destId="{F413CD4E-AF7A-4D7E-B2B9-8E45D24F407E}" srcOrd="3" destOrd="0" parTransId="{6E4F87DA-E87B-4932-8339-3CBD18CF9B0E}" sibTransId="{470ED4E6-E97A-440F-B0A2-F361CBB2D987}"/>
    <dgm:cxn modelId="{63BC861F-F7F0-4104-B1C4-4C3CF3D1F7F9}" srcId="{49BAB4D9-722C-4BFC-AB7A-4C631AE85301}" destId="{ECA2AFDE-3C28-493C-8D37-53A8A225DE7B}" srcOrd="1" destOrd="0" parTransId="{12876316-C5BB-4D54-B887-BF2157DDBC57}" sibTransId="{080E112D-7BEB-4A3E-B17E-13609774E2B1}"/>
    <dgm:cxn modelId="{1CFDB924-D2B9-4C4F-BBBD-E0D9B0A9D564}" type="presOf" srcId="{B0C98B80-C636-4289-B0E3-99BC6FA52F85}" destId="{79CB2974-4258-4016-BED7-D8F79A328CFF}" srcOrd="0" destOrd="0" presId="urn:microsoft.com/office/officeart/2005/8/layout/hierarchy3"/>
    <dgm:cxn modelId="{A529B526-92AB-4C78-A1BA-1A69636EEA2B}" type="presOf" srcId="{ECA2AFDE-3C28-493C-8D37-53A8A225DE7B}" destId="{48A8F91F-0BEB-459F-B104-137E6B37B380}" srcOrd="0" destOrd="0" presId="urn:microsoft.com/office/officeart/2005/8/layout/hierarchy3"/>
    <dgm:cxn modelId="{8FD2325A-5940-4EED-A825-D28E83825FCC}" type="presOf" srcId="{F413CD4E-AF7A-4D7E-B2B9-8E45D24F407E}" destId="{521A5656-453A-412F-8F98-576212271FDD}" srcOrd="0" destOrd="0" presId="urn:microsoft.com/office/officeart/2005/8/layout/hierarchy3"/>
    <dgm:cxn modelId="{E576A0A2-FE84-4FF5-B018-D8F86298F3BD}" type="presOf" srcId="{49BAB4D9-722C-4BFC-AB7A-4C631AE85301}" destId="{CF85CB47-4192-45EA-A07E-C73D4636A4A6}" srcOrd="1" destOrd="0" presId="urn:microsoft.com/office/officeart/2005/8/layout/hierarchy3"/>
    <dgm:cxn modelId="{EF9A305D-AB5B-47FD-8043-F1CC64B24032}" type="presOf" srcId="{6E4F87DA-E87B-4932-8339-3CBD18CF9B0E}" destId="{5C78198C-E3E6-4739-A2FB-D8438428A14C}" srcOrd="0" destOrd="0" presId="urn:microsoft.com/office/officeart/2005/8/layout/hierarchy3"/>
    <dgm:cxn modelId="{572433AE-E158-43DC-B35E-E230A92C5EF0}" type="presOf" srcId="{49BAB4D9-722C-4BFC-AB7A-4C631AE85301}" destId="{512A1A97-E871-4C43-915B-C8BF0EEA166A}" srcOrd="0" destOrd="0" presId="urn:microsoft.com/office/officeart/2005/8/layout/hierarchy3"/>
    <dgm:cxn modelId="{D139CAD0-A956-41AE-AC11-A8462ED8C3A9}" type="presOf" srcId="{08B7A69D-981F-404F-9E88-BE92D83A7CD9}" destId="{469BB64D-B3FE-4EA2-9407-FC3C9D6732CC}"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B3BAA34E-7352-45ED-9B9D-FD0D692DD3B4}" type="presParOf" srcId="{469BB64D-B3FE-4EA2-9407-FC3C9D6732CC}" destId="{43B5C500-036C-44BF-8440-A2477AB6E2FA}" srcOrd="0" destOrd="0" presId="urn:microsoft.com/office/officeart/2005/8/layout/hierarchy3"/>
    <dgm:cxn modelId="{DCB6E15E-AD5C-4E89-A271-0DC5C904CF54}" type="presParOf" srcId="{43B5C500-036C-44BF-8440-A2477AB6E2FA}" destId="{88E6AA1D-461B-4711-9863-ECC7F78F8667}" srcOrd="0" destOrd="0" presId="urn:microsoft.com/office/officeart/2005/8/layout/hierarchy3"/>
    <dgm:cxn modelId="{72F1C0A0-3539-4D41-9B4F-3918AD02D1F2}" type="presParOf" srcId="{88E6AA1D-461B-4711-9863-ECC7F78F8667}" destId="{512A1A97-E871-4C43-915B-C8BF0EEA166A}" srcOrd="0" destOrd="0" presId="urn:microsoft.com/office/officeart/2005/8/layout/hierarchy3"/>
    <dgm:cxn modelId="{4D6C9B1F-6DFA-4DC7-B438-DB2CB494580E}" type="presParOf" srcId="{88E6AA1D-461B-4711-9863-ECC7F78F8667}" destId="{CF85CB47-4192-45EA-A07E-C73D4636A4A6}" srcOrd="1" destOrd="0" presId="urn:microsoft.com/office/officeart/2005/8/layout/hierarchy3"/>
    <dgm:cxn modelId="{B5C01D78-B31F-4E4F-B3C0-ED422FAA0211}" type="presParOf" srcId="{43B5C500-036C-44BF-8440-A2477AB6E2FA}" destId="{7F9B1F4E-7369-4236-8C8A-0B111FE9C355}" srcOrd="1" destOrd="0" presId="urn:microsoft.com/office/officeart/2005/8/layout/hierarchy3"/>
    <dgm:cxn modelId="{F36038B7-C2C3-441A-A67B-253E4A12F5C2}" type="presParOf" srcId="{7F9B1F4E-7369-4236-8C8A-0B111FE9C355}" destId="{A37FE8A8-C0FC-4112-9691-C0E7F2E8C239}" srcOrd="0" destOrd="0" presId="urn:microsoft.com/office/officeart/2005/8/layout/hierarchy3"/>
    <dgm:cxn modelId="{A72966C2-72D0-4E71-8F08-8DB591166035}" type="presParOf" srcId="{7F9B1F4E-7369-4236-8C8A-0B111FE9C355}" destId="{79CB2974-4258-4016-BED7-D8F79A328CFF}" srcOrd="1" destOrd="0" presId="urn:microsoft.com/office/officeart/2005/8/layout/hierarchy3"/>
    <dgm:cxn modelId="{A267F1C1-3940-4D6F-BE36-314B149EFC76}" type="presParOf" srcId="{7F9B1F4E-7369-4236-8C8A-0B111FE9C355}" destId="{7327A21F-FBF3-4FFB-AA49-57252446DE80}" srcOrd="2" destOrd="0" presId="urn:microsoft.com/office/officeart/2005/8/layout/hierarchy3"/>
    <dgm:cxn modelId="{D483C347-E43D-4388-98FC-5AE2C4F3E042}" type="presParOf" srcId="{7F9B1F4E-7369-4236-8C8A-0B111FE9C355}" destId="{48A8F91F-0BEB-459F-B104-137E6B37B380}" srcOrd="3" destOrd="0" presId="urn:microsoft.com/office/officeart/2005/8/layout/hierarchy3"/>
    <dgm:cxn modelId="{A0A07842-8697-4192-9DE6-6FF0004ACDC0}" type="presParOf" srcId="{7F9B1F4E-7369-4236-8C8A-0B111FE9C355}" destId="{BA8B5D0C-97E1-418D-9CB2-222E47D0C240}" srcOrd="4" destOrd="0" presId="urn:microsoft.com/office/officeart/2005/8/layout/hierarchy3"/>
    <dgm:cxn modelId="{4D370F19-B639-4B17-AEC5-DD5DE86BAD8B}" type="presParOf" srcId="{7F9B1F4E-7369-4236-8C8A-0B111FE9C355}" destId="{6312BB85-C699-4004-A48C-474A371FB59E}" srcOrd="5" destOrd="0" presId="urn:microsoft.com/office/officeart/2005/8/layout/hierarchy3"/>
    <dgm:cxn modelId="{9CE93404-0B81-476A-A86D-A117A0138AB0}" type="presParOf" srcId="{7F9B1F4E-7369-4236-8C8A-0B111FE9C355}" destId="{5C78198C-E3E6-4739-A2FB-D8438428A14C}" srcOrd="6" destOrd="0" presId="urn:microsoft.com/office/officeart/2005/8/layout/hierarchy3"/>
    <dgm:cxn modelId="{CAFCCB0B-3DCB-44F8-9A5C-AA0581D39D2E}" type="presParOf" srcId="{7F9B1F4E-7369-4236-8C8A-0B111FE9C355}" destId="{521A5656-453A-412F-8F98-576212271FDD}"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10.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آنالیز و تحلیل سایت</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400" b="1" dirty="0" smtClean="0">
              <a:latin typeface="Adobe Arabic" pitchFamily="18" charset="-78"/>
              <a:cs typeface="Adobe Arabic" pitchFamily="18" charset="-78"/>
            </a:rPr>
            <a:t>تحلیل اقلیمی سایت</a:t>
          </a:r>
          <a:endParaRPr lang="en-US" sz="14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9863F945-F270-4645-B7F1-86C0827FC70E}">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400" b="1" dirty="0" smtClean="0">
              <a:latin typeface="Adobe Arabic" pitchFamily="18" charset="-78"/>
              <a:cs typeface="Adobe Arabic" pitchFamily="18" charset="-78"/>
            </a:rPr>
            <a:t>نتیجه گیری</a:t>
          </a:r>
          <a:endParaRPr lang="en-US" sz="1400" b="1" dirty="0">
            <a:latin typeface="Adobe Arabic" pitchFamily="18" charset="-78"/>
            <a:cs typeface="Adobe Arabic" pitchFamily="18" charset="-78"/>
          </a:endParaRPr>
        </a:p>
      </dgm:t>
    </dgm:pt>
    <dgm:pt modelId="{D3F510DE-BE74-4E3D-A0BC-25E1AB32B985}" type="parTrans" cxnId="{FCB50201-C60E-48D3-8580-C03F396A1760}">
      <dgm:prSet/>
      <dgm:spPr/>
      <dgm:t>
        <a:bodyPr/>
        <a:lstStyle/>
        <a:p>
          <a:endParaRPr lang="en-US"/>
        </a:p>
      </dgm:t>
    </dgm:pt>
    <dgm:pt modelId="{7E1ED436-B60D-43F0-9132-71BF63306347}" type="sibTrans" cxnId="{FCB50201-C60E-48D3-8580-C03F396A1760}">
      <dgm:prSet/>
      <dgm:spPr/>
      <dgm:t>
        <a:bodyPr/>
        <a:lstStyle/>
        <a:p>
          <a:endParaRPr lang="en-US"/>
        </a:p>
      </dgm:t>
    </dgm:pt>
    <dgm:pt modelId="{5754E223-140D-48CC-BD36-CC2C12FA77AF}">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050" b="1" dirty="0" smtClean="0">
              <a:latin typeface="Adobe Arabic" pitchFamily="18" charset="-78"/>
              <a:cs typeface="Adobe Arabic" pitchFamily="18" charset="-78"/>
            </a:rPr>
            <a:t>آشنایی با سایت مورد نظر</a:t>
          </a:r>
          <a:endParaRPr lang="en-US" sz="1050" b="1" dirty="0">
            <a:latin typeface="Adobe Arabic" pitchFamily="18" charset="-78"/>
            <a:cs typeface="Adobe Arabic" pitchFamily="18" charset="-78"/>
          </a:endParaRPr>
        </a:p>
      </dgm:t>
    </dgm:pt>
    <dgm:pt modelId="{E6AEA8EB-3CC8-4694-9B4C-6913F28CBF27}" type="parTrans" cxnId="{1EDEC03D-03B2-4AF0-A19A-C2CE1CD68D32}">
      <dgm:prSet/>
      <dgm:spPr/>
      <dgm:t>
        <a:bodyPr/>
        <a:lstStyle/>
        <a:p>
          <a:endParaRPr lang="en-US"/>
        </a:p>
      </dgm:t>
    </dgm:pt>
    <dgm:pt modelId="{BCDEC1FE-9B90-4D92-9E6C-78D01B3530E5}" type="sibTrans" cxnId="{1EDEC03D-03B2-4AF0-A19A-C2CE1CD68D32}">
      <dgm:prSet/>
      <dgm:spPr/>
      <dgm:t>
        <a:bodyPr/>
        <a:lstStyle/>
        <a:p>
          <a:endParaRPr lang="en-US"/>
        </a:p>
      </dgm:t>
    </dgm:pt>
    <dgm:pt modelId="{ACA14DD6-690A-48CA-88E8-3320529FE6F8}">
      <dgm:prSet phldrT="[Text]">
        <dgm:style>
          <a:lnRef idx="2">
            <a:schemeClr val="accent1"/>
          </a:lnRef>
          <a:fillRef idx="1">
            <a:schemeClr val="lt1"/>
          </a:fillRef>
          <a:effectRef idx="0">
            <a:schemeClr val="accent1"/>
          </a:effectRef>
          <a:fontRef idx="minor">
            <a:schemeClr val="dk1"/>
          </a:fontRef>
        </dgm:style>
      </dgm:prSet>
      <dgm:spPr>
        <a:ln/>
      </dgm:spPr>
      <dgm:t>
        <a:bodyPr/>
        <a:lstStyle/>
        <a:p>
          <a:r>
            <a:rPr lang="fa-IR" b="1" dirty="0" smtClean="0">
              <a:latin typeface="Adobe Arabic" pitchFamily="18" charset="-78"/>
              <a:cs typeface="Adobe Arabic" pitchFamily="18" charset="-78"/>
            </a:rPr>
            <a:t>دسترسی ها و امکانات سایت</a:t>
          </a:r>
          <a:endParaRPr lang="en-US" b="1" dirty="0">
            <a:latin typeface="Adobe Arabic" pitchFamily="18" charset="-78"/>
            <a:cs typeface="Adobe Arabic" pitchFamily="18" charset="-78"/>
          </a:endParaRPr>
        </a:p>
      </dgm:t>
    </dgm:pt>
    <dgm:pt modelId="{B894C39B-DB67-467E-80EC-C351AF44B814}" type="parTrans" cxnId="{8CC6FE25-5DC9-47C0-903B-19C6A67C68C7}">
      <dgm:prSet/>
      <dgm:spPr/>
      <dgm:t>
        <a:bodyPr/>
        <a:lstStyle/>
        <a:p>
          <a:endParaRPr lang="en-US"/>
        </a:p>
      </dgm:t>
    </dgm:pt>
    <dgm:pt modelId="{6B648C8F-5BFF-4D91-8124-851D31EFAEE2}" type="sibTrans" cxnId="{8CC6FE25-5DC9-47C0-903B-19C6A67C68C7}">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C2F3308B-67BC-4A89-8B5F-E19CC984B88C}" type="pres">
      <dgm:prSet presAssocID="{E6AEA8EB-3CC8-4694-9B4C-6913F28CBF27}" presName="Name13" presStyleLbl="parChTrans1D2" presStyleIdx="0" presStyleCnt="4"/>
      <dgm:spPr/>
      <dgm:t>
        <a:bodyPr/>
        <a:lstStyle/>
        <a:p>
          <a:endParaRPr lang="en-US"/>
        </a:p>
      </dgm:t>
    </dgm:pt>
    <dgm:pt modelId="{181959BB-649B-411B-8474-5F1ED458CB4C}" type="pres">
      <dgm:prSet presAssocID="{5754E223-140D-48CC-BD36-CC2C12FA77AF}" presName="childText" presStyleLbl="bgAcc1" presStyleIdx="0" presStyleCnt="4" custScaleY="47877">
        <dgm:presLayoutVars>
          <dgm:bulletEnabled val="1"/>
        </dgm:presLayoutVars>
      </dgm:prSet>
      <dgm:spPr/>
      <dgm:t>
        <a:bodyPr/>
        <a:lstStyle/>
        <a:p>
          <a:endParaRPr lang="en-US"/>
        </a:p>
      </dgm:t>
    </dgm:pt>
    <dgm:pt modelId="{3F4B7A88-DB09-436E-917F-5D610F26894A}" type="pres">
      <dgm:prSet presAssocID="{B894C39B-DB67-467E-80EC-C351AF44B814}" presName="Name13" presStyleLbl="parChTrans1D2" presStyleIdx="1" presStyleCnt="4"/>
      <dgm:spPr/>
      <dgm:t>
        <a:bodyPr/>
        <a:lstStyle/>
        <a:p>
          <a:endParaRPr lang="en-US"/>
        </a:p>
      </dgm:t>
    </dgm:pt>
    <dgm:pt modelId="{BA51D355-B6AA-418E-8F3B-7C0773D638B9}" type="pres">
      <dgm:prSet presAssocID="{ACA14DD6-690A-48CA-88E8-3320529FE6F8}" presName="childText" presStyleLbl="bgAcc1" presStyleIdx="1"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2" presStyleCnt="4"/>
      <dgm:spPr/>
      <dgm:t>
        <a:bodyPr/>
        <a:lstStyle/>
        <a:p>
          <a:endParaRPr lang="en-US"/>
        </a:p>
      </dgm:t>
    </dgm:pt>
    <dgm:pt modelId="{48A8F91F-0BEB-459F-B104-137E6B37B380}" type="pres">
      <dgm:prSet presAssocID="{ECA2AFDE-3C28-493C-8D37-53A8A225DE7B}" presName="childText" presStyleLbl="bgAcc1" presStyleIdx="2" presStyleCnt="4" custScaleY="47877">
        <dgm:presLayoutVars>
          <dgm:bulletEnabled val="1"/>
        </dgm:presLayoutVars>
      </dgm:prSet>
      <dgm:spPr/>
      <dgm:t>
        <a:bodyPr/>
        <a:lstStyle/>
        <a:p>
          <a:endParaRPr lang="en-US"/>
        </a:p>
      </dgm:t>
    </dgm:pt>
    <dgm:pt modelId="{F0B0F9FA-80E5-4759-8B6A-3E8EDBFF867A}" type="pres">
      <dgm:prSet presAssocID="{D3F510DE-BE74-4E3D-A0BC-25E1AB32B985}" presName="Name13" presStyleLbl="parChTrans1D2" presStyleIdx="3" presStyleCnt="4"/>
      <dgm:spPr/>
      <dgm:t>
        <a:bodyPr/>
        <a:lstStyle/>
        <a:p>
          <a:endParaRPr lang="en-US"/>
        </a:p>
      </dgm:t>
    </dgm:pt>
    <dgm:pt modelId="{6F2A7C4B-5A58-4DD4-80FD-74ECF13AC396}" type="pres">
      <dgm:prSet presAssocID="{9863F945-F270-4645-B7F1-86C0827FC70E}" presName="childText" presStyleLbl="bgAcc1" presStyleIdx="3" presStyleCnt="4" custScaleY="47877">
        <dgm:presLayoutVars>
          <dgm:bulletEnabled val="1"/>
        </dgm:presLayoutVars>
      </dgm:prSet>
      <dgm:spPr/>
      <dgm:t>
        <a:bodyPr/>
        <a:lstStyle/>
        <a:p>
          <a:endParaRPr lang="en-US"/>
        </a:p>
      </dgm:t>
    </dgm:pt>
  </dgm:ptLst>
  <dgm:cxnLst>
    <dgm:cxn modelId="{C25ACF6A-91B5-4107-92D5-DEE31EA6A4F6}" type="presOf" srcId="{ACA14DD6-690A-48CA-88E8-3320529FE6F8}" destId="{BA51D355-B6AA-418E-8F3B-7C0773D638B9}" srcOrd="0" destOrd="0" presId="urn:microsoft.com/office/officeart/2005/8/layout/hierarchy3"/>
    <dgm:cxn modelId="{6A133B2A-E685-4B70-9392-C9419F8BD42D}" type="presOf" srcId="{9863F945-F270-4645-B7F1-86C0827FC70E}" destId="{6F2A7C4B-5A58-4DD4-80FD-74ECF13AC396}" srcOrd="0" destOrd="0" presId="urn:microsoft.com/office/officeart/2005/8/layout/hierarchy3"/>
    <dgm:cxn modelId="{7D64D32E-F392-4D8E-B6A7-6D0B15864E70}" type="presOf" srcId="{08B7A69D-981F-404F-9E88-BE92D83A7CD9}" destId="{469BB64D-B3FE-4EA2-9407-FC3C9D6732CC}" srcOrd="0" destOrd="0" presId="urn:microsoft.com/office/officeart/2005/8/layout/hierarchy3"/>
    <dgm:cxn modelId="{8CC6FE25-5DC9-47C0-903B-19C6A67C68C7}" srcId="{49BAB4D9-722C-4BFC-AB7A-4C631AE85301}" destId="{ACA14DD6-690A-48CA-88E8-3320529FE6F8}" srcOrd="1" destOrd="0" parTransId="{B894C39B-DB67-467E-80EC-C351AF44B814}" sibTransId="{6B648C8F-5BFF-4D91-8124-851D31EFAEE2}"/>
    <dgm:cxn modelId="{C9D563F2-7489-4298-A459-DDB2AEB4338F}" type="presOf" srcId="{49BAB4D9-722C-4BFC-AB7A-4C631AE85301}" destId="{CF85CB47-4192-45EA-A07E-C73D4636A4A6}" srcOrd="1" destOrd="0" presId="urn:microsoft.com/office/officeart/2005/8/layout/hierarchy3"/>
    <dgm:cxn modelId="{2D080B47-9D45-4DC0-9D4F-0FA5427AC757}" type="presOf" srcId="{E6AEA8EB-3CC8-4694-9B4C-6913F28CBF27}" destId="{C2F3308B-67BC-4A89-8B5F-E19CC984B88C}" srcOrd="0" destOrd="0" presId="urn:microsoft.com/office/officeart/2005/8/layout/hierarchy3"/>
    <dgm:cxn modelId="{276041D1-D964-460F-951F-B3BA36B347A7}" type="presOf" srcId="{49BAB4D9-722C-4BFC-AB7A-4C631AE85301}" destId="{512A1A97-E871-4C43-915B-C8BF0EEA166A}" srcOrd="0" destOrd="0" presId="urn:microsoft.com/office/officeart/2005/8/layout/hierarchy3"/>
    <dgm:cxn modelId="{1EDEC03D-03B2-4AF0-A19A-C2CE1CD68D32}" srcId="{49BAB4D9-722C-4BFC-AB7A-4C631AE85301}" destId="{5754E223-140D-48CC-BD36-CC2C12FA77AF}" srcOrd="0" destOrd="0" parTransId="{E6AEA8EB-3CC8-4694-9B4C-6913F28CBF27}" sibTransId="{BCDEC1FE-9B90-4D92-9E6C-78D01B3530E5}"/>
    <dgm:cxn modelId="{63BC861F-F7F0-4104-B1C4-4C3CF3D1F7F9}" srcId="{49BAB4D9-722C-4BFC-AB7A-4C631AE85301}" destId="{ECA2AFDE-3C28-493C-8D37-53A8A225DE7B}" srcOrd="2" destOrd="0" parTransId="{12876316-C5BB-4D54-B887-BF2157DDBC57}" sibTransId="{080E112D-7BEB-4A3E-B17E-13609774E2B1}"/>
    <dgm:cxn modelId="{F466FAE1-34CC-4BD1-82D0-FF2C3196BE8A}" type="presOf" srcId="{12876316-C5BB-4D54-B887-BF2157DDBC57}" destId="{7327A21F-FBF3-4FFB-AA49-57252446DE80}" srcOrd="0" destOrd="0" presId="urn:microsoft.com/office/officeart/2005/8/layout/hierarchy3"/>
    <dgm:cxn modelId="{679FB165-6F4C-4711-A655-D7C9219A2D39}" type="presOf" srcId="{5754E223-140D-48CC-BD36-CC2C12FA77AF}" destId="{181959BB-649B-411B-8474-5F1ED458CB4C}" srcOrd="0" destOrd="0" presId="urn:microsoft.com/office/officeart/2005/8/layout/hierarchy3"/>
    <dgm:cxn modelId="{F76510B3-349A-4B26-B07E-2C4C662B0B47}" type="presOf" srcId="{D3F510DE-BE74-4E3D-A0BC-25E1AB32B985}" destId="{F0B0F9FA-80E5-4759-8B6A-3E8EDBFF867A}" srcOrd="0" destOrd="0" presId="urn:microsoft.com/office/officeart/2005/8/layout/hierarchy3"/>
    <dgm:cxn modelId="{8F73D31A-8C49-4D5A-8399-C8E40E5F902E}" type="presOf" srcId="{B894C39B-DB67-467E-80EC-C351AF44B814}" destId="{3F4B7A88-DB09-436E-917F-5D610F26894A}" srcOrd="0" destOrd="0" presId="urn:microsoft.com/office/officeart/2005/8/layout/hierarchy3"/>
    <dgm:cxn modelId="{FCB50201-C60E-48D3-8580-C03F396A1760}" srcId="{49BAB4D9-722C-4BFC-AB7A-4C631AE85301}" destId="{9863F945-F270-4645-B7F1-86C0827FC70E}" srcOrd="3" destOrd="0" parTransId="{D3F510DE-BE74-4E3D-A0BC-25E1AB32B985}" sibTransId="{7E1ED436-B60D-43F0-9132-71BF63306347}"/>
    <dgm:cxn modelId="{97FFCC77-B200-4294-A7A8-6521FBB9E6B5}" srcId="{08B7A69D-981F-404F-9E88-BE92D83A7CD9}" destId="{49BAB4D9-722C-4BFC-AB7A-4C631AE85301}" srcOrd="0" destOrd="0" parTransId="{8506FD54-BD3D-4F6E-8E4F-CA75411B4BE9}" sibTransId="{D11877B2-86AA-4AEE-8F67-B909BE07454F}"/>
    <dgm:cxn modelId="{4F0179DE-B9FC-4346-85C0-7214D2F42A9E}" type="presOf" srcId="{ECA2AFDE-3C28-493C-8D37-53A8A225DE7B}" destId="{48A8F91F-0BEB-459F-B104-137E6B37B380}" srcOrd="0" destOrd="0" presId="urn:microsoft.com/office/officeart/2005/8/layout/hierarchy3"/>
    <dgm:cxn modelId="{F4170127-BF3A-414F-8AF1-E51B5FF123DD}" type="presParOf" srcId="{469BB64D-B3FE-4EA2-9407-FC3C9D6732CC}" destId="{43B5C500-036C-44BF-8440-A2477AB6E2FA}" srcOrd="0" destOrd="0" presId="urn:microsoft.com/office/officeart/2005/8/layout/hierarchy3"/>
    <dgm:cxn modelId="{5232E0F0-D393-4DD4-913C-BDBCEEDCC859}" type="presParOf" srcId="{43B5C500-036C-44BF-8440-A2477AB6E2FA}" destId="{88E6AA1D-461B-4711-9863-ECC7F78F8667}" srcOrd="0" destOrd="0" presId="urn:microsoft.com/office/officeart/2005/8/layout/hierarchy3"/>
    <dgm:cxn modelId="{99D7214E-5AA5-4348-B217-CFB20F377121}" type="presParOf" srcId="{88E6AA1D-461B-4711-9863-ECC7F78F8667}" destId="{512A1A97-E871-4C43-915B-C8BF0EEA166A}" srcOrd="0" destOrd="0" presId="urn:microsoft.com/office/officeart/2005/8/layout/hierarchy3"/>
    <dgm:cxn modelId="{28B63574-A4C3-43B7-B945-199C73BB587B}" type="presParOf" srcId="{88E6AA1D-461B-4711-9863-ECC7F78F8667}" destId="{CF85CB47-4192-45EA-A07E-C73D4636A4A6}" srcOrd="1" destOrd="0" presId="urn:microsoft.com/office/officeart/2005/8/layout/hierarchy3"/>
    <dgm:cxn modelId="{8019056F-CADE-4771-8C94-DE91999AC687}" type="presParOf" srcId="{43B5C500-036C-44BF-8440-A2477AB6E2FA}" destId="{7F9B1F4E-7369-4236-8C8A-0B111FE9C355}" srcOrd="1" destOrd="0" presId="urn:microsoft.com/office/officeart/2005/8/layout/hierarchy3"/>
    <dgm:cxn modelId="{11A512E4-03F8-4588-964D-0A85D9CCA040}" type="presParOf" srcId="{7F9B1F4E-7369-4236-8C8A-0B111FE9C355}" destId="{C2F3308B-67BC-4A89-8B5F-E19CC984B88C}" srcOrd="0" destOrd="0" presId="urn:microsoft.com/office/officeart/2005/8/layout/hierarchy3"/>
    <dgm:cxn modelId="{6D653E7E-A598-4346-881A-47FE59052E12}" type="presParOf" srcId="{7F9B1F4E-7369-4236-8C8A-0B111FE9C355}" destId="{181959BB-649B-411B-8474-5F1ED458CB4C}" srcOrd="1" destOrd="0" presId="urn:microsoft.com/office/officeart/2005/8/layout/hierarchy3"/>
    <dgm:cxn modelId="{8D6D1724-BB2C-4950-BFF7-CC4CECF08FF9}" type="presParOf" srcId="{7F9B1F4E-7369-4236-8C8A-0B111FE9C355}" destId="{3F4B7A88-DB09-436E-917F-5D610F26894A}" srcOrd="2" destOrd="0" presId="urn:microsoft.com/office/officeart/2005/8/layout/hierarchy3"/>
    <dgm:cxn modelId="{700F4249-4A4E-4501-BB42-235F3E1FDB75}" type="presParOf" srcId="{7F9B1F4E-7369-4236-8C8A-0B111FE9C355}" destId="{BA51D355-B6AA-418E-8F3B-7C0773D638B9}" srcOrd="3" destOrd="0" presId="urn:microsoft.com/office/officeart/2005/8/layout/hierarchy3"/>
    <dgm:cxn modelId="{C86AC03A-0AEF-43EC-8A68-814AB78671D2}" type="presParOf" srcId="{7F9B1F4E-7369-4236-8C8A-0B111FE9C355}" destId="{7327A21F-FBF3-4FFB-AA49-57252446DE80}" srcOrd="4" destOrd="0" presId="urn:microsoft.com/office/officeart/2005/8/layout/hierarchy3"/>
    <dgm:cxn modelId="{1099AB15-A26F-46CE-8A15-671173E9A364}" type="presParOf" srcId="{7F9B1F4E-7369-4236-8C8A-0B111FE9C355}" destId="{48A8F91F-0BEB-459F-B104-137E6B37B380}" srcOrd="5" destOrd="0" presId="urn:microsoft.com/office/officeart/2005/8/layout/hierarchy3"/>
    <dgm:cxn modelId="{109012EB-FCC9-445B-B2B1-BD270673FFC9}" type="presParOf" srcId="{7F9B1F4E-7369-4236-8C8A-0B111FE9C355}" destId="{F0B0F9FA-80E5-4759-8B6A-3E8EDBFF867A}" srcOrd="6" destOrd="0" presId="urn:microsoft.com/office/officeart/2005/8/layout/hierarchy3"/>
    <dgm:cxn modelId="{C5704245-631B-4FA1-B4F6-A5C1ADFA438B}" type="presParOf" srcId="{7F9B1F4E-7369-4236-8C8A-0B111FE9C355}" destId="{6F2A7C4B-5A58-4DD4-80FD-74ECF13AC396}"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11.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آنالیز و تحلیل سایت</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400" b="1" dirty="0" smtClean="0">
              <a:latin typeface="Adobe Arabic" pitchFamily="18" charset="-78"/>
              <a:cs typeface="Adobe Arabic" pitchFamily="18" charset="-78"/>
            </a:rPr>
            <a:t>تحلیل اقلیمی سایت</a:t>
          </a:r>
          <a:endParaRPr lang="en-US" sz="14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9863F945-F270-4645-B7F1-86C0827FC70E}">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400" b="1" dirty="0" smtClean="0">
              <a:latin typeface="Adobe Arabic" pitchFamily="18" charset="-78"/>
              <a:cs typeface="Adobe Arabic" pitchFamily="18" charset="-78"/>
            </a:rPr>
            <a:t>نتیجه گیری</a:t>
          </a:r>
          <a:endParaRPr lang="en-US" sz="1400" b="1" dirty="0">
            <a:latin typeface="Adobe Arabic" pitchFamily="18" charset="-78"/>
            <a:cs typeface="Adobe Arabic" pitchFamily="18" charset="-78"/>
          </a:endParaRPr>
        </a:p>
      </dgm:t>
    </dgm:pt>
    <dgm:pt modelId="{D3F510DE-BE74-4E3D-A0BC-25E1AB32B985}" type="parTrans" cxnId="{FCB50201-C60E-48D3-8580-C03F396A1760}">
      <dgm:prSet/>
      <dgm:spPr/>
      <dgm:t>
        <a:bodyPr/>
        <a:lstStyle/>
        <a:p>
          <a:endParaRPr lang="en-US"/>
        </a:p>
      </dgm:t>
    </dgm:pt>
    <dgm:pt modelId="{7E1ED436-B60D-43F0-9132-71BF63306347}" type="sibTrans" cxnId="{FCB50201-C60E-48D3-8580-C03F396A1760}">
      <dgm:prSet/>
      <dgm:spPr/>
      <dgm:t>
        <a:bodyPr/>
        <a:lstStyle/>
        <a:p>
          <a:endParaRPr lang="en-US"/>
        </a:p>
      </dgm:t>
    </dgm:pt>
    <dgm:pt modelId="{5754E223-140D-48CC-BD36-CC2C12FA77AF}">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50" b="1" dirty="0" smtClean="0">
              <a:latin typeface="Adobe Arabic" pitchFamily="18" charset="-78"/>
              <a:cs typeface="Adobe Arabic" pitchFamily="18" charset="-78"/>
            </a:rPr>
            <a:t>آشنایی با سایت مورد نظر</a:t>
          </a:r>
          <a:endParaRPr lang="en-US" sz="1050" b="1" dirty="0">
            <a:latin typeface="Adobe Arabic" pitchFamily="18" charset="-78"/>
            <a:cs typeface="Adobe Arabic" pitchFamily="18" charset="-78"/>
          </a:endParaRPr>
        </a:p>
      </dgm:t>
    </dgm:pt>
    <dgm:pt modelId="{E6AEA8EB-3CC8-4694-9B4C-6913F28CBF27}" type="parTrans" cxnId="{1EDEC03D-03B2-4AF0-A19A-C2CE1CD68D32}">
      <dgm:prSet/>
      <dgm:spPr/>
      <dgm:t>
        <a:bodyPr/>
        <a:lstStyle/>
        <a:p>
          <a:endParaRPr lang="en-US"/>
        </a:p>
      </dgm:t>
    </dgm:pt>
    <dgm:pt modelId="{BCDEC1FE-9B90-4D92-9E6C-78D01B3530E5}" type="sibTrans" cxnId="{1EDEC03D-03B2-4AF0-A19A-C2CE1CD68D32}">
      <dgm:prSet/>
      <dgm:spPr/>
      <dgm:t>
        <a:bodyPr/>
        <a:lstStyle/>
        <a:p>
          <a:endParaRPr lang="en-US"/>
        </a:p>
      </dgm:t>
    </dgm:pt>
    <dgm:pt modelId="{ACA14DD6-690A-48CA-88E8-3320529FE6F8}">
      <dgm:prSet phldrT="[Text]">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b="1" dirty="0" smtClean="0">
              <a:latin typeface="Adobe Arabic" pitchFamily="18" charset="-78"/>
              <a:cs typeface="Adobe Arabic" pitchFamily="18" charset="-78"/>
            </a:rPr>
            <a:t>دسترسی ها و امکانات سایت</a:t>
          </a:r>
          <a:endParaRPr lang="en-US" b="1" dirty="0">
            <a:latin typeface="Adobe Arabic" pitchFamily="18" charset="-78"/>
            <a:cs typeface="Adobe Arabic" pitchFamily="18" charset="-78"/>
          </a:endParaRPr>
        </a:p>
      </dgm:t>
    </dgm:pt>
    <dgm:pt modelId="{B894C39B-DB67-467E-80EC-C351AF44B814}" type="parTrans" cxnId="{8CC6FE25-5DC9-47C0-903B-19C6A67C68C7}">
      <dgm:prSet/>
      <dgm:spPr/>
      <dgm:t>
        <a:bodyPr/>
        <a:lstStyle/>
        <a:p>
          <a:endParaRPr lang="en-US"/>
        </a:p>
      </dgm:t>
    </dgm:pt>
    <dgm:pt modelId="{6B648C8F-5BFF-4D91-8124-851D31EFAEE2}" type="sibTrans" cxnId="{8CC6FE25-5DC9-47C0-903B-19C6A67C68C7}">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C2F3308B-67BC-4A89-8B5F-E19CC984B88C}" type="pres">
      <dgm:prSet presAssocID="{E6AEA8EB-3CC8-4694-9B4C-6913F28CBF27}" presName="Name13" presStyleLbl="parChTrans1D2" presStyleIdx="0" presStyleCnt="4"/>
      <dgm:spPr/>
      <dgm:t>
        <a:bodyPr/>
        <a:lstStyle/>
        <a:p>
          <a:endParaRPr lang="en-US"/>
        </a:p>
      </dgm:t>
    </dgm:pt>
    <dgm:pt modelId="{181959BB-649B-411B-8474-5F1ED458CB4C}" type="pres">
      <dgm:prSet presAssocID="{5754E223-140D-48CC-BD36-CC2C12FA77AF}" presName="childText" presStyleLbl="bgAcc1" presStyleIdx="0" presStyleCnt="4" custScaleY="47877">
        <dgm:presLayoutVars>
          <dgm:bulletEnabled val="1"/>
        </dgm:presLayoutVars>
      </dgm:prSet>
      <dgm:spPr/>
      <dgm:t>
        <a:bodyPr/>
        <a:lstStyle/>
        <a:p>
          <a:endParaRPr lang="en-US"/>
        </a:p>
      </dgm:t>
    </dgm:pt>
    <dgm:pt modelId="{3F4B7A88-DB09-436E-917F-5D610F26894A}" type="pres">
      <dgm:prSet presAssocID="{B894C39B-DB67-467E-80EC-C351AF44B814}" presName="Name13" presStyleLbl="parChTrans1D2" presStyleIdx="1" presStyleCnt="4"/>
      <dgm:spPr/>
      <dgm:t>
        <a:bodyPr/>
        <a:lstStyle/>
        <a:p>
          <a:endParaRPr lang="en-US"/>
        </a:p>
      </dgm:t>
    </dgm:pt>
    <dgm:pt modelId="{BA51D355-B6AA-418E-8F3B-7C0773D638B9}" type="pres">
      <dgm:prSet presAssocID="{ACA14DD6-690A-48CA-88E8-3320529FE6F8}" presName="childText" presStyleLbl="bgAcc1" presStyleIdx="1"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2" presStyleCnt="4"/>
      <dgm:spPr/>
      <dgm:t>
        <a:bodyPr/>
        <a:lstStyle/>
        <a:p>
          <a:endParaRPr lang="en-US"/>
        </a:p>
      </dgm:t>
    </dgm:pt>
    <dgm:pt modelId="{48A8F91F-0BEB-459F-B104-137E6B37B380}" type="pres">
      <dgm:prSet presAssocID="{ECA2AFDE-3C28-493C-8D37-53A8A225DE7B}" presName="childText" presStyleLbl="bgAcc1" presStyleIdx="2" presStyleCnt="4" custScaleY="47877">
        <dgm:presLayoutVars>
          <dgm:bulletEnabled val="1"/>
        </dgm:presLayoutVars>
      </dgm:prSet>
      <dgm:spPr/>
      <dgm:t>
        <a:bodyPr/>
        <a:lstStyle/>
        <a:p>
          <a:endParaRPr lang="en-US"/>
        </a:p>
      </dgm:t>
    </dgm:pt>
    <dgm:pt modelId="{F0B0F9FA-80E5-4759-8B6A-3E8EDBFF867A}" type="pres">
      <dgm:prSet presAssocID="{D3F510DE-BE74-4E3D-A0BC-25E1AB32B985}" presName="Name13" presStyleLbl="parChTrans1D2" presStyleIdx="3" presStyleCnt="4"/>
      <dgm:spPr/>
      <dgm:t>
        <a:bodyPr/>
        <a:lstStyle/>
        <a:p>
          <a:endParaRPr lang="en-US"/>
        </a:p>
      </dgm:t>
    </dgm:pt>
    <dgm:pt modelId="{6F2A7C4B-5A58-4DD4-80FD-74ECF13AC396}" type="pres">
      <dgm:prSet presAssocID="{9863F945-F270-4645-B7F1-86C0827FC70E}" presName="childText" presStyleLbl="bgAcc1" presStyleIdx="3" presStyleCnt="4" custScaleY="47877">
        <dgm:presLayoutVars>
          <dgm:bulletEnabled val="1"/>
        </dgm:presLayoutVars>
      </dgm:prSet>
      <dgm:spPr/>
      <dgm:t>
        <a:bodyPr/>
        <a:lstStyle/>
        <a:p>
          <a:endParaRPr lang="en-US"/>
        </a:p>
      </dgm:t>
    </dgm:pt>
  </dgm:ptLst>
  <dgm:cxnLst>
    <dgm:cxn modelId="{B983E2A2-0AC8-47C8-8C06-81CA6B1518C5}" type="presOf" srcId="{5754E223-140D-48CC-BD36-CC2C12FA77AF}" destId="{181959BB-649B-411B-8474-5F1ED458CB4C}" srcOrd="0" destOrd="0" presId="urn:microsoft.com/office/officeart/2005/8/layout/hierarchy3"/>
    <dgm:cxn modelId="{B1146479-0AD0-4DEC-A0F3-33A1D1DD556C}" type="presOf" srcId="{49BAB4D9-722C-4BFC-AB7A-4C631AE85301}" destId="{CF85CB47-4192-45EA-A07E-C73D4636A4A6}" srcOrd="1" destOrd="0" presId="urn:microsoft.com/office/officeart/2005/8/layout/hierarchy3"/>
    <dgm:cxn modelId="{55A4FFF0-31E4-4B48-A302-9556CE7354F6}" type="presOf" srcId="{49BAB4D9-722C-4BFC-AB7A-4C631AE85301}" destId="{512A1A97-E871-4C43-915B-C8BF0EEA166A}" srcOrd="0" destOrd="0" presId="urn:microsoft.com/office/officeart/2005/8/layout/hierarchy3"/>
    <dgm:cxn modelId="{681E1DDD-659D-4EE7-98F2-0E70BAB19558}" type="presOf" srcId="{ECA2AFDE-3C28-493C-8D37-53A8A225DE7B}" destId="{48A8F91F-0BEB-459F-B104-137E6B37B380}" srcOrd="0" destOrd="0" presId="urn:microsoft.com/office/officeart/2005/8/layout/hierarchy3"/>
    <dgm:cxn modelId="{B4849211-2F06-4219-B596-A3BC7C9F2DCB}" type="presOf" srcId="{E6AEA8EB-3CC8-4694-9B4C-6913F28CBF27}" destId="{C2F3308B-67BC-4A89-8B5F-E19CC984B88C}" srcOrd="0" destOrd="0" presId="urn:microsoft.com/office/officeart/2005/8/layout/hierarchy3"/>
    <dgm:cxn modelId="{8CC6FE25-5DC9-47C0-903B-19C6A67C68C7}" srcId="{49BAB4D9-722C-4BFC-AB7A-4C631AE85301}" destId="{ACA14DD6-690A-48CA-88E8-3320529FE6F8}" srcOrd="1" destOrd="0" parTransId="{B894C39B-DB67-467E-80EC-C351AF44B814}" sibTransId="{6B648C8F-5BFF-4D91-8124-851D31EFAEE2}"/>
    <dgm:cxn modelId="{67832386-D066-4723-8198-5880F24847FA}" type="presOf" srcId="{12876316-C5BB-4D54-B887-BF2157DDBC57}" destId="{7327A21F-FBF3-4FFB-AA49-57252446DE80}" srcOrd="0" destOrd="0" presId="urn:microsoft.com/office/officeart/2005/8/layout/hierarchy3"/>
    <dgm:cxn modelId="{CAE86D70-CE35-4239-9D1A-CDCD927214FA}" type="presOf" srcId="{B894C39B-DB67-467E-80EC-C351AF44B814}" destId="{3F4B7A88-DB09-436E-917F-5D610F26894A}" srcOrd="0" destOrd="0" presId="urn:microsoft.com/office/officeart/2005/8/layout/hierarchy3"/>
    <dgm:cxn modelId="{1EDEC03D-03B2-4AF0-A19A-C2CE1CD68D32}" srcId="{49BAB4D9-722C-4BFC-AB7A-4C631AE85301}" destId="{5754E223-140D-48CC-BD36-CC2C12FA77AF}" srcOrd="0" destOrd="0" parTransId="{E6AEA8EB-3CC8-4694-9B4C-6913F28CBF27}" sibTransId="{BCDEC1FE-9B90-4D92-9E6C-78D01B3530E5}"/>
    <dgm:cxn modelId="{63BC861F-F7F0-4104-B1C4-4C3CF3D1F7F9}" srcId="{49BAB4D9-722C-4BFC-AB7A-4C631AE85301}" destId="{ECA2AFDE-3C28-493C-8D37-53A8A225DE7B}" srcOrd="2" destOrd="0" parTransId="{12876316-C5BB-4D54-B887-BF2157DDBC57}" sibTransId="{080E112D-7BEB-4A3E-B17E-13609774E2B1}"/>
    <dgm:cxn modelId="{086F9622-E449-4B18-833D-F28792A715E2}" type="presOf" srcId="{D3F510DE-BE74-4E3D-A0BC-25E1AB32B985}" destId="{F0B0F9FA-80E5-4759-8B6A-3E8EDBFF867A}" srcOrd="0" destOrd="0" presId="urn:microsoft.com/office/officeart/2005/8/layout/hierarchy3"/>
    <dgm:cxn modelId="{FCB50201-C60E-48D3-8580-C03F396A1760}" srcId="{49BAB4D9-722C-4BFC-AB7A-4C631AE85301}" destId="{9863F945-F270-4645-B7F1-86C0827FC70E}" srcOrd="3" destOrd="0" parTransId="{D3F510DE-BE74-4E3D-A0BC-25E1AB32B985}" sibTransId="{7E1ED436-B60D-43F0-9132-71BF63306347}"/>
    <dgm:cxn modelId="{97FFCC77-B200-4294-A7A8-6521FBB9E6B5}" srcId="{08B7A69D-981F-404F-9E88-BE92D83A7CD9}" destId="{49BAB4D9-722C-4BFC-AB7A-4C631AE85301}" srcOrd="0" destOrd="0" parTransId="{8506FD54-BD3D-4F6E-8E4F-CA75411B4BE9}" sibTransId="{D11877B2-86AA-4AEE-8F67-B909BE07454F}"/>
    <dgm:cxn modelId="{636B9F78-A34B-4913-93F0-8A35F7977047}" type="presOf" srcId="{ACA14DD6-690A-48CA-88E8-3320529FE6F8}" destId="{BA51D355-B6AA-418E-8F3B-7C0773D638B9}" srcOrd="0" destOrd="0" presId="urn:microsoft.com/office/officeart/2005/8/layout/hierarchy3"/>
    <dgm:cxn modelId="{7254AA35-170C-4017-AD47-E6B96C434988}" type="presOf" srcId="{08B7A69D-981F-404F-9E88-BE92D83A7CD9}" destId="{469BB64D-B3FE-4EA2-9407-FC3C9D6732CC}" srcOrd="0" destOrd="0" presId="urn:microsoft.com/office/officeart/2005/8/layout/hierarchy3"/>
    <dgm:cxn modelId="{CF3ACD46-DE4C-4519-8730-05B97F30D50D}" type="presOf" srcId="{9863F945-F270-4645-B7F1-86C0827FC70E}" destId="{6F2A7C4B-5A58-4DD4-80FD-74ECF13AC396}" srcOrd="0" destOrd="0" presId="urn:microsoft.com/office/officeart/2005/8/layout/hierarchy3"/>
    <dgm:cxn modelId="{2E597EEA-2F6D-4A07-A3EC-03A229A41093}" type="presParOf" srcId="{469BB64D-B3FE-4EA2-9407-FC3C9D6732CC}" destId="{43B5C500-036C-44BF-8440-A2477AB6E2FA}" srcOrd="0" destOrd="0" presId="urn:microsoft.com/office/officeart/2005/8/layout/hierarchy3"/>
    <dgm:cxn modelId="{18926EF0-4201-4F31-BD6B-012FE2D9323B}" type="presParOf" srcId="{43B5C500-036C-44BF-8440-A2477AB6E2FA}" destId="{88E6AA1D-461B-4711-9863-ECC7F78F8667}" srcOrd="0" destOrd="0" presId="urn:microsoft.com/office/officeart/2005/8/layout/hierarchy3"/>
    <dgm:cxn modelId="{2E5D5391-C8DA-4F73-B408-092A96EDDDFA}" type="presParOf" srcId="{88E6AA1D-461B-4711-9863-ECC7F78F8667}" destId="{512A1A97-E871-4C43-915B-C8BF0EEA166A}" srcOrd="0" destOrd="0" presId="urn:microsoft.com/office/officeart/2005/8/layout/hierarchy3"/>
    <dgm:cxn modelId="{771E8110-0E99-4D88-82B9-0C8311C61FEB}" type="presParOf" srcId="{88E6AA1D-461B-4711-9863-ECC7F78F8667}" destId="{CF85CB47-4192-45EA-A07E-C73D4636A4A6}" srcOrd="1" destOrd="0" presId="urn:microsoft.com/office/officeart/2005/8/layout/hierarchy3"/>
    <dgm:cxn modelId="{7F888ADA-BF79-4E4C-973A-7E98F588A539}" type="presParOf" srcId="{43B5C500-036C-44BF-8440-A2477AB6E2FA}" destId="{7F9B1F4E-7369-4236-8C8A-0B111FE9C355}" srcOrd="1" destOrd="0" presId="urn:microsoft.com/office/officeart/2005/8/layout/hierarchy3"/>
    <dgm:cxn modelId="{23A4D7FF-6D90-43D9-9299-14815FA85DDE}" type="presParOf" srcId="{7F9B1F4E-7369-4236-8C8A-0B111FE9C355}" destId="{C2F3308B-67BC-4A89-8B5F-E19CC984B88C}" srcOrd="0" destOrd="0" presId="urn:microsoft.com/office/officeart/2005/8/layout/hierarchy3"/>
    <dgm:cxn modelId="{1CBF119B-6204-4B4E-891B-4B7C36853872}" type="presParOf" srcId="{7F9B1F4E-7369-4236-8C8A-0B111FE9C355}" destId="{181959BB-649B-411B-8474-5F1ED458CB4C}" srcOrd="1" destOrd="0" presId="urn:microsoft.com/office/officeart/2005/8/layout/hierarchy3"/>
    <dgm:cxn modelId="{FC91F7C5-D6AF-4743-AAA7-32F844D97C94}" type="presParOf" srcId="{7F9B1F4E-7369-4236-8C8A-0B111FE9C355}" destId="{3F4B7A88-DB09-436E-917F-5D610F26894A}" srcOrd="2" destOrd="0" presId="urn:microsoft.com/office/officeart/2005/8/layout/hierarchy3"/>
    <dgm:cxn modelId="{DBEDDCA0-1513-4A2E-93EC-245678B09F8E}" type="presParOf" srcId="{7F9B1F4E-7369-4236-8C8A-0B111FE9C355}" destId="{BA51D355-B6AA-418E-8F3B-7C0773D638B9}" srcOrd="3" destOrd="0" presId="urn:microsoft.com/office/officeart/2005/8/layout/hierarchy3"/>
    <dgm:cxn modelId="{713B5BE6-D9EF-4E79-8A31-60D669908ED3}" type="presParOf" srcId="{7F9B1F4E-7369-4236-8C8A-0B111FE9C355}" destId="{7327A21F-FBF3-4FFB-AA49-57252446DE80}" srcOrd="4" destOrd="0" presId="urn:microsoft.com/office/officeart/2005/8/layout/hierarchy3"/>
    <dgm:cxn modelId="{590EFCD0-3AAB-462E-A48E-94F9AECA5C61}" type="presParOf" srcId="{7F9B1F4E-7369-4236-8C8A-0B111FE9C355}" destId="{48A8F91F-0BEB-459F-B104-137E6B37B380}" srcOrd="5" destOrd="0" presId="urn:microsoft.com/office/officeart/2005/8/layout/hierarchy3"/>
    <dgm:cxn modelId="{F3D3A884-2D6D-4153-96D7-4A96CB211599}" type="presParOf" srcId="{7F9B1F4E-7369-4236-8C8A-0B111FE9C355}" destId="{F0B0F9FA-80E5-4759-8B6A-3E8EDBFF867A}" srcOrd="6" destOrd="0" presId="urn:microsoft.com/office/officeart/2005/8/layout/hierarchy3"/>
    <dgm:cxn modelId="{9963C3D8-AD4D-4A88-B223-D366A177FDF7}" type="presParOf" srcId="{7F9B1F4E-7369-4236-8C8A-0B111FE9C355}" destId="{6F2A7C4B-5A58-4DD4-80FD-74ECF13AC396}"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12.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آنالیز و تحلیل سایت</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400" b="1" dirty="0" smtClean="0">
              <a:latin typeface="Adobe Arabic" pitchFamily="18" charset="-78"/>
              <a:cs typeface="Adobe Arabic" pitchFamily="18" charset="-78"/>
            </a:rPr>
            <a:t>تحلیل اقلیمی سایت</a:t>
          </a:r>
          <a:endParaRPr lang="en-US" sz="14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9863F945-F270-4645-B7F1-86C0827FC70E}">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400" b="1" dirty="0" smtClean="0">
              <a:latin typeface="Adobe Arabic" pitchFamily="18" charset="-78"/>
              <a:cs typeface="Adobe Arabic" pitchFamily="18" charset="-78"/>
            </a:rPr>
            <a:t>نتیجه گیری</a:t>
          </a:r>
          <a:endParaRPr lang="en-US" sz="1400" b="1" dirty="0">
            <a:latin typeface="Adobe Arabic" pitchFamily="18" charset="-78"/>
            <a:cs typeface="Adobe Arabic" pitchFamily="18" charset="-78"/>
          </a:endParaRPr>
        </a:p>
      </dgm:t>
    </dgm:pt>
    <dgm:pt modelId="{D3F510DE-BE74-4E3D-A0BC-25E1AB32B985}" type="parTrans" cxnId="{FCB50201-C60E-48D3-8580-C03F396A1760}">
      <dgm:prSet/>
      <dgm:spPr/>
      <dgm:t>
        <a:bodyPr/>
        <a:lstStyle/>
        <a:p>
          <a:endParaRPr lang="en-US"/>
        </a:p>
      </dgm:t>
    </dgm:pt>
    <dgm:pt modelId="{7E1ED436-B60D-43F0-9132-71BF63306347}" type="sibTrans" cxnId="{FCB50201-C60E-48D3-8580-C03F396A1760}">
      <dgm:prSet/>
      <dgm:spPr/>
      <dgm:t>
        <a:bodyPr/>
        <a:lstStyle/>
        <a:p>
          <a:endParaRPr lang="en-US"/>
        </a:p>
      </dgm:t>
    </dgm:pt>
    <dgm:pt modelId="{5754E223-140D-48CC-BD36-CC2C12FA77AF}">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50" b="1" dirty="0" smtClean="0">
              <a:latin typeface="Adobe Arabic" pitchFamily="18" charset="-78"/>
              <a:cs typeface="Adobe Arabic" pitchFamily="18" charset="-78"/>
            </a:rPr>
            <a:t>آشنایی با سایت مورد نظر</a:t>
          </a:r>
          <a:endParaRPr lang="en-US" sz="1050" b="1" dirty="0">
            <a:latin typeface="Adobe Arabic" pitchFamily="18" charset="-78"/>
            <a:cs typeface="Adobe Arabic" pitchFamily="18" charset="-78"/>
          </a:endParaRPr>
        </a:p>
      </dgm:t>
    </dgm:pt>
    <dgm:pt modelId="{E6AEA8EB-3CC8-4694-9B4C-6913F28CBF27}" type="parTrans" cxnId="{1EDEC03D-03B2-4AF0-A19A-C2CE1CD68D32}">
      <dgm:prSet/>
      <dgm:spPr/>
      <dgm:t>
        <a:bodyPr/>
        <a:lstStyle/>
        <a:p>
          <a:endParaRPr lang="en-US"/>
        </a:p>
      </dgm:t>
    </dgm:pt>
    <dgm:pt modelId="{BCDEC1FE-9B90-4D92-9E6C-78D01B3530E5}" type="sibTrans" cxnId="{1EDEC03D-03B2-4AF0-A19A-C2CE1CD68D32}">
      <dgm:prSet/>
      <dgm:spPr/>
      <dgm:t>
        <a:bodyPr/>
        <a:lstStyle/>
        <a:p>
          <a:endParaRPr lang="en-US"/>
        </a:p>
      </dgm:t>
    </dgm:pt>
    <dgm:pt modelId="{ACA14DD6-690A-48CA-88E8-3320529FE6F8}">
      <dgm:prSet phldrT="[Text]">
        <dgm:style>
          <a:lnRef idx="2">
            <a:schemeClr val="accent1"/>
          </a:lnRef>
          <a:fillRef idx="1">
            <a:schemeClr val="lt1"/>
          </a:fillRef>
          <a:effectRef idx="0">
            <a:schemeClr val="accent1"/>
          </a:effectRef>
          <a:fontRef idx="minor">
            <a:schemeClr val="dk1"/>
          </a:fontRef>
        </dgm:style>
      </dgm:prSet>
      <dgm:spPr>
        <a:ln/>
      </dgm:spPr>
      <dgm:t>
        <a:bodyPr/>
        <a:lstStyle/>
        <a:p>
          <a:r>
            <a:rPr lang="fa-IR" b="1" dirty="0" smtClean="0">
              <a:latin typeface="Adobe Arabic" pitchFamily="18" charset="-78"/>
              <a:cs typeface="Adobe Arabic" pitchFamily="18" charset="-78"/>
            </a:rPr>
            <a:t>دسترسی ها و امکانات سایت</a:t>
          </a:r>
          <a:endParaRPr lang="en-US" b="1" dirty="0">
            <a:latin typeface="Adobe Arabic" pitchFamily="18" charset="-78"/>
            <a:cs typeface="Adobe Arabic" pitchFamily="18" charset="-78"/>
          </a:endParaRPr>
        </a:p>
      </dgm:t>
    </dgm:pt>
    <dgm:pt modelId="{B894C39B-DB67-467E-80EC-C351AF44B814}" type="parTrans" cxnId="{8CC6FE25-5DC9-47C0-903B-19C6A67C68C7}">
      <dgm:prSet/>
      <dgm:spPr/>
      <dgm:t>
        <a:bodyPr/>
        <a:lstStyle/>
        <a:p>
          <a:endParaRPr lang="en-US"/>
        </a:p>
      </dgm:t>
    </dgm:pt>
    <dgm:pt modelId="{6B648C8F-5BFF-4D91-8124-851D31EFAEE2}" type="sibTrans" cxnId="{8CC6FE25-5DC9-47C0-903B-19C6A67C68C7}">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C2F3308B-67BC-4A89-8B5F-E19CC984B88C}" type="pres">
      <dgm:prSet presAssocID="{E6AEA8EB-3CC8-4694-9B4C-6913F28CBF27}" presName="Name13" presStyleLbl="parChTrans1D2" presStyleIdx="0" presStyleCnt="4"/>
      <dgm:spPr/>
      <dgm:t>
        <a:bodyPr/>
        <a:lstStyle/>
        <a:p>
          <a:endParaRPr lang="en-US"/>
        </a:p>
      </dgm:t>
    </dgm:pt>
    <dgm:pt modelId="{181959BB-649B-411B-8474-5F1ED458CB4C}" type="pres">
      <dgm:prSet presAssocID="{5754E223-140D-48CC-BD36-CC2C12FA77AF}" presName="childText" presStyleLbl="bgAcc1" presStyleIdx="0" presStyleCnt="4" custScaleY="47877">
        <dgm:presLayoutVars>
          <dgm:bulletEnabled val="1"/>
        </dgm:presLayoutVars>
      </dgm:prSet>
      <dgm:spPr/>
      <dgm:t>
        <a:bodyPr/>
        <a:lstStyle/>
        <a:p>
          <a:endParaRPr lang="en-US"/>
        </a:p>
      </dgm:t>
    </dgm:pt>
    <dgm:pt modelId="{3F4B7A88-DB09-436E-917F-5D610F26894A}" type="pres">
      <dgm:prSet presAssocID="{B894C39B-DB67-467E-80EC-C351AF44B814}" presName="Name13" presStyleLbl="parChTrans1D2" presStyleIdx="1" presStyleCnt="4"/>
      <dgm:spPr/>
      <dgm:t>
        <a:bodyPr/>
        <a:lstStyle/>
        <a:p>
          <a:endParaRPr lang="en-US"/>
        </a:p>
      </dgm:t>
    </dgm:pt>
    <dgm:pt modelId="{BA51D355-B6AA-418E-8F3B-7C0773D638B9}" type="pres">
      <dgm:prSet presAssocID="{ACA14DD6-690A-48CA-88E8-3320529FE6F8}" presName="childText" presStyleLbl="bgAcc1" presStyleIdx="1"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2" presStyleCnt="4"/>
      <dgm:spPr/>
      <dgm:t>
        <a:bodyPr/>
        <a:lstStyle/>
        <a:p>
          <a:endParaRPr lang="en-US"/>
        </a:p>
      </dgm:t>
    </dgm:pt>
    <dgm:pt modelId="{48A8F91F-0BEB-459F-B104-137E6B37B380}" type="pres">
      <dgm:prSet presAssocID="{ECA2AFDE-3C28-493C-8D37-53A8A225DE7B}" presName="childText" presStyleLbl="bgAcc1" presStyleIdx="2" presStyleCnt="4" custScaleY="47877">
        <dgm:presLayoutVars>
          <dgm:bulletEnabled val="1"/>
        </dgm:presLayoutVars>
      </dgm:prSet>
      <dgm:spPr/>
      <dgm:t>
        <a:bodyPr/>
        <a:lstStyle/>
        <a:p>
          <a:endParaRPr lang="en-US"/>
        </a:p>
      </dgm:t>
    </dgm:pt>
    <dgm:pt modelId="{F0B0F9FA-80E5-4759-8B6A-3E8EDBFF867A}" type="pres">
      <dgm:prSet presAssocID="{D3F510DE-BE74-4E3D-A0BC-25E1AB32B985}" presName="Name13" presStyleLbl="parChTrans1D2" presStyleIdx="3" presStyleCnt="4"/>
      <dgm:spPr/>
      <dgm:t>
        <a:bodyPr/>
        <a:lstStyle/>
        <a:p>
          <a:endParaRPr lang="en-US"/>
        </a:p>
      </dgm:t>
    </dgm:pt>
    <dgm:pt modelId="{6F2A7C4B-5A58-4DD4-80FD-74ECF13AC396}" type="pres">
      <dgm:prSet presAssocID="{9863F945-F270-4645-B7F1-86C0827FC70E}" presName="childText" presStyleLbl="bgAcc1" presStyleIdx="3" presStyleCnt="4" custScaleY="47877">
        <dgm:presLayoutVars>
          <dgm:bulletEnabled val="1"/>
        </dgm:presLayoutVars>
      </dgm:prSet>
      <dgm:spPr/>
      <dgm:t>
        <a:bodyPr/>
        <a:lstStyle/>
        <a:p>
          <a:endParaRPr lang="en-US"/>
        </a:p>
      </dgm:t>
    </dgm:pt>
  </dgm:ptLst>
  <dgm:cxnLst>
    <dgm:cxn modelId="{8F06DC3F-F4D7-4A46-91B8-22665D02A51F}" type="presOf" srcId="{12876316-C5BB-4D54-B887-BF2157DDBC57}" destId="{7327A21F-FBF3-4FFB-AA49-57252446DE80}" srcOrd="0" destOrd="0" presId="urn:microsoft.com/office/officeart/2005/8/layout/hierarchy3"/>
    <dgm:cxn modelId="{FCB50201-C60E-48D3-8580-C03F396A1760}" srcId="{49BAB4D9-722C-4BFC-AB7A-4C631AE85301}" destId="{9863F945-F270-4645-B7F1-86C0827FC70E}" srcOrd="3" destOrd="0" parTransId="{D3F510DE-BE74-4E3D-A0BC-25E1AB32B985}" sibTransId="{7E1ED436-B60D-43F0-9132-71BF63306347}"/>
    <dgm:cxn modelId="{1A79815E-4941-44B9-B65B-00B58DBB9691}" type="presOf" srcId="{ACA14DD6-690A-48CA-88E8-3320529FE6F8}" destId="{BA51D355-B6AA-418E-8F3B-7C0773D638B9}" srcOrd="0" destOrd="0" presId="urn:microsoft.com/office/officeart/2005/8/layout/hierarchy3"/>
    <dgm:cxn modelId="{1EDEC03D-03B2-4AF0-A19A-C2CE1CD68D32}" srcId="{49BAB4D9-722C-4BFC-AB7A-4C631AE85301}" destId="{5754E223-140D-48CC-BD36-CC2C12FA77AF}" srcOrd="0" destOrd="0" parTransId="{E6AEA8EB-3CC8-4694-9B4C-6913F28CBF27}" sibTransId="{BCDEC1FE-9B90-4D92-9E6C-78D01B3530E5}"/>
    <dgm:cxn modelId="{7A686BF4-BE5D-43FF-A8D9-D25F996790FA}" type="presOf" srcId="{B894C39B-DB67-467E-80EC-C351AF44B814}" destId="{3F4B7A88-DB09-436E-917F-5D610F26894A}" srcOrd="0" destOrd="0" presId="urn:microsoft.com/office/officeart/2005/8/layout/hierarchy3"/>
    <dgm:cxn modelId="{85CCADE4-94F5-4D5F-B557-5B3CCCBC90AA}" type="presOf" srcId="{E6AEA8EB-3CC8-4694-9B4C-6913F28CBF27}" destId="{C2F3308B-67BC-4A89-8B5F-E19CC984B88C}"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7DFDAF29-E114-415E-9D6C-8DC5E5E9D23E}" type="presOf" srcId="{9863F945-F270-4645-B7F1-86C0827FC70E}" destId="{6F2A7C4B-5A58-4DD4-80FD-74ECF13AC396}" srcOrd="0" destOrd="0" presId="urn:microsoft.com/office/officeart/2005/8/layout/hierarchy3"/>
    <dgm:cxn modelId="{63BC861F-F7F0-4104-B1C4-4C3CF3D1F7F9}" srcId="{49BAB4D9-722C-4BFC-AB7A-4C631AE85301}" destId="{ECA2AFDE-3C28-493C-8D37-53A8A225DE7B}" srcOrd="2" destOrd="0" parTransId="{12876316-C5BB-4D54-B887-BF2157DDBC57}" sibTransId="{080E112D-7BEB-4A3E-B17E-13609774E2B1}"/>
    <dgm:cxn modelId="{5819A209-E63F-41DC-BA2B-B56A6AC57A3C}" type="presOf" srcId="{5754E223-140D-48CC-BD36-CC2C12FA77AF}" destId="{181959BB-649B-411B-8474-5F1ED458CB4C}" srcOrd="0" destOrd="0" presId="urn:microsoft.com/office/officeart/2005/8/layout/hierarchy3"/>
    <dgm:cxn modelId="{8CC6FE25-5DC9-47C0-903B-19C6A67C68C7}" srcId="{49BAB4D9-722C-4BFC-AB7A-4C631AE85301}" destId="{ACA14DD6-690A-48CA-88E8-3320529FE6F8}" srcOrd="1" destOrd="0" parTransId="{B894C39B-DB67-467E-80EC-C351AF44B814}" sibTransId="{6B648C8F-5BFF-4D91-8124-851D31EFAEE2}"/>
    <dgm:cxn modelId="{A44E3788-0262-4938-9A2B-1EA98EEA4690}" type="presOf" srcId="{49BAB4D9-722C-4BFC-AB7A-4C631AE85301}" destId="{CF85CB47-4192-45EA-A07E-C73D4636A4A6}" srcOrd="1" destOrd="0" presId="urn:microsoft.com/office/officeart/2005/8/layout/hierarchy3"/>
    <dgm:cxn modelId="{999A63C0-2CC9-42D8-BC23-0185798003FE}" type="presOf" srcId="{D3F510DE-BE74-4E3D-A0BC-25E1AB32B985}" destId="{F0B0F9FA-80E5-4759-8B6A-3E8EDBFF867A}" srcOrd="0" destOrd="0" presId="urn:microsoft.com/office/officeart/2005/8/layout/hierarchy3"/>
    <dgm:cxn modelId="{CEC6C396-7DEE-47B9-97C7-C5A3722515FE}" type="presOf" srcId="{08B7A69D-981F-404F-9E88-BE92D83A7CD9}" destId="{469BB64D-B3FE-4EA2-9407-FC3C9D6732CC}" srcOrd="0" destOrd="0" presId="urn:microsoft.com/office/officeart/2005/8/layout/hierarchy3"/>
    <dgm:cxn modelId="{D78D903E-FC1A-40BF-B89D-112379DCA0FB}" type="presOf" srcId="{49BAB4D9-722C-4BFC-AB7A-4C631AE85301}" destId="{512A1A97-E871-4C43-915B-C8BF0EEA166A}" srcOrd="0" destOrd="0" presId="urn:microsoft.com/office/officeart/2005/8/layout/hierarchy3"/>
    <dgm:cxn modelId="{31837FAF-B188-470F-85B3-865FF4FF9BB1}" type="presOf" srcId="{ECA2AFDE-3C28-493C-8D37-53A8A225DE7B}" destId="{48A8F91F-0BEB-459F-B104-137E6B37B380}" srcOrd="0" destOrd="0" presId="urn:microsoft.com/office/officeart/2005/8/layout/hierarchy3"/>
    <dgm:cxn modelId="{3BAFDA8B-766B-4F6C-A7DD-3CA02B8968F6}" type="presParOf" srcId="{469BB64D-B3FE-4EA2-9407-FC3C9D6732CC}" destId="{43B5C500-036C-44BF-8440-A2477AB6E2FA}" srcOrd="0" destOrd="0" presId="urn:microsoft.com/office/officeart/2005/8/layout/hierarchy3"/>
    <dgm:cxn modelId="{F4177695-8F38-4A1F-BAD3-F0F24F661A25}" type="presParOf" srcId="{43B5C500-036C-44BF-8440-A2477AB6E2FA}" destId="{88E6AA1D-461B-4711-9863-ECC7F78F8667}" srcOrd="0" destOrd="0" presId="urn:microsoft.com/office/officeart/2005/8/layout/hierarchy3"/>
    <dgm:cxn modelId="{D03853B8-9ABE-445E-8147-9C760BCDE447}" type="presParOf" srcId="{88E6AA1D-461B-4711-9863-ECC7F78F8667}" destId="{512A1A97-E871-4C43-915B-C8BF0EEA166A}" srcOrd="0" destOrd="0" presId="urn:microsoft.com/office/officeart/2005/8/layout/hierarchy3"/>
    <dgm:cxn modelId="{A9A333F7-FDCC-4BFC-8D00-2FD690C3CE9B}" type="presParOf" srcId="{88E6AA1D-461B-4711-9863-ECC7F78F8667}" destId="{CF85CB47-4192-45EA-A07E-C73D4636A4A6}" srcOrd="1" destOrd="0" presId="urn:microsoft.com/office/officeart/2005/8/layout/hierarchy3"/>
    <dgm:cxn modelId="{94FE7A1A-D974-430D-9BB7-99222B0D281D}" type="presParOf" srcId="{43B5C500-036C-44BF-8440-A2477AB6E2FA}" destId="{7F9B1F4E-7369-4236-8C8A-0B111FE9C355}" srcOrd="1" destOrd="0" presId="urn:microsoft.com/office/officeart/2005/8/layout/hierarchy3"/>
    <dgm:cxn modelId="{8099B00A-529B-47D2-BE36-794EE61ED90A}" type="presParOf" srcId="{7F9B1F4E-7369-4236-8C8A-0B111FE9C355}" destId="{C2F3308B-67BC-4A89-8B5F-E19CC984B88C}" srcOrd="0" destOrd="0" presId="urn:microsoft.com/office/officeart/2005/8/layout/hierarchy3"/>
    <dgm:cxn modelId="{3C9EBF80-543A-44C4-AC33-124E6D31C69B}" type="presParOf" srcId="{7F9B1F4E-7369-4236-8C8A-0B111FE9C355}" destId="{181959BB-649B-411B-8474-5F1ED458CB4C}" srcOrd="1" destOrd="0" presId="urn:microsoft.com/office/officeart/2005/8/layout/hierarchy3"/>
    <dgm:cxn modelId="{A60D77B3-FDF1-41AC-BF70-C31B8BD5E8D3}" type="presParOf" srcId="{7F9B1F4E-7369-4236-8C8A-0B111FE9C355}" destId="{3F4B7A88-DB09-436E-917F-5D610F26894A}" srcOrd="2" destOrd="0" presId="urn:microsoft.com/office/officeart/2005/8/layout/hierarchy3"/>
    <dgm:cxn modelId="{3C868618-68F9-457D-B94A-32B3A6EE3DF3}" type="presParOf" srcId="{7F9B1F4E-7369-4236-8C8A-0B111FE9C355}" destId="{BA51D355-B6AA-418E-8F3B-7C0773D638B9}" srcOrd="3" destOrd="0" presId="urn:microsoft.com/office/officeart/2005/8/layout/hierarchy3"/>
    <dgm:cxn modelId="{A88198D2-1407-4CEB-A109-90554BACE382}" type="presParOf" srcId="{7F9B1F4E-7369-4236-8C8A-0B111FE9C355}" destId="{7327A21F-FBF3-4FFB-AA49-57252446DE80}" srcOrd="4" destOrd="0" presId="urn:microsoft.com/office/officeart/2005/8/layout/hierarchy3"/>
    <dgm:cxn modelId="{0E88481F-CC3D-4AA8-8C7C-73D7C1B7D3BF}" type="presParOf" srcId="{7F9B1F4E-7369-4236-8C8A-0B111FE9C355}" destId="{48A8F91F-0BEB-459F-B104-137E6B37B380}" srcOrd="5" destOrd="0" presId="urn:microsoft.com/office/officeart/2005/8/layout/hierarchy3"/>
    <dgm:cxn modelId="{08A18FA5-848A-4574-A348-F42A60519B78}" type="presParOf" srcId="{7F9B1F4E-7369-4236-8C8A-0B111FE9C355}" destId="{F0B0F9FA-80E5-4759-8B6A-3E8EDBFF867A}" srcOrd="6" destOrd="0" presId="urn:microsoft.com/office/officeart/2005/8/layout/hierarchy3"/>
    <dgm:cxn modelId="{844A66AF-9D08-4380-9D5F-F8794B964737}" type="presParOf" srcId="{7F9B1F4E-7369-4236-8C8A-0B111FE9C355}" destId="{6F2A7C4B-5A58-4DD4-80FD-74ECF13AC396}"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13.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آنالیز و تحلیل سایت</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400" b="1" dirty="0" smtClean="0">
              <a:latin typeface="Adobe Arabic" pitchFamily="18" charset="-78"/>
              <a:cs typeface="Adobe Arabic" pitchFamily="18" charset="-78"/>
            </a:rPr>
            <a:t>تحلیل اقلیمی سایت</a:t>
          </a:r>
          <a:endParaRPr lang="en-US" sz="14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9863F945-F270-4645-B7F1-86C0827FC70E}">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400" b="1" dirty="0" smtClean="0">
              <a:latin typeface="Adobe Arabic" pitchFamily="18" charset="-78"/>
              <a:cs typeface="Adobe Arabic" pitchFamily="18" charset="-78"/>
            </a:rPr>
            <a:t>نتیجه گیری</a:t>
          </a:r>
          <a:endParaRPr lang="en-US" sz="1400" b="1" dirty="0">
            <a:latin typeface="Adobe Arabic" pitchFamily="18" charset="-78"/>
            <a:cs typeface="Adobe Arabic" pitchFamily="18" charset="-78"/>
          </a:endParaRPr>
        </a:p>
      </dgm:t>
    </dgm:pt>
    <dgm:pt modelId="{D3F510DE-BE74-4E3D-A0BC-25E1AB32B985}" type="parTrans" cxnId="{FCB50201-C60E-48D3-8580-C03F396A1760}">
      <dgm:prSet/>
      <dgm:spPr/>
      <dgm:t>
        <a:bodyPr/>
        <a:lstStyle/>
        <a:p>
          <a:endParaRPr lang="en-US"/>
        </a:p>
      </dgm:t>
    </dgm:pt>
    <dgm:pt modelId="{7E1ED436-B60D-43F0-9132-71BF63306347}" type="sibTrans" cxnId="{FCB50201-C60E-48D3-8580-C03F396A1760}">
      <dgm:prSet/>
      <dgm:spPr/>
      <dgm:t>
        <a:bodyPr/>
        <a:lstStyle/>
        <a:p>
          <a:endParaRPr lang="en-US"/>
        </a:p>
      </dgm:t>
    </dgm:pt>
    <dgm:pt modelId="{5754E223-140D-48CC-BD36-CC2C12FA77AF}">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50" b="1" dirty="0" smtClean="0">
              <a:latin typeface="Adobe Arabic" pitchFamily="18" charset="-78"/>
              <a:cs typeface="Adobe Arabic" pitchFamily="18" charset="-78"/>
            </a:rPr>
            <a:t>آشنایی با سایت مورد نظر</a:t>
          </a:r>
          <a:endParaRPr lang="en-US" sz="1050" b="1" dirty="0">
            <a:latin typeface="Adobe Arabic" pitchFamily="18" charset="-78"/>
            <a:cs typeface="Adobe Arabic" pitchFamily="18" charset="-78"/>
          </a:endParaRPr>
        </a:p>
      </dgm:t>
    </dgm:pt>
    <dgm:pt modelId="{E6AEA8EB-3CC8-4694-9B4C-6913F28CBF27}" type="parTrans" cxnId="{1EDEC03D-03B2-4AF0-A19A-C2CE1CD68D32}">
      <dgm:prSet/>
      <dgm:spPr/>
      <dgm:t>
        <a:bodyPr/>
        <a:lstStyle/>
        <a:p>
          <a:endParaRPr lang="en-US"/>
        </a:p>
      </dgm:t>
    </dgm:pt>
    <dgm:pt modelId="{BCDEC1FE-9B90-4D92-9E6C-78D01B3530E5}" type="sibTrans" cxnId="{1EDEC03D-03B2-4AF0-A19A-C2CE1CD68D32}">
      <dgm:prSet/>
      <dgm:spPr/>
      <dgm:t>
        <a:bodyPr/>
        <a:lstStyle/>
        <a:p>
          <a:endParaRPr lang="en-US"/>
        </a:p>
      </dgm:t>
    </dgm:pt>
    <dgm:pt modelId="{ACA14DD6-690A-48CA-88E8-3320529FE6F8}">
      <dgm:prSet phldrT="[Text]">
        <dgm:style>
          <a:lnRef idx="2">
            <a:schemeClr val="accent1"/>
          </a:lnRef>
          <a:fillRef idx="1">
            <a:schemeClr val="lt1"/>
          </a:fillRef>
          <a:effectRef idx="0">
            <a:schemeClr val="accent1"/>
          </a:effectRef>
          <a:fontRef idx="minor">
            <a:schemeClr val="dk1"/>
          </a:fontRef>
        </dgm:style>
      </dgm:prSet>
      <dgm:spPr>
        <a:ln/>
      </dgm:spPr>
      <dgm:t>
        <a:bodyPr/>
        <a:lstStyle/>
        <a:p>
          <a:r>
            <a:rPr lang="fa-IR" b="1" dirty="0" smtClean="0">
              <a:latin typeface="Adobe Arabic" pitchFamily="18" charset="-78"/>
              <a:cs typeface="Adobe Arabic" pitchFamily="18" charset="-78"/>
            </a:rPr>
            <a:t>دسترسی ها و امکانات سایت</a:t>
          </a:r>
          <a:endParaRPr lang="en-US" b="1" dirty="0">
            <a:latin typeface="Adobe Arabic" pitchFamily="18" charset="-78"/>
            <a:cs typeface="Adobe Arabic" pitchFamily="18" charset="-78"/>
          </a:endParaRPr>
        </a:p>
      </dgm:t>
    </dgm:pt>
    <dgm:pt modelId="{B894C39B-DB67-467E-80EC-C351AF44B814}" type="parTrans" cxnId="{8CC6FE25-5DC9-47C0-903B-19C6A67C68C7}">
      <dgm:prSet/>
      <dgm:spPr/>
      <dgm:t>
        <a:bodyPr/>
        <a:lstStyle/>
        <a:p>
          <a:endParaRPr lang="en-US"/>
        </a:p>
      </dgm:t>
    </dgm:pt>
    <dgm:pt modelId="{6B648C8F-5BFF-4D91-8124-851D31EFAEE2}" type="sibTrans" cxnId="{8CC6FE25-5DC9-47C0-903B-19C6A67C68C7}">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C2F3308B-67BC-4A89-8B5F-E19CC984B88C}" type="pres">
      <dgm:prSet presAssocID="{E6AEA8EB-3CC8-4694-9B4C-6913F28CBF27}" presName="Name13" presStyleLbl="parChTrans1D2" presStyleIdx="0" presStyleCnt="4"/>
      <dgm:spPr/>
      <dgm:t>
        <a:bodyPr/>
        <a:lstStyle/>
        <a:p>
          <a:endParaRPr lang="en-US"/>
        </a:p>
      </dgm:t>
    </dgm:pt>
    <dgm:pt modelId="{181959BB-649B-411B-8474-5F1ED458CB4C}" type="pres">
      <dgm:prSet presAssocID="{5754E223-140D-48CC-BD36-CC2C12FA77AF}" presName="childText" presStyleLbl="bgAcc1" presStyleIdx="0" presStyleCnt="4" custScaleY="47877">
        <dgm:presLayoutVars>
          <dgm:bulletEnabled val="1"/>
        </dgm:presLayoutVars>
      </dgm:prSet>
      <dgm:spPr/>
      <dgm:t>
        <a:bodyPr/>
        <a:lstStyle/>
        <a:p>
          <a:endParaRPr lang="en-US"/>
        </a:p>
      </dgm:t>
    </dgm:pt>
    <dgm:pt modelId="{3F4B7A88-DB09-436E-917F-5D610F26894A}" type="pres">
      <dgm:prSet presAssocID="{B894C39B-DB67-467E-80EC-C351AF44B814}" presName="Name13" presStyleLbl="parChTrans1D2" presStyleIdx="1" presStyleCnt="4"/>
      <dgm:spPr/>
      <dgm:t>
        <a:bodyPr/>
        <a:lstStyle/>
        <a:p>
          <a:endParaRPr lang="en-US"/>
        </a:p>
      </dgm:t>
    </dgm:pt>
    <dgm:pt modelId="{BA51D355-B6AA-418E-8F3B-7C0773D638B9}" type="pres">
      <dgm:prSet presAssocID="{ACA14DD6-690A-48CA-88E8-3320529FE6F8}" presName="childText" presStyleLbl="bgAcc1" presStyleIdx="1"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2" presStyleCnt="4"/>
      <dgm:spPr/>
      <dgm:t>
        <a:bodyPr/>
        <a:lstStyle/>
        <a:p>
          <a:endParaRPr lang="en-US"/>
        </a:p>
      </dgm:t>
    </dgm:pt>
    <dgm:pt modelId="{48A8F91F-0BEB-459F-B104-137E6B37B380}" type="pres">
      <dgm:prSet presAssocID="{ECA2AFDE-3C28-493C-8D37-53A8A225DE7B}" presName="childText" presStyleLbl="bgAcc1" presStyleIdx="2" presStyleCnt="4" custScaleY="47877">
        <dgm:presLayoutVars>
          <dgm:bulletEnabled val="1"/>
        </dgm:presLayoutVars>
      </dgm:prSet>
      <dgm:spPr/>
      <dgm:t>
        <a:bodyPr/>
        <a:lstStyle/>
        <a:p>
          <a:endParaRPr lang="en-US"/>
        </a:p>
      </dgm:t>
    </dgm:pt>
    <dgm:pt modelId="{F0B0F9FA-80E5-4759-8B6A-3E8EDBFF867A}" type="pres">
      <dgm:prSet presAssocID="{D3F510DE-BE74-4E3D-A0BC-25E1AB32B985}" presName="Name13" presStyleLbl="parChTrans1D2" presStyleIdx="3" presStyleCnt="4"/>
      <dgm:spPr/>
      <dgm:t>
        <a:bodyPr/>
        <a:lstStyle/>
        <a:p>
          <a:endParaRPr lang="en-US"/>
        </a:p>
      </dgm:t>
    </dgm:pt>
    <dgm:pt modelId="{6F2A7C4B-5A58-4DD4-80FD-74ECF13AC396}" type="pres">
      <dgm:prSet presAssocID="{9863F945-F270-4645-B7F1-86C0827FC70E}" presName="childText" presStyleLbl="bgAcc1" presStyleIdx="3" presStyleCnt="4" custScaleY="47877">
        <dgm:presLayoutVars>
          <dgm:bulletEnabled val="1"/>
        </dgm:presLayoutVars>
      </dgm:prSet>
      <dgm:spPr/>
      <dgm:t>
        <a:bodyPr/>
        <a:lstStyle/>
        <a:p>
          <a:endParaRPr lang="en-US"/>
        </a:p>
      </dgm:t>
    </dgm:pt>
  </dgm:ptLst>
  <dgm:cxnLst>
    <dgm:cxn modelId="{AF2C06A2-CAB4-4C99-BDCC-D19E7DC02765}" type="presOf" srcId="{49BAB4D9-722C-4BFC-AB7A-4C631AE85301}" destId="{CF85CB47-4192-45EA-A07E-C73D4636A4A6}" srcOrd="1" destOrd="0" presId="urn:microsoft.com/office/officeart/2005/8/layout/hierarchy3"/>
    <dgm:cxn modelId="{E89242FB-4BC0-40CE-9116-5EB943433D22}" type="presOf" srcId="{D3F510DE-BE74-4E3D-A0BC-25E1AB32B985}" destId="{F0B0F9FA-80E5-4759-8B6A-3E8EDBFF867A}" srcOrd="0" destOrd="0" presId="urn:microsoft.com/office/officeart/2005/8/layout/hierarchy3"/>
    <dgm:cxn modelId="{79D06F44-CCD2-4D5B-B480-0CB9032AD1DF}" type="presOf" srcId="{08B7A69D-981F-404F-9E88-BE92D83A7CD9}" destId="{469BB64D-B3FE-4EA2-9407-FC3C9D6732CC}" srcOrd="0" destOrd="0" presId="urn:microsoft.com/office/officeart/2005/8/layout/hierarchy3"/>
    <dgm:cxn modelId="{CC9AA7F4-740F-4C5E-9F92-F57D8858128F}" type="presOf" srcId="{B894C39B-DB67-467E-80EC-C351AF44B814}" destId="{3F4B7A88-DB09-436E-917F-5D610F26894A}" srcOrd="0" destOrd="0" presId="urn:microsoft.com/office/officeart/2005/8/layout/hierarchy3"/>
    <dgm:cxn modelId="{D2195A65-8973-4BC3-8554-81A144E12B37}" type="presOf" srcId="{E6AEA8EB-3CC8-4694-9B4C-6913F28CBF27}" destId="{C2F3308B-67BC-4A89-8B5F-E19CC984B88C}" srcOrd="0" destOrd="0" presId="urn:microsoft.com/office/officeart/2005/8/layout/hierarchy3"/>
    <dgm:cxn modelId="{8CC6FE25-5DC9-47C0-903B-19C6A67C68C7}" srcId="{49BAB4D9-722C-4BFC-AB7A-4C631AE85301}" destId="{ACA14DD6-690A-48CA-88E8-3320529FE6F8}" srcOrd="1" destOrd="0" parTransId="{B894C39B-DB67-467E-80EC-C351AF44B814}" sibTransId="{6B648C8F-5BFF-4D91-8124-851D31EFAEE2}"/>
    <dgm:cxn modelId="{105771F0-DA81-4C9F-8B24-3C2596D91747}" type="presOf" srcId="{9863F945-F270-4645-B7F1-86C0827FC70E}" destId="{6F2A7C4B-5A58-4DD4-80FD-74ECF13AC396}" srcOrd="0" destOrd="0" presId="urn:microsoft.com/office/officeart/2005/8/layout/hierarchy3"/>
    <dgm:cxn modelId="{BF31540F-34BF-4F14-9430-D8042C3E8E58}" type="presOf" srcId="{ACA14DD6-690A-48CA-88E8-3320529FE6F8}" destId="{BA51D355-B6AA-418E-8F3B-7C0773D638B9}" srcOrd="0" destOrd="0" presId="urn:microsoft.com/office/officeart/2005/8/layout/hierarchy3"/>
    <dgm:cxn modelId="{9B92FCEB-B25B-4F74-9EB7-0C5429B8D81A}" type="presOf" srcId="{12876316-C5BB-4D54-B887-BF2157DDBC57}" destId="{7327A21F-FBF3-4FFB-AA49-57252446DE80}" srcOrd="0" destOrd="0" presId="urn:microsoft.com/office/officeart/2005/8/layout/hierarchy3"/>
    <dgm:cxn modelId="{1EDEC03D-03B2-4AF0-A19A-C2CE1CD68D32}" srcId="{49BAB4D9-722C-4BFC-AB7A-4C631AE85301}" destId="{5754E223-140D-48CC-BD36-CC2C12FA77AF}" srcOrd="0" destOrd="0" parTransId="{E6AEA8EB-3CC8-4694-9B4C-6913F28CBF27}" sibTransId="{BCDEC1FE-9B90-4D92-9E6C-78D01B3530E5}"/>
    <dgm:cxn modelId="{63BC861F-F7F0-4104-B1C4-4C3CF3D1F7F9}" srcId="{49BAB4D9-722C-4BFC-AB7A-4C631AE85301}" destId="{ECA2AFDE-3C28-493C-8D37-53A8A225DE7B}" srcOrd="2" destOrd="0" parTransId="{12876316-C5BB-4D54-B887-BF2157DDBC57}" sibTransId="{080E112D-7BEB-4A3E-B17E-13609774E2B1}"/>
    <dgm:cxn modelId="{A7AF194B-2EB9-4E06-B35D-F89C3F7BA447}" type="presOf" srcId="{49BAB4D9-722C-4BFC-AB7A-4C631AE85301}" destId="{512A1A97-E871-4C43-915B-C8BF0EEA166A}" srcOrd="0" destOrd="0" presId="urn:microsoft.com/office/officeart/2005/8/layout/hierarchy3"/>
    <dgm:cxn modelId="{CBA727A7-1293-4D93-974E-272B8693E90D}" type="presOf" srcId="{5754E223-140D-48CC-BD36-CC2C12FA77AF}" destId="{181959BB-649B-411B-8474-5F1ED458CB4C}" srcOrd="0" destOrd="0" presId="urn:microsoft.com/office/officeart/2005/8/layout/hierarchy3"/>
    <dgm:cxn modelId="{FCB50201-C60E-48D3-8580-C03F396A1760}" srcId="{49BAB4D9-722C-4BFC-AB7A-4C631AE85301}" destId="{9863F945-F270-4645-B7F1-86C0827FC70E}" srcOrd="3" destOrd="0" parTransId="{D3F510DE-BE74-4E3D-A0BC-25E1AB32B985}" sibTransId="{7E1ED436-B60D-43F0-9132-71BF63306347}"/>
    <dgm:cxn modelId="{97FFCC77-B200-4294-A7A8-6521FBB9E6B5}" srcId="{08B7A69D-981F-404F-9E88-BE92D83A7CD9}" destId="{49BAB4D9-722C-4BFC-AB7A-4C631AE85301}" srcOrd="0" destOrd="0" parTransId="{8506FD54-BD3D-4F6E-8E4F-CA75411B4BE9}" sibTransId="{D11877B2-86AA-4AEE-8F67-B909BE07454F}"/>
    <dgm:cxn modelId="{97AB3CD3-C08A-4170-955B-9D124AE43064}" type="presOf" srcId="{ECA2AFDE-3C28-493C-8D37-53A8A225DE7B}" destId="{48A8F91F-0BEB-459F-B104-137E6B37B380}" srcOrd="0" destOrd="0" presId="urn:microsoft.com/office/officeart/2005/8/layout/hierarchy3"/>
    <dgm:cxn modelId="{68C32802-B1C9-45CE-AF11-039EADAFD5DD}" type="presParOf" srcId="{469BB64D-B3FE-4EA2-9407-FC3C9D6732CC}" destId="{43B5C500-036C-44BF-8440-A2477AB6E2FA}" srcOrd="0" destOrd="0" presId="urn:microsoft.com/office/officeart/2005/8/layout/hierarchy3"/>
    <dgm:cxn modelId="{77389583-19A7-4447-8CA6-81CB53EBC899}" type="presParOf" srcId="{43B5C500-036C-44BF-8440-A2477AB6E2FA}" destId="{88E6AA1D-461B-4711-9863-ECC7F78F8667}" srcOrd="0" destOrd="0" presId="urn:microsoft.com/office/officeart/2005/8/layout/hierarchy3"/>
    <dgm:cxn modelId="{BD8A79EB-2E29-4ABB-9B39-C0BAC4A89726}" type="presParOf" srcId="{88E6AA1D-461B-4711-9863-ECC7F78F8667}" destId="{512A1A97-E871-4C43-915B-C8BF0EEA166A}" srcOrd="0" destOrd="0" presId="urn:microsoft.com/office/officeart/2005/8/layout/hierarchy3"/>
    <dgm:cxn modelId="{8F605C7F-5E87-4A2D-AFBD-4655E7F1426F}" type="presParOf" srcId="{88E6AA1D-461B-4711-9863-ECC7F78F8667}" destId="{CF85CB47-4192-45EA-A07E-C73D4636A4A6}" srcOrd="1" destOrd="0" presId="urn:microsoft.com/office/officeart/2005/8/layout/hierarchy3"/>
    <dgm:cxn modelId="{D5306825-37FF-4AFC-B0CA-771A770D25A5}" type="presParOf" srcId="{43B5C500-036C-44BF-8440-A2477AB6E2FA}" destId="{7F9B1F4E-7369-4236-8C8A-0B111FE9C355}" srcOrd="1" destOrd="0" presId="urn:microsoft.com/office/officeart/2005/8/layout/hierarchy3"/>
    <dgm:cxn modelId="{60167AFA-1A49-4EF9-AFFD-7539687D443F}" type="presParOf" srcId="{7F9B1F4E-7369-4236-8C8A-0B111FE9C355}" destId="{C2F3308B-67BC-4A89-8B5F-E19CC984B88C}" srcOrd="0" destOrd="0" presId="urn:microsoft.com/office/officeart/2005/8/layout/hierarchy3"/>
    <dgm:cxn modelId="{784BF8E9-E573-4946-ABC9-8DDAA8BFDEE3}" type="presParOf" srcId="{7F9B1F4E-7369-4236-8C8A-0B111FE9C355}" destId="{181959BB-649B-411B-8474-5F1ED458CB4C}" srcOrd="1" destOrd="0" presId="urn:microsoft.com/office/officeart/2005/8/layout/hierarchy3"/>
    <dgm:cxn modelId="{9697240D-4C0B-4332-8D73-3525121E8AEC}" type="presParOf" srcId="{7F9B1F4E-7369-4236-8C8A-0B111FE9C355}" destId="{3F4B7A88-DB09-436E-917F-5D610F26894A}" srcOrd="2" destOrd="0" presId="urn:microsoft.com/office/officeart/2005/8/layout/hierarchy3"/>
    <dgm:cxn modelId="{C5988F6B-FB2B-428A-874D-063E5BFA82C4}" type="presParOf" srcId="{7F9B1F4E-7369-4236-8C8A-0B111FE9C355}" destId="{BA51D355-B6AA-418E-8F3B-7C0773D638B9}" srcOrd="3" destOrd="0" presId="urn:microsoft.com/office/officeart/2005/8/layout/hierarchy3"/>
    <dgm:cxn modelId="{48F12B57-5A88-4D05-BFA8-F51E3A4A19F7}" type="presParOf" srcId="{7F9B1F4E-7369-4236-8C8A-0B111FE9C355}" destId="{7327A21F-FBF3-4FFB-AA49-57252446DE80}" srcOrd="4" destOrd="0" presId="urn:microsoft.com/office/officeart/2005/8/layout/hierarchy3"/>
    <dgm:cxn modelId="{DF6CABA2-4726-49D2-A668-BB9F8EA6D48A}" type="presParOf" srcId="{7F9B1F4E-7369-4236-8C8A-0B111FE9C355}" destId="{48A8F91F-0BEB-459F-B104-137E6B37B380}" srcOrd="5" destOrd="0" presId="urn:microsoft.com/office/officeart/2005/8/layout/hierarchy3"/>
    <dgm:cxn modelId="{BF190F63-54F3-4144-AACA-FE11C4BAAFAC}" type="presParOf" srcId="{7F9B1F4E-7369-4236-8C8A-0B111FE9C355}" destId="{F0B0F9FA-80E5-4759-8B6A-3E8EDBFF867A}" srcOrd="6" destOrd="0" presId="urn:microsoft.com/office/officeart/2005/8/layout/hierarchy3"/>
    <dgm:cxn modelId="{9F69CEE5-BF0F-4D70-81B7-D9883020971A}" type="presParOf" srcId="{7F9B1F4E-7369-4236-8C8A-0B111FE9C355}" destId="{6F2A7C4B-5A58-4DD4-80FD-74ECF13AC396}"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14.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آنالیز و تحلیل سایت</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400" b="1" dirty="0" smtClean="0">
              <a:latin typeface="Adobe Arabic" pitchFamily="18" charset="-78"/>
              <a:cs typeface="Adobe Arabic" pitchFamily="18" charset="-78"/>
            </a:rPr>
            <a:t>تحلیل اقلیمی سایت</a:t>
          </a:r>
          <a:endParaRPr lang="en-US" sz="14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9863F945-F270-4645-B7F1-86C0827FC70E}">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400" b="1" dirty="0" smtClean="0">
              <a:latin typeface="Adobe Arabic" pitchFamily="18" charset="-78"/>
              <a:cs typeface="Adobe Arabic" pitchFamily="18" charset="-78"/>
            </a:rPr>
            <a:t>نتیجه گیری</a:t>
          </a:r>
          <a:endParaRPr lang="en-US" sz="1400" b="1" dirty="0">
            <a:latin typeface="Adobe Arabic" pitchFamily="18" charset="-78"/>
            <a:cs typeface="Adobe Arabic" pitchFamily="18" charset="-78"/>
          </a:endParaRPr>
        </a:p>
      </dgm:t>
    </dgm:pt>
    <dgm:pt modelId="{D3F510DE-BE74-4E3D-A0BC-25E1AB32B985}" type="parTrans" cxnId="{FCB50201-C60E-48D3-8580-C03F396A1760}">
      <dgm:prSet/>
      <dgm:spPr/>
      <dgm:t>
        <a:bodyPr/>
        <a:lstStyle/>
        <a:p>
          <a:endParaRPr lang="en-US"/>
        </a:p>
      </dgm:t>
    </dgm:pt>
    <dgm:pt modelId="{7E1ED436-B60D-43F0-9132-71BF63306347}" type="sibTrans" cxnId="{FCB50201-C60E-48D3-8580-C03F396A1760}">
      <dgm:prSet/>
      <dgm:spPr/>
      <dgm:t>
        <a:bodyPr/>
        <a:lstStyle/>
        <a:p>
          <a:endParaRPr lang="en-US"/>
        </a:p>
      </dgm:t>
    </dgm:pt>
    <dgm:pt modelId="{5754E223-140D-48CC-BD36-CC2C12FA77AF}">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50" b="1" dirty="0" smtClean="0">
              <a:latin typeface="Adobe Arabic" pitchFamily="18" charset="-78"/>
              <a:cs typeface="Adobe Arabic" pitchFamily="18" charset="-78"/>
            </a:rPr>
            <a:t>آشنایی با سایت مورد نظر</a:t>
          </a:r>
          <a:endParaRPr lang="en-US" sz="1050" b="1" dirty="0">
            <a:latin typeface="Adobe Arabic" pitchFamily="18" charset="-78"/>
            <a:cs typeface="Adobe Arabic" pitchFamily="18" charset="-78"/>
          </a:endParaRPr>
        </a:p>
      </dgm:t>
    </dgm:pt>
    <dgm:pt modelId="{E6AEA8EB-3CC8-4694-9B4C-6913F28CBF27}" type="parTrans" cxnId="{1EDEC03D-03B2-4AF0-A19A-C2CE1CD68D32}">
      <dgm:prSet/>
      <dgm:spPr/>
      <dgm:t>
        <a:bodyPr/>
        <a:lstStyle/>
        <a:p>
          <a:endParaRPr lang="en-US"/>
        </a:p>
      </dgm:t>
    </dgm:pt>
    <dgm:pt modelId="{BCDEC1FE-9B90-4D92-9E6C-78D01B3530E5}" type="sibTrans" cxnId="{1EDEC03D-03B2-4AF0-A19A-C2CE1CD68D32}">
      <dgm:prSet/>
      <dgm:spPr/>
      <dgm:t>
        <a:bodyPr/>
        <a:lstStyle/>
        <a:p>
          <a:endParaRPr lang="en-US"/>
        </a:p>
      </dgm:t>
    </dgm:pt>
    <dgm:pt modelId="{ACA14DD6-690A-48CA-88E8-3320529FE6F8}">
      <dgm:prSet phldrT="[Text]">
        <dgm:style>
          <a:lnRef idx="2">
            <a:schemeClr val="accent1"/>
          </a:lnRef>
          <a:fillRef idx="1">
            <a:schemeClr val="lt1"/>
          </a:fillRef>
          <a:effectRef idx="0">
            <a:schemeClr val="accent1"/>
          </a:effectRef>
          <a:fontRef idx="minor">
            <a:schemeClr val="dk1"/>
          </a:fontRef>
        </dgm:style>
      </dgm:prSet>
      <dgm:spPr>
        <a:ln/>
      </dgm:spPr>
      <dgm:t>
        <a:bodyPr/>
        <a:lstStyle/>
        <a:p>
          <a:r>
            <a:rPr lang="fa-IR" b="1" dirty="0" smtClean="0">
              <a:latin typeface="Adobe Arabic" pitchFamily="18" charset="-78"/>
              <a:cs typeface="Adobe Arabic" pitchFamily="18" charset="-78"/>
            </a:rPr>
            <a:t>دسترسی ها و امکانات سایت</a:t>
          </a:r>
          <a:endParaRPr lang="en-US" b="1" dirty="0">
            <a:latin typeface="Adobe Arabic" pitchFamily="18" charset="-78"/>
            <a:cs typeface="Adobe Arabic" pitchFamily="18" charset="-78"/>
          </a:endParaRPr>
        </a:p>
      </dgm:t>
    </dgm:pt>
    <dgm:pt modelId="{B894C39B-DB67-467E-80EC-C351AF44B814}" type="parTrans" cxnId="{8CC6FE25-5DC9-47C0-903B-19C6A67C68C7}">
      <dgm:prSet/>
      <dgm:spPr/>
      <dgm:t>
        <a:bodyPr/>
        <a:lstStyle/>
        <a:p>
          <a:endParaRPr lang="en-US"/>
        </a:p>
      </dgm:t>
    </dgm:pt>
    <dgm:pt modelId="{6B648C8F-5BFF-4D91-8124-851D31EFAEE2}" type="sibTrans" cxnId="{8CC6FE25-5DC9-47C0-903B-19C6A67C68C7}">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C2F3308B-67BC-4A89-8B5F-E19CC984B88C}" type="pres">
      <dgm:prSet presAssocID="{E6AEA8EB-3CC8-4694-9B4C-6913F28CBF27}" presName="Name13" presStyleLbl="parChTrans1D2" presStyleIdx="0" presStyleCnt="4"/>
      <dgm:spPr/>
      <dgm:t>
        <a:bodyPr/>
        <a:lstStyle/>
        <a:p>
          <a:endParaRPr lang="en-US"/>
        </a:p>
      </dgm:t>
    </dgm:pt>
    <dgm:pt modelId="{181959BB-649B-411B-8474-5F1ED458CB4C}" type="pres">
      <dgm:prSet presAssocID="{5754E223-140D-48CC-BD36-CC2C12FA77AF}" presName="childText" presStyleLbl="bgAcc1" presStyleIdx="0" presStyleCnt="4" custScaleY="47877">
        <dgm:presLayoutVars>
          <dgm:bulletEnabled val="1"/>
        </dgm:presLayoutVars>
      </dgm:prSet>
      <dgm:spPr/>
      <dgm:t>
        <a:bodyPr/>
        <a:lstStyle/>
        <a:p>
          <a:endParaRPr lang="en-US"/>
        </a:p>
      </dgm:t>
    </dgm:pt>
    <dgm:pt modelId="{3F4B7A88-DB09-436E-917F-5D610F26894A}" type="pres">
      <dgm:prSet presAssocID="{B894C39B-DB67-467E-80EC-C351AF44B814}" presName="Name13" presStyleLbl="parChTrans1D2" presStyleIdx="1" presStyleCnt="4"/>
      <dgm:spPr/>
      <dgm:t>
        <a:bodyPr/>
        <a:lstStyle/>
        <a:p>
          <a:endParaRPr lang="en-US"/>
        </a:p>
      </dgm:t>
    </dgm:pt>
    <dgm:pt modelId="{BA51D355-B6AA-418E-8F3B-7C0773D638B9}" type="pres">
      <dgm:prSet presAssocID="{ACA14DD6-690A-48CA-88E8-3320529FE6F8}" presName="childText" presStyleLbl="bgAcc1" presStyleIdx="1"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2" presStyleCnt="4"/>
      <dgm:spPr/>
      <dgm:t>
        <a:bodyPr/>
        <a:lstStyle/>
        <a:p>
          <a:endParaRPr lang="en-US"/>
        </a:p>
      </dgm:t>
    </dgm:pt>
    <dgm:pt modelId="{48A8F91F-0BEB-459F-B104-137E6B37B380}" type="pres">
      <dgm:prSet presAssocID="{ECA2AFDE-3C28-493C-8D37-53A8A225DE7B}" presName="childText" presStyleLbl="bgAcc1" presStyleIdx="2" presStyleCnt="4" custScaleY="47877">
        <dgm:presLayoutVars>
          <dgm:bulletEnabled val="1"/>
        </dgm:presLayoutVars>
      </dgm:prSet>
      <dgm:spPr/>
      <dgm:t>
        <a:bodyPr/>
        <a:lstStyle/>
        <a:p>
          <a:endParaRPr lang="en-US"/>
        </a:p>
      </dgm:t>
    </dgm:pt>
    <dgm:pt modelId="{F0B0F9FA-80E5-4759-8B6A-3E8EDBFF867A}" type="pres">
      <dgm:prSet presAssocID="{D3F510DE-BE74-4E3D-A0BC-25E1AB32B985}" presName="Name13" presStyleLbl="parChTrans1D2" presStyleIdx="3" presStyleCnt="4"/>
      <dgm:spPr/>
      <dgm:t>
        <a:bodyPr/>
        <a:lstStyle/>
        <a:p>
          <a:endParaRPr lang="en-US"/>
        </a:p>
      </dgm:t>
    </dgm:pt>
    <dgm:pt modelId="{6F2A7C4B-5A58-4DD4-80FD-74ECF13AC396}" type="pres">
      <dgm:prSet presAssocID="{9863F945-F270-4645-B7F1-86C0827FC70E}" presName="childText" presStyleLbl="bgAcc1" presStyleIdx="3" presStyleCnt="4" custScaleY="47877">
        <dgm:presLayoutVars>
          <dgm:bulletEnabled val="1"/>
        </dgm:presLayoutVars>
      </dgm:prSet>
      <dgm:spPr/>
      <dgm:t>
        <a:bodyPr/>
        <a:lstStyle/>
        <a:p>
          <a:endParaRPr lang="en-US"/>
        </a:p>
      </dgm:t>
    </dgm:pt>
  </dgm:ptLst>
  <dgm:cxnLst>
    <dgm:cxn modelId="{8796C031-648D-4A7F-A74A-383A267A40F3}" type="presOf" srcId="{ECA2AFDE-3C28-493C-8D37-53A8A225DE7B}" destId="{48A8F91F-0BEB-459F-B104-137E6B37B380}" srcOrd="0" destOrd="0" presId="urn:microsoft.com/office/officeart/2005/8/layout/hierarchy3"/>
    <dgm:cxn modelId="{7DE104EF-2711-4662-B76E-B360B7977C66}" type="presOf" srcId="{D3F510DE-BE74-4E3D-A0BC-25E1AB32B985}" destId="{F0B0F9FA-80E5-4759-8B6A-3E8EDBFF867A}" srcOrd="0" destOrd="0" presId="urn:microsoft.com/office/officeart/2005/8/layout/hierarchy3"/>
    <dgm:cxn modelId="{7315CAFD-499B-415D-A7BF-DE545AF17C12}" type="presOf" srcId="{12876316-C5BB-4D54-B887-BF2157DDBC57}" destId="{7327A21F-FBF3-4FFB-AA49-57252446DE80}" srcOrd="0" destOrd="0" presId="urn:microsoft.com/office/officeart/2005/8/layout/hierarchy3"/>
    <dgm:cxn modelId="{3BD9E7C7-BA4F-4596-A47A-94F3B5FCC9D2}" type="presOf" srcId="{08B7A69D-981F-404F-9E88-BE92D83A7CD9}" destId="{469BB64D-B3FE-4EA2-9407-FC3C9D6732CC}" srcOrd="0" destOrd="0" presId="urn:microsoft.com/office/officeart/2005/8/layout/hierarchy3"/>
    <dgm:cxn modelId="{73A34921-339E-44FF-9A76-20447C09DA43}" type="presOf" srcId="{5754E223-140D-48CC-BD36-CC2C12FA77AF}" destId="{181959BB-649B-411B-8474-5F1ED458CB4C}" srcOrd="0" destOrd="0" presId="urn:microsoft.com/office/officeart/2005/8/layout/hierarchy3"/>
    <dgm:cxn modelId="{84DDD75D-429A-4FC1-AD1D-B51DB3F4BFC9}" type="presOf" srcId="{9863F945-F270-4645-B7F1-86C0827FC70E}" destId="{6F2A7C4B-5A58-4DD4-80FD-74ECF13AC396}" srcOrd="0" destOrd="0" presId="urn:microsoft.com/office/officeart/2005/8/layout/hierarchy3"/>
    <dgm:cxn modelId="{FDDD68C3-CF74-4FB9-A501-711ADA0C2D7A}" type="presOf" srcId="{ACA14DD6-690A-48CA-88E8-3320529FE6F8}" destId="{BA51D355-B6AA-418E-8F3B-7C0773D638B9}" srcOrd="0" destOrd="0" presId="urn:microsoft.com/office/officeart/2005/8/layout/hierarchy3"/>
    <dgm:cxn modelId="{F72ED47A-4316-44BC-AE0C-8B9BCB947D87}" type="presOf" srcId="{49BAB4D9-722C-4BFC-AB7A-4C631AE85301}" destId="{CF85CB47-4192-45EA-A07E-C73D4636A4A6}" srcOrd="1" destOrd="0" presId="urn:microsoft.com/office/officeart/2005/8/layout/hierarchy3"/>
    <dgm:cxn modelId="{3002ACAF-9413-4824-9FEC-E460F79DD0F9}" type="presOf" srcId="{49BAB4D9-722C-4BFC-AB7A-4C631AE85301}" destId="{512A1A97-E871-4C43-915B-C8BF0EEA166A}" srcOrd="0" destOrd="0" presId="urn:microsoft.com/office/officeart/2005/8/layout/hierarchy3"/>
    <dgm:cxn modelId="{8CC6FE25-5DC9-47C0-903B-19C6A67C68C7}" srcId="{49BAB4D9-722C-4BFC-AB7A-4C631AE85301}" destId="{ACA14DD6-690A-48CA-88E8-3320529FE6F8}" srcOrd="1" destOrd="0" parTransId="{B894C39B-DB67-467E-80EC-C351AF44B814}" sibTransId="{6B648C8F-5BFF-4D91-8124-851D31EFAEE2}"/>
    <dgm:cxn modelId="{1EDEC03D-03B2-4AF0-A19A-C2CE1CD68D32}" srcId="{49BAB4D9-722C-4BFC-AB7A-4C631AE85301}" destId="{5754E223-140D-48CC-BD36-CC2C12FA77AF}" srcOrd="0" destOrd="0" parTransId="{E6AEA8EB-3CC8-4694-9B4C-6913F28CBF27}" sibTransId="{BCDEC1FE-9B90-4D92-9E6C-78D01B3530E5}"/>
    <dgm:cxn modelId="{63BC861F-F7F0-4104-B1C4-4C3CF3D1F7F9}" srcId="{49BAB4D9-722C-4BFC-AB7A-4C631AE85301}" destId="{ECA2AFDE-3C28-493C-8D37-53A8A225DE7B}" srcOrd="2" destOrd="0" parTransId="{12876316-C5BB-4D54-B887-BF2157DDBC57}" sibTransId="{080E112D-7BEB-4A3E-B17E-13609774E2B1}"/>
    <dgm:cxn modelId="{D912EFC4-1FE8-4F45-9E5C-D034681D82CB}" type="presOf" srcId="{B894C39B-DB67-467E-80EC-C351AF44B814}" destId="{3F4B7A88-DB09-436E-917F-5D610F26894A}" srcOrd="0" destOrd="0" presId="urn:microsoft.com/office/officeart/2005/8/layout/hierarchy3"/>
    <dgm:cxn modelId="{8AF5ADA3-7C3B-4BC4-8DC8-DF69F8977280}" type="presOf" srcId="{E6AEA8EB-3CC8-4694-9B4C-6913F28CBF27}" destId="{C2F3308B-67BC-4A89-8B5F-E19CC984B88C}" srcOrd="0" destOrd="0" presId="urn:microsoft.com/office/officeart/2005/8/layout/hierarchy3"/>
    <dgm:cxn modelId="{FCB50201-C60E-48D3-8580-C03F396A1760}" srcId="{49BAB4D9-722C-4BFC-AB7A-4C631AE85301}" destId="{9863F945-F270-4645-B7F1-86C0827FC70E}" srcOrd="3" destOrd="0" parTransId="{D3F510DE-BE74-4E3D-A0BC-25E1AB32B985}" sibTransId="{7E1ED436-B60D-43F0-9132-71BF63306347}"/>
    <dgm:cxn modelId="{97FFCC77-B200-4294-A7A8-6521FBB9E6B5}" srcId="{08B7A69D-981F-404F-9E88-BE92D83A7CD9}" destId="{49BAB4D9-722C-4BFC-AB7A-4C631AE85301}" srcOrd="0" destOrd="0" parTransId="{8506FD54-BD3D-4F6E-8E4F-CA75411B4BE9}" sibTransId="{D11877B2-86AA-4AEE-8F67-B909BE07454F}"/>
    <dgm:cxn modelId="{65537B93-449C-49AD-833F-C88F1F594DDE}" type="presParOf" srcId="{469BB64D-B3FE-4EA2-9407-FC3C9D6732CC}" destId="{43B5C500-036C-44BF-8440-A2477AB6E2FA}" srcOrd="0" destOrd="0" presId="urn:microsoft.com/office/officeart/2005/8/layout/hierarchy3"/>
    <dgm:cxn modelId="{E70D3232-DED0-4E9F-9451-7BCE45570DC9}" type="presParOf" srcId="{43B5C500-036C-44BF-8440-A2477AB6E2FA}" destId="{88E6AA1D-461B-4711-9863-ECC7F78F8667}" srcOrd="0" destOrd="0" presId="urn:microsoft.com/office/officeart/2005/8/layout/hierarchy3"/>
    <dgm:cxn modelId="{B2939B0A-D6FC-42E6-80FE-D8B55A5516D0}" type="presParOf" srcId="{88E6AA1D-461B-4711-9863-ECC7F78F8667}" destId="{512A1A97-E871-4C43-915B-C8BF0EEA166A}" srcOrd="0" destOrd="0" presId="urn:microsoft.com/office/officeart/2005/8/layout/hierarchy3"/>
    <dgm:cxn modelId="{26A08870-FFA5-49A1-9510-AE73FA70927E}" type="presParOf" srcId="{88E6AA1D-461B-4711-9863-ECC7F78F8667}" destId="{CF85CB47-4192-45EA-A07E-C73D4636A4A6}" srcOrd="1" destOrd="0" presId="urn:microsoft.com/office/officeart/2005/8/layout/hierarchy3"/>
    <dgm:cxn modelId="{7363E046-157B-4C8F-B3E2-B260BBAABB81}" type="presParOf" srcId="{43B5C500-036C-44BF-8440-A2477AB6E2FA}" destId="{7F9B1F4E-7369-4236-8C8A-0B111FE9C355}" srcOrd="1" destOrd="0" presId="urn:microsoft.com/office/officeart/2005/8/layout/hierarchy3"/>
    <dgm:cxn modelId="{76BDAB9C-7AEC-4A89-A741-5E1C11980B71}" type="presParOf" srcId="{7F9B1F4E-7369-4236-8C8A-0B111FE9C355}" destId="{C2F3308B-67BC-4A89-8B5F-E19CC984B88C}" srcOrd="0" destOrd="0" presId="urn:microsoft.com/office/officeart/2005/8/layout/hierarchy3"/>
    <dgm:cxn modelId="{C0DCDFA9-88FF-4FD1-86CD-10BE7BB1955C}" type="presParOf" srcId="{7F9B1F4E-7369-4236-8C8A-0B111FE9C355}" destId="{181959BB-649B-411B-8474-5F1ED458CB4C}" srcOrd="1" destOrd="0" presId="urn:microsoft.com/office/officeart/2005/8/layout/hierarchy3"/>
    <dgm:cxn modelId="{B0F55D39-DA63-42E6-BD82-1F53A33F6B77}" type="presParOf" srcId="{7F9B1F4E-7369-4236-8C8A-0B111FE9C355}" destId="{3F4B7A88-DB09-436E-917F-5D610F26894A}" srcOrd="2" destOrd="0" presId="urn:microsoft.com/office/officeart/2005/8/layout/hierarchy3"/>
    <dgm:cxn modelId="{C9A55ED9-2FFA-4A73-9436-3E9BFA43C3A9}" type="presParOf" srcId="{7F9B1F4E-7369-4236-8C8A-0B111FE9C355}" destId="{BA51D355-B6AA-418E-8F3B-7C0773D638B9}" srcOrd="3" destOrd="0" presId="urn:microsoft.com/office/officeart/2005/8/layout/hierarchy3"/>
    <dgm:cxn modelId="{8B26BF67-9C86-49BF-BD3D-31440281C18F}" type="presParOf" srcId="{7F9B1F4E-7369-4236-8C8A-0B111FE9C355}" destId="{7327A21F-FBF3-4FFB-AA49-57252446DE80}" srcOrd="4" destOrd="0" presId="urn:microsoft.com/office/officeart/2005/8/layout/hierarchy3"/>
    <dgm:cxn modelId="{F7D9D3B4-FCC0-4E2F-9E8B-7B95FEF02A5D}" type="presParOf" srcId="{7F9B1F4E-7369-4236-8C8A-0B111FE9C355}" destId="{48A8F91F-0BEB-459F-B104-137E6B37B380}" srcOrd="5" destOrd="0" presId="urn:microsoft.com/office/officeart/2005/8/layout/hierarchy3"/>
    <dgm:cxn modelId="{0AC5754C-F33F-49AA-92C0-EF1106B903DC}" type="presParOf" srcId="{7F9B1F4E-7369-4236-8C8A-0B111FE9C355}" destId="{F0B0F9FA-80E5-4759-8B6A-3E8EDBFF867A}" srcOrd="6" destOrd="0" presId="urn:microsoft.com/office/officeart/2005/8/layout/hierarchy3"/>
    <dgm:cxn modelId="{609DEC80-3D2B-4B83-A7D6-308E333836D1}" type="presParOf" srcId="{7F9B1F4E-7369-4236-8C8A-0B111FE9C355}" destId="{6F2A7C4B-5A58-4DD4-80FD-74ECF13AC396}"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15.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آنالیز و تحلیل سایت</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400" b="1" dirty="0" smtClean="0">
              <a:latin typeface="Adobe Arabic" pitchFamily="18" charset="-78"/>
              <a:cs typeface="Adobe Arabic" pitchFamily="18" charset="-78"/>
            </a:rPr>
            <a:t>تحلیل اقلیمی سایت</a:t>
          </a:r>
          <a:endParaRPr lang="en-US" sz="14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9863F945-F270-4645-B7F1-86C0827FC70E}">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400" b="1" dirty="0" smtClean="0">
              <a:latin typeface="Adobe Arabic" pitchFamily="18" charset="-78"/>
              <a:cs typeface="Adobe Arabic" pitchFamily="18" charset="-78"/>
            </a:rPr>
            <a:t>نتیجه گیری</a:t>
          </a:r>
          <a:endParaRPr lang="en-US" sz="1400" b="1" dirty="0">
            <a:latin typeface="Adobe Arabic" pitchFamily="18" charset="-78"/>
            <a:cs typeface="Adobe Arabic" pitchFamily="18" charset="-78"/>
          </a:endParaRPr>
        </a:p>
      </dgm:t>
    </dgm:pt>
    <dgm:pt modelId="{D3F510DE-BE74-4E3D-A0BC-25E1AB32B985}" type="parTrans" cxnId="{FCB50201-C60E-48D3-8580-C03F396A1760}">
      <dgm:prSet/>
      <dgm:spPr/>
      <dgm:t>
        <a:bodyPr/>
        <a:lstStyle/>
        <a:p>
          <a:endParaRPr lang="en-US"/>
        </a:p>
      </dgm:t>
    </dgm:pt>
    <dgm:pt modelId="{7E1ED436-B60D-43F0-9132-71BF63306347}" type="sibTrans" cxnId="{FCB50201-C60E-48D3-8580-C03F396A1760}">
      <dgm:prSet/>
      <dgm:spPr/>
      <dgm:t>
        <a:bodyPr/>
        <a:lstStyle/>
        <a:p>
          <a:endParaRPr lang="en-US"/>
        </a:p>
      </dgm:t>
    </dgm:pt>
    <dgm:pt modelId="{5754E223-140D-48CC-BD36-CC2C12FA77AF}">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50" b="1" dirty="0" smtClean="0">
              <a:latin typeface="Adobe Arabic" pitchFamily="18" charset="-78"/>
              <a:cs typeface="Adobe Arabic" pitchFamily="18" charset="-78"/>
            </a:rPr>
            <a:t>آشنایی با سایت مورد نظر</a:t>
          </a:r>
          <a:endParaRPr lang="en-US" sz="1050" b="1" dirty="0">
            <a:latin typeface="Adobe Arabic" pitchFamily="18" charset="-78"/>
            <a:cs typeface="Adobe Arabic" pitchFamily="18" charset="-78"/>
          </a:endParaRPr>
        </a:p>
      </dgm:t>
    </dgm:pt>
    <dgm:pt modelId="{E6AEA8EB-3CC8-4694-9B4C-6913F28CBF27}" type="parTrans" cxnId="{1EDEC03D-03B2-4AF0-A19A-C2CE1CD68D32}">
      <dgm:prSet/>
      <dgm:spPr/>
      <dgm:t>
        <a:bodyPr/>
        <a:lstStyle/>
        <a:p>
          <a:endParaRPr lang="en-US"/>
        </a:p>
      </dgm:t>
    </dgm:pt>
    <dgm:pt modelId="{BCDEC1FE-9B90-4D92-9E6C-78D01B3530E5}" type="sibTrans" cxnId="{1EDEC03D-03B2-4AF0-A19A-C2CE1CD68D32}">
      <dgm:prSet/>
      <dgm:spPr/>
      <dgm:t>
        <a:bodyPr/>
        <a:lstStyle/>
        <a:p>
          <a:endParaRPr lang="en-US"/>
        </a:p>
      </dgm:t>
    </dgm:pt>
    <dgm:pt modelId="{ACA14DD6-690A-48CA-88E8-3320529FE6F8}">
      <dgm:prSet phldrT="[Text]">
        <dgm:style>
          <a:lnRef idx="2">
            <a:schemeClr val="accent1"/>
          </a:lnRef>
          <a:fillRef idx="1">
            <a:schemeClr val="lt1"/>
          </a:fillRef>
          <a:effectRef idx="0">
            <a:schemeClr val="accent1"/>
          </a:effectRef>
          <a:fontRef idx="minor">
            <a:schemeClr val="dk1"/>
          </a:fontRef>
        </dgm:style>
      </dgm:prSet>
      <dgm:spPr>
        <a:ln/>
      </dgm:spPr>
      <dgm:t>
        <a:bodyPr/>
        <a:lstStyle/>
        <a:p>
          <a:r>
            <a:rPr lang="fa-IR" b="1" dirty="0" smtClean="0">
              <a:latin typeface="Adobe Arabic" pitchFamily="18" charset="-78"/>
              <a:cs typeface="Adobe Arabic" pitchFamily="18" charset="-78"/>
            </a:rPr>
            <a:t>دسترسی ها و امکانات سایت</a:t>
          </a:r>
          <a:endParaRPr lang="en-US" b="1" dirty="0">
            <a:latin typeface="Adobe Arabic" pitchFamily="18" charset="-78"/>
            <a:cs typeface="Adobe Arabic" pitchFamily="18" charset="-78"/>
          </a:endParaRPr>
        </a:p>
      </dgm:t>
    </dgm:pt>
    <dgm:pt modelId="{B894C39B-DB67-467E-80EC-C351AF44B814}" type="parTrans" cxnId="{8CC6FE25-5DC9-47C0-903B-19C6A67C68C7}">
      <dgm:prSet/>
      <dgm:spPr/>
      <dgm:t>
        <a:bodyPr/>
        <a:lstStyle/>
        <a:p>
          <a:endParaRPr lang="en-US"/>
        </a:p>
      </dgm:t>
    </dgm:pt>
    <dgm:pt modelId="{6B648C8F-5BFF-4D91-8124-851D31EFAEE2}" type="sibTrans" cxnId="{8CC6FE25-5DC9-47C0-903B-19C6A67C68C7}">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C2F3308B-67BC-4A89-8B5F-E19CC984B88C}" type="pres">
      <dgm:prSet presAssocID="{E6AEA8EB-3CC8-4694-9B4C-6913F28CBF27}" presName="Name13" presStyleLbl="parChTrans1D2" presStyleIdx="0" presStyleCnt="4"/>
      <dgm:spPr/>
      <dgm:t>
        <a:bodyPr/>
        <a:lstStyle/>
        <a:p>
          <a:endParaRPr lang="en-US"/>
        </a:p>
      </dgm:t>
    </dgm:pt>
    <dgm:pt modelId="{181959BB-649B-411B-8474-5F1ED458CB4C}" type="pres">
      <dgm:prSet presAssocID="{5754E223-140D-48CC-BD36-CC2C12FA77AF}" presName="childText" presStyleLbl="bgAcc1" presStyleIdx="0" presStyleCnt="4" custScaleY="47877">
        <dgm:presLayoutVars>
          <dgm:bulletEnabled val="1"/>
        </dgm:presLayoutVars>
      </dgm:prSet>
      <dgm:spPr/>
      <dgm:t>
        <a:bodyPr/>
        <a:lstStyle/>
        <a:p>
          <a:endParaRPr lang="en-US"/>
        </a:p>
      </dgm:t>
    </dgm:pt>
    <dgm:pt modelId="{3F4B7A88-DB09-436E-917F-5D610F26894A}" type="pres">
      <dgm:prSet presAssocID="{B894C39B-DB67-467E-80EC-C351AF44B814}" presName="Name13" presStyleLbl="parChTrans1D2" presStyleIdx="1" presStyleCnt="4"/>
      <dgm:spPr/>
      <dgm:t>
        <a:bodyPr/>
        <a:lstStyle/>
        <a:p>
          <a:endParaRPr lang="en-US"/>
        </a:p>
      </dgm:t>
    </dgm:pt>
    <dgm:pt modelId="{BA51D355-B6AA-418E-8F3B-7C0773D638B9}" type="pres">
      <dgm:prSet presAssocID="{ACA14DD6-690A-48CA-88E8-3320529FE6F8}" presName="childText" presStyleLbl="bgAcc1" presStyleIdx="1"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2" presStyleCnt="4"/>
      <dgm:spPr/>
      <dgm:t>
        <a:bodyPr/>
        <a:lstStyle/>
        <a:p>
          <a:endParaRPr lang="en-US"/>
        </a:p>
      </dgm:t>
    </dgm:pt>
    <dgm:pt modelId="{48A8F91F-0BEB-459F-B104-137E6B37B380}" type="pres">
      <dgm:prSet presAssocID="{ECA2AFDE-3C28-493C-8D37-53A8A225DE7B}" presName="childText" presStyleLbl="bgAcc1" presStyleIdx="2" presStyleCnt="4" custScaleY="47877">
        <dgm:presLayoutVars>
          <dgm:bulletEnabled val="1"/>
        </dgm:presLayoutVars>
      </dgm:prSet>
      <dgm:spPr/>
      <dgm:t>
        <a:bodyPr/>
        <a:lstStyle/>
        <a:p>
          <a:endParaRPr lang="en-US"/>
        </a:p>
      </dgm:t>
    </dgm:pt>
    <dgm:pt modelId="{F0B0F9FA-80E5-4759-8B6A-3E8EDBFF867A}" type="pres">
      <dgm:prSet presAssocID="{D3F510DE-BE74-4E3D-A0BC-25E1AB32B985}" presName="Name13" presStyleLbl="parChTrans1D2" presStyleIdx="3" presStyleCnt="4"/>
      <dgm:spPr/>
      <dgm:t>
        <a:bodyPr/>
        <a:lstStyle/>
        <a:p>
          <a:endParaRPr lang="en-US"/>
        </a:p>
      </dgm:t>
    </dgm:pt>
    <dgm:pt modelId="{6F2A7C4B-5A58-4DD4-80FD-74ECF13AC396}" type="pres">
      <dgm:prSet presAssocID="{9863F945-F270-4645-B7F1-86C0827FC70E}" presName="childText" presStyleLbl="bgAcc1" presStyleIdx="3" presStyleCnt="4" custScaleY="47877">
        <dgm:presLayoutVars>
          <dgm:bulletEnabled val="1"/>
        </dgm:presLayoutVars>
      </dgm:prSet>
      <dgm:spPr/>
      <dgm:t>
        <a:bodyPr/>
        <a:lstStyle/>
        <a:p>
          <a:endParaRPr lang="en-US"/>
        </a:p>
      </dgm:t>
    </dgm:pt>
  </dgm:ptLst>
  <dgm:cxnLst>
    <dgm:cxn modelId="{04B08395-0329-4B85-9DE7-7E07C357AC89}" type="presOf" srcId="{D3F510DE-BE74-4E3D-A0BC-25E1AB32B985}" destId="{F0B0F9FA-80E5-4759-8B6A-3E8EDBFF867A}" srcOrd="0" destOrd="0" presId="urn:microsoft.com/office/officeart/2005/8/layout/hierarchy3"/>
    <dgm:cxn modelId="{9586FCAD-CADA-46FB-B6CD-05A443034FD0}" type="presOf" srcId="{5754E223-140D-48CC-BD36-CC2C12FA77AF}" destId="{181959BB-649B-411B-8474-5F1ED458CB4C}" srcOrd="0" destOrd="0" presId="urn:microsoft.com/office/officeart/2005/8/layout/hierarchy3"/>
    <dgm:cxn modelId="{50258D31-A2AF-4EF9-A0E4-1987D5413F3B}" type="presOf" srcId="{B894C39B-DB67-467E-80EC-C351AF44B814}" destId="{3F4B7A88-DB09-436E-917F-5D610F26894A}" srcOrd="0" destOrd="0" presId="urn:microsoft.com/office/officeart/2005/8/layout/hierarchy3"/>
    <dgm:cxn modelId="{DE2809B8-8CFD-4A5F-91DC-E7100CAFB85D}" type="presOf" srcId="{ECA2AFDE-3C28-493C-8D37-53A8A225DE7B}" destId="{48A8F91F-0BEB-459F-B104-137E6B37B380}" srcOrd="0" destOrd="0" presId="urn:microsoft.com/office/officeart/2005/8/layout/hierarchy3"/>
    <dgm:cxn modelId="{9AFC2F22-DD8F-4CFA-B521-6B850CFB0989}" type="presOf" srcId="{E6AEA8EB-3CC8-4694-9B4C-6913F28CBF27}" destId="{C2F3308B-67BC-4A89-8B5F-E19CC984B88C}" srcOrd="0" destOrd="0" presId="urn:microsoft.com/office/officeart/2005/8/layout/hierarchy3"/>
    <dgm:cxn modelId="{8CC6FE25-5DC9-47C0-903B-19C6A67C68C7}" srcId="{49BAB4D9-722C-4BFC-AB7A-4C631AE85301}" destId="{ACA14DD6-690A-48CA-88E8-3320529FE6F8}" srcOrd="1" destOrd="0" parTransId="{B894C39B-DB67-467E-80EC-C351AF44B814}" sibTransId="{6B648C8F-5BFF-4D91-8124-851D31EFAEE2}"/>
    <dgm:cxn modelId="{1EDEC03D-03B2-4AF0-A19A-C2CE1CD68D32}" srcId="{49BAB4D9-722C-4BFC-AB7A-4C631AE85301}" destId="{5754E223-140D-48CC-BD36-CC2C12FA77AF}" srcOrd="0" destOrd="0" parTransId="{E6AEA8EB-3CC8-4694-9B4C-6913F28CBF27}" sibTransId="{BCDEC1FE-9B90-4D92-9E6C-78D01B3530E5}"/>
    <dgm:cxn modelId="{63BC861F-F7F0-4104-B1C4-4C3CF3D1F7F9}" srcId="{49BAB4D9-722C-4BFC-AB7A-4C631AE85301}" destId="{ECA2AFDE-3C28-493C-8D37-53A8A225DE7B}" srcOrd="2" destOrd="0" parTransId="{12876316-C5BB-4D54-B887-BF2157DDBC57}" sibTransId="{080E112D-7BEB-4A3E-B17E-13609774E2B1}"/>
    <dgm:cxn modelId="{2BC20D66-4E8E-4F2E-8AEF-CB98A6C48DA5}" type="presOf" srcId="{49BAB4D9-722C-4BFC-AB7A-4C631AE85301}" destId="{512A1A97-E871-4C43-915B-C8BF0EEA166A}" srcOrd="0" destOrd="0" presId="urn:microsoft.com/office/officeart/2005/8/layout/hierarchy3"/>
    <dgm:cxn modelId="{61F692A3-35ED-4FD4-A89D-C06390E0BFB2}" type="presOf" srcId="{08B7A69D-981F-404F-9E88-BE92D83A7CD9}" destId="{469BB64D-B3FE-4EA2-9407-FC3C9D6732CC}" srcOrd="0" destOrd="0" presId="urn:microsoft.com/office/officeart/2005/8/layout/hierarchy3"/>
    <dgm:cxn modelId="{D375418C-932C-4169-8DEF-2C81BBBB9C7E}" type="presOf" srcId="{ACA14DD6-690A-48CA-88E8-3320529FE6F8}" destId="{BA51D355-B6AA-418E-8F3B-7C0773D638B9}" srcOrd="0" destOrd="0" presId="urn:microsoft.com/office/officeart/2005/8/layout/hierarchy3"/>
    <dgm:cxn modelId="{FCB50201-C60E-48D3-8580-C03F396A1760}" srcId="{49BAB4D9-722C-4BFC-AB7A-4C631AE85301}" destId="{9863F945-F270-4645-B7F1-86C0827FC70E}" srcOrd="3" destOrd="0" parTransId="{D3F510DE-BE74-4E3D-A0BC-25E1AB32B985}" sibTransId="{7E1ED436-B60D-43F0-9132-71BF63306347}"/>
    <dgm:cxn modelId="{97FFCC77-B200-4294-A7A8-6521FBB9E6B5}" srcId="{08B7A69D-981F-404F-9E88-BE92D83A7CD9}" destId="{49BAB4D9-722C-4BFC-AB7A-4C631AE85301}" srcOrd="0" destOrd="0" parTransId="{8506FD54-BD3D-4F6E-8E4F-CA75411B4BE9}" sibTransId="{D11877B2-86AA-4AEE-8F67-B909BE07454F}"/>
    <dgm:cxn modelId="{932534B7-9E25-450A-B125-22FAD3D11402}" type="presOf" srcId="{12876316-C5BB-4D54-B887-BF2157DDBC57}" destId="{7327A21F-FBF3-4FFB-AA49-57252446DE80}" srcOrd="0" destOrd="0" presId="urn:microsoft.com/office/officeart/2005/8/layout/hierarchy3"/>
    <dgm:cxn modelId="{A94D2F11-48D1-4F76-8375-D93E4079781D}" type="presOf" srcId="{49BAB4D9-722C-4BFC-AB7A-4C631AE85301}" destId="{CF85CB47-4192-45EA-A07E-C73D4636A4A6}" srcOrd="1" destOrd="0" presId="urn:microsoft.com/office/officeart/2005/8/layout/hierarchy3"/>
    <dgm:cxn modelId="{CEA9F177-D7A4-4983-A856-D4478DF45760}" type="presOf" srcId="{9863F945-F270-4645-B7F1-86C0827FC70E}" destId="{6F2A7C4B-5A58-4DD4-80FD-74ECF13AC396}" srcOrd="0" destOrd="0" presId="urn:microsoft.com/office/officeart/2005/8/layout/hierarchy3"/>
    <dgm:cxn modelId="{67E38E19-A1AF-495A-8DC4-107232EE8C7A}" type="presParOf" srcId="{469BB64D-B3FE-4EA2-9407-FC3C9D6732CC}" destId="{43B5C500-036C-44BF-8440-A2477AB6E2FA}" srcOrd="0" destOrd="0" presId="urn:microsoft.com/office/officeart/2005/8/layout/hierarchy3"/>
    <dgm:cxn modelId="{BA3605D2-EA1B-454E-BE5C-240089D3A678}" type="presParOf" srcId="{43B5C500-036C-44BF-8440-A2477AB6E2FA}" destId="{88E6AA1D-461B-4711-9863-ECC7F78F8667}" srcOrd="0" destOrd="0" presId="urn:microsoft.com/office/officeart/2005/8/layout/hierarchy3"/>
    <dgm:cxn modelId="{6E4A3B4C-3DB4-4737-A922-982BE8181499}" type="presParOf" srcId="{88E6AA1D-461B-4711-9863-ECC7F78F8667}" destId="{512A1A97-E871-4C43-915B-C8BF0EEA166A}" srcOrd="0" destOrd="0" presId="urn:microsoft.com/office/officeart/2005/8/layout/hierarchy3"/>
    <dgm:cxn modelId="{B8E6DC31-B28A-42F0-9617-83DBCE620F04}" type="presParOf" srcId="{88E6AA1D-461B-4711-9863-ECC7F78F8667}" destId="{CF85CB47-4192-45EA-A07E-C73D4636A4A6}" srcOrd="1" destOrd="0" presId="urn:microsoft.com/office/officeart/2005/8/layout/hierarchy3"/>
    <dgm:cxn modelId="{B3D69199-164F-455F-A80B-A6DC40735CA1}" type="presParOf" srcId="{43B5C500-036C-44BF-8440-A2477AB6E2FA}" destId="{7F9B1F4E-7369-4236-8C8A-0B111FE9C355}" srcOrd="1" destOrd="0" presId="urn:microsoft.com/office/officeart/2005/8/layout/hierarchy3"/>
    <dgm:cxn modelId="{8CF234D6-7CE1-4707-847C-CD622CA689D0}" type="presParOf" srcId="{7F9B1F4E-7369-4236-8C8A-0B111FE9C355}" destId="{C2F3308B-67BC-4A89-8B5F-E19CC984B88C}" srcOrd="0" destOrd="0" presId="urn:microsoft.com/office/officeart/2005/8/layout/hierarchy3"/>
    <dgm:cxn modelId="{BECB486E-AD1D-4BE7-9C99-1AD4845FA57B}" type="presParOf" srcId="{7F9B1F4E-7369-4236-8C8A-0B111FE9C355}" destId="{181959BB-649B-411B-8474-5F1ED458CB4C}" srcOrd="1" destOrd="0" presId="urn:microsoft.com/office/officeart/2005/8/layout/hierarchy3"/>
    <dgm:cxn modelId="{60858B93-914B-4B38-BA05-75972576031D}" type="presParOf" srcId="{7F9B1F4E-7369-4236-8C8A-0B111FE9C355}" destId="{3F4B7A88-DB09-436E-917F-5D610F26894A}" srcOrd="2" destOrd="0" presId="urn:microsoft.com/office/officeart/2005/8/layout/hierarchy3"/>
    <dgm:cxn modelId="{3B67A8CD-592D-4B9E-9893-EF24C29BC1D6}" type="presParOf" srcId="{7F9B1F4E-7369-4236-8C8A-0B111FE9C355}" destId="{BA51D355-B6AA-418E-8F3B-7C0773D638B9}" srcOrd="3" destOrd="0" presId="urn:microsoft.com/office/officeart/2005/8/layout/hierarchy3"/>
    <dgm:cxn modelId="{E7417AEA-1A78-4112-9FC0-4BC416730130}" type="presParOf" srcId="{7F9B1F4E-7369-4236-8C8A-0B111FE9C355}" destId="{7327A21F-FBF3-4FFB-AA49-57252446DE80}" srcOrd="4" destOrd="0" presId="urn:microsoft.com/office/officeart/2005/8/layout/hierarchy3"/>
    <dgm:cxn modelId="{E6A0A22E-F569-4DA1-9791-DB80203238FE}" type="presParOf" srcId="{7F9B1F4E-7369-4236-8C8A-0B111FE9C355}" destId="{48A8F91F-0BEB-459F-B104-137E6B37B380}" srcOrd="5" destOrd="0" presId="urn:microsoft.com/office/officeart/2005/8/layout/hierarchy3"/>
    <dgm:cxn modelId="{AFE0CDE9-1B3E-42FA-86DB-C35E96D675B2}" type="presParOf" srcId="{7F9B1F4E-7369-4236-8C8A-0B111FE9C355}" destId="{F0B0F9FA-80E5-4759-8B6A-3E8EDBFF867A}" srcOrd="6" destOrd="0" presId="urn:microsoft.com/office/officeart/2005/8/layout/hierarchy3"/>
    <dgm:cxn modelId="{7ACD49FE-4908-45FF-B641-0F5D43179554}" type="presParOf" srcId="{7F9B1F4E-7369-4236-8C8A-0B111FE9C355}" destId="{6F2A7C4B-5A58-4DD4-80FD-74ECF13AC396}"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16.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آنالیز و تحلیل سایت</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400" b="1" dirty="0" smtClean="0">
              <a:latin typeface="Adobe Arabic" pitchFamily="18" charset="-78"/>
              <a:cs typeface="Adobe Arabic" pitchFamily="18" charset="-78"/>
            </a:rPr>
            <a:t>تحلیل اقلیمی سایت</a:t>
          </a:r>
          <a:endParaRPr lang="en-US" sz="14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9863F945-F270-4645-B7F1-86C0827FC70E}">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400" b="1" dirty="0" smtClean="0">
              <a:latin typeface="Adobe Arabic" pitchFamily="18" charset="-78"/>
              <a:cs typeface="Adobe Arabic" pitchFamily="18" charset="-78"/>
            </a:rPr>
            <a:t>نتیجه گیری</a:t>
          </a:r>
          <a:endParaRPr lang="en-US" sz="1400" b="1" dirty="0">
            <a:latin typeface="Adobe Arabic" pitchFamily="18" charset="-78"/>
            <a:cs typeface="Adobe Arabic" pitchFamily="18" charset="-78"/>
          </a:endParaRPr>
        </a:p>
      </dgm:t>
    </dgm:pt>
    <dgm:pt modelId="{D3F510DE-BE74-4E3D-A0BC-25E1AB32B985}" type="parTrans" cxnId="{FCB50201-C60E-48D3-8580-C03F396A1760}">
      <dgm:prSet/>
      <dgm:spPr/>
      <dgm:t>
        <a:bodyPr/>
        <a:lstStyle/>
        <a:p>
          <a:endParaRPr lang="en-US"/>
        </a:p>
      </dgm:t>
    </dgm:pt>
    <dgm:pt modelId="{7E1ED436-B60D-43F0-9132-71BF63306347}" type="sibTrans" cxnId="{FCB50201-C60E-48D3-8580-C03F396A1760}">
      <dgm:prSet/>
      <dgm:spPr/>
      <dgm:t>
        <a:bodyPr/>
        <a:lstStyle/>
        <a:p>
          <a:endParaRPr lang="en-US"/>
        </a:p>
      </dgm:t>
    </dgm:pt>
    <dgm:pt modelId="{5754E223-140D-48CC-BD36-CC2C12FA77AF}">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50" b="1" dirty="0" smtClean="0">
              <a:latin typeface="Adobe Arabic" pitchFamily="18" charset="-78"/>
              <a:cs typeface="Adobe Arabic" pitchFamily="18" charset="-78"/>
            </a:rPr>
            <a:t>آشنایی با سایت مورد نظر</a:t>
          </a:r>
          <a:endParaRPr lang="en-US" sz="1050" b="1" dirty="0">
            <a:latin typeface="Adobe Arabic" pitchFamily="18" charset="-78"/>
            <a:cs typeface="Adobe Arabic" pitchFamily="18" charset="-78"/>
          </a:endParaRPr>
        </a:p>
      </dgm:t>
    </dgm:pt>
    <dgm:pt modelId="{E6AEA8EB-3CC8-4694-9B4C-6913F28CBF27}" type="parTrans" cxnId="{1EDEC03D-03B2-4AF0-A19A-C2CE1CD68D32}">
      <dgm:prSet/>
      <dgm:spPr/>
      <dgm:t>
        <a:bodyPr/>
        <a:lstStyle/>
        <a:p>
          <a:endParaRPr lang="en-US"/>
        </a:p>
      </dgm:t>
    </dgm:pt>
    <dgm:pt modelId="{BCDEC1FE-9B90-4D92-9E6C-78D01B3530E5}" type="sibTrans" cxnId="{1EDEC03D-03B2-4AF0-A19A-C2CE1CD68D32}">
      <dgm:prSet/>
      <dgm:spPr/>
      <dgm:t>
        <a:bodyPr/>
        <a:lstStyle/>
        <a:p>
          <a:endParaRPr lang="en-US"/>
        </a:p>
      </dgm:t>
    </dgm:pt>
    <dgm:pt modelId="{ACA14DD6-690A-48CA-88E8-3320529FE6F8}">
      <dgm:prSet phldrT="[Text]">
        <dgm:style>
          <a:lnRef idx="2">
            <a:schemeClr val="accent1"/>
          </a:lnRef>
          <a:fillRef idx="1">
            <a:schemeClr val="lt1"/>
          </a:fillRef>
          <a:effectRef idx="0">
            <a:schemeClr val="accent1"/>
          </a:effectRef>
          <a:fontRef idx="minor">
            <a:schemeClr val="dk1"/>
          </a:fontRef>
        </dgm:style>
      </dgm:prSet>
      <dgm:spPr>
        <a:ln/>
      </dgm:spPr>
      <dgm:t>
        <a:bodyPr/>
        <a:lstStyle/>
        <a:p>
          <a:r>
            <a:rPr lang="fa-IR" b="1" dirty="0" smtClean="0">
              <a:latin typeface="Adobe Arabic" pitchFamily="18" charset="-78"/>
              <a:cs typeface="Adobe Arabic" pitchFamily="18" charset="-78"/>
            </a:rPr>
            <a:t>دسترسی ها و امکانات سایت</a:t>
          </a:r>
          <a:endParaRPr lang="en-US" b="1" dirty="0">
            <a:latin typeface="Adobe Arabic" pitchFamily="18" charset="-78"/>
            <a:cs typeface="Adobe Arabic" pitchFamily="18" charset="-78"/>
          </a:endParaRPr>
        </a:p>
      </dgm:t>
    </dgm:pt>
    <dgm:pt modelId="{B894C39B-DB67-467E-80EC-C351AF44B814}" type="parTrans" cxnId="{8CC6FE25-5DC9-47C0-903B-19C6A67C68C7}">
      <dgm:prSet/>
      <dgm:spPr/>
      <dgm:t>
        <a:bodyPr/>
        <a:lstStyle/>
        <a:p>
          <a:endParaRPr lang="en-US"/>
        </a:p>
      </dgm:t>
    </dgm:pt>
    <dgm:pt modelId="{6B648C8F-5BFF-4D91-8124-851D31EFAEE2}" type="sibTrans" cxnId="{8CC6FE25-5DC9-47C0-903B-19C6A67C68C7}">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C2F3308B-67BC-4A89-8B5F-E19CC984B88C}" type="pres">
      <dgm:prSet presAssocID="{E6AEA8EB-3CC8-4694-9B4C-6913F28CBF27}" presName="Name13" presStyleLbl="parChTrans1D2" presStyleIdx="0" presStyleCnt="4"/>
      <dgm:spPr/>
      <dgm:t>
        <a:bodyPr/>
        <a:lstStyle/>
        <a:p>
          <a:endParaRPr lang="en-US"/>
        </a:p>
      </dgm:t>
    </dgm:pt>
    <dgm:pt modelId="{181959BB-649B-411B-8474-5F1ED458CB4C}" type="pres">
      <dgm:prSet presAssocID="{5754E223-140D-48CC-BD36-CC2C12FA77AF}" presName="childText" presStyleLbl="bgAcc1" presStyleIdx="0" presStyleCnt="4" custScaleY="47877">
        <dgm:presLayoutVars>
          <dgm:bulletEnabled val="1"/>
        </dgm:presLayoutVars>
      </dgm:prSet>
      <dgm:spPr/>
      <dgm:t>
        <a:bodyPr/>
        <a:lstStyle/>
        <a:p>
          <a:endParaRPr lang="en-US"/>
        </a:p>
      </dgm:t>
    </dgm:pt>
    <dgm:pt modelId="{3F4B7A88-DB09-436E-917F-5D610F26894A}" type="pres">
      <dgm:prSet presAssocID="{B894C39B-DB67-467E-80EC-C351AF44B814}" presName="Name13" presStyleLbl="parChTrans1D2" presStyleIdx="1" presStyleCnt="4"/>
      <dgm:spPr/>
      <dgm:t>
        <a:bodyPr/>
        <a:lstStyle/>
        <a:p>
          <a:endParaRPr lang="en-US"/>
        </a:p>
      </dgm:t>
    </dgm:pt>
    <dgm:pt modelId="{BA51D355-B6AA-418E-8F3B-7C0773D638B9}" type="pres">
      <dgm:prSet presAssocID="{ACA14DD6-690A-48CA-88E8-3320529FE6F8}" presName="childText" presStyleLbl="bgAcc1" presStyleIdx="1"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2" presStyleCnt="4"/>
      <dgm:spPr/>
      <dgm:t>
        <a:bodyPr/>
        <a:lstStyle/>
        <a:p>
          <a:endParaRPr lang="en-US"/>
        </a:p>
      </dgm:t>
    </dgm:pt>
    <dgm:pt modelId="{48A8F91F-0BEB-459F-B104-137E6B37B380}" type="pres">
      <dgm:prSet presAssocID="{ECA2AFDE-3C28-493C-8D37-53A8A225DE7B}" presName="childText" presStyleLbl="bgAcc1" presStyleIdx="2" presStyleCnt="4" custScaleY="47877">
        <dgm:presLayoutVars>
          <dgm:bulletEnabled val="1"/>
        </dgm:presLayoutVars>
      </dgm:prSet>
      <dgm:spPr/>
      <dgm:t>
        <a:bodyPr/>
        <a:lstStyle/>
        <a:p>
          <a:endParaRPr lang="en-US"/>
        </a:p>
      </dgm:t>
    </dgm:pt>
    <dgm:pt modelId="{F0B0F9FA-80E5-4759-8B6A-3E8EDBFF867A}" type="pres">
      <dgm:prSet presAssocID="{D3F510DE-BE74-4E3D-A0BC-25E1AB32B985}" presName="Name13" presStyleLbl="parChTrans1D2" presStyleIdx="3" presStyleCnt="4"/>
      <dgm:spPr/>
      <dgm:t>
        <a:bodyPr/>
        <a:lstStyle/>
        <a:p>
          <a:endParaRPr lang="en-US"/>
        </a:p>
      </dgm:t>
    </dgm:pt>
    <dgm:pt modelId="{6F2A7C4B-5A58-4DD4-80FD-74ECF13AC396}" type="pres">
      <dgm:prSet presAssocID="{9863F945-F270-4645-B7F1-86C0827FC70E}" presName="childText" presStyleLbl="bgAcc1" presStyleIdx="3" presStyleCnt="4" custScaleY="47877">
        <dgm:presLayoutVars>
          <dgm:bulletEnabled val="1"/>
        </dgm:presLayoutVars>
      </dgm:prSet>
      <dgm:spPr/>
      <dgm:t>
        <a:bodyPr/>
        <a:lstStyle/>
        <a:p>
          <a:endParaRPr lang="en-US"/>
        </a:p>
      </dgm:t>
    </dgm:pt>
  </dgm:ptLst>
  <dgm:cxnLst>
    <dgm:cxn modelId="{BFBD6E86-25ED-4869-B058-0CC001233EB5}" type="presOf" srcId="{5754E223-140D-48CC-BD36-CC2C12FA77AF}" destId="{181959BB-649B-411B-8474-5F1ED458CB4C}" srcOrd="0" destOrd="0" presId="urn:microsoft.com/office/officeart/2005/8/layout/hierarchy3"/>
    <dgm:cxn modelId="{F69FB365-2007-4E65-BE5E-14AE1B4DE7C8}" type="presOf" srcId="{49BAB4D9-722C-4BFC-AB7A-4C631AE85301}" destId="{CF85CB47-4192-45EA-A07E-C73D4636A4A6}" srcOrd="1" destOrd="0" presId="urn:microsoft.com/office/officeart/2005/8/layout/hierarchy3"/>
    <dgm:cxn modelId="{7687F19F-1152-4A27-A7D9-52CFE451D012}" type="presOf" srcId="{49BAB4D9-722C-4BFC-AB7A-4C631AE85301}" destId="{512A1A97-E871-4C43-915B-C8BF0EEA166A}" srcOrd="0" destOrd="0" presId="urn:microsoft.com/office/officeart/2005/8/layout/hierarchy3"/>
    <dgm:cxn modelId="{7551FF90-6F91-4E8C-8F26-40BBFECA5ED1}" type="presOf" srcId="{B894C39B-DB67-467E-80EC-C351AF44B814}" destId="{3F4B7A88-DB09-436E-917F-5D610F26894A}" srcOrd="0" destOrd="0" presId="urn:microsoft.com/office/officeart/2005/8/layout/hierarchy3"/>
    <dgm:cxn modelId="{F706BD15-1BE9-496D-B241-72C04EBCDBBB}" type="presOf" srcId="{9863F945-F270-4645-B7F1-86C0827FC70E}" destId="{6F2A7C4B-5A58-4DD4-80FD-74ECF13AC396}" srcOrd="0" destOrd="0" presId="urn:microsoft.com/office/officeart/2005/8/layout/hierarchy3"/>
    <dgm:cxn modelId="{8CC6FE25-5DC9-47C0-903B-19C6A67C68C7}" srcId="{49BAB4D9-722C-4BFC-AB7A-4C631AE85301}" destId="{ACA14DD6-690A-48CA-88E8-3320529FE6F8}" srcOrd="1" destOrd="0" parTransId="{B894C39B-DB67-467E-80EC-C351AF44B814}" sibTransId="{6B648C8F-5BFF-4D91-8124-851D31EFAEE2}"/>
    <dgm:cxn modelId="{08B811C7-36E2-4F13-81A8-E3F57332429E}" type="presOf" srcId="{12876316-C5BB-4D54-B887-BF2157DDBC57}" destId="{7327A21F-FBF3-4FFB-AA49-57252446DE80}" srcOrd="0" destOrd="0" presId="urn:microsoft.com/office/officeart/2005/8/layout/hierarchy3"/>
    <dgm:cxn modelId="{7342C0CA-AA93-44FE-A555-ED21925210CA}" type="presOf" srcId="{08B7A69D-981F-404F-9E88-BE92D83A7CD9}" destId="{469BB64D-B3FE-4EA2-9407-FC3C9D6732CC}" srcOrd="0" destOrd="0" presId="urn:microsoft.com/office/officeart/2005/8/layout/hierarchy3"/>
    <dgm:cxn modelId="{1EDEC03D-03B2-4AF0-A19A-C2CE1CD68D32}" srcId="{49BAB4D9-722C-4BFC-AB7A-4C631AE85301}" destId="{5754E223-140D-48CC-BD36-CC2C12FA77AF}" srcOrd="0" destOrd="0" parTransId="{E6AEA8EB-3CC8-4694-9B4C-6913F28CBF27}" sibTransId="{BCDEC1FE-9B90-4D92-9E6C-78D01B3530E5}"/>
    <dgm:cxn modelId="{63BC861F-F7F0-4104-B1C4-4C3CF3D1F7F9}" srcId="{49BAB4D9-722C-4BFC-AB7A-4C631AE85301}" destId="{ECA2AFDE-3C28-493C-8D37-53A8A225DE7B}" srcOrd="2" destOrd="0" parTransId="{12876316-C5BB-4D54-B887-BF2157DDBC57}" sibTransId="{080E112D-7BEB-4A3E-B17E-13609774E2B1}"/>
    <dgm:cxn modelId="{A69A3C54-D5FF-4992-8033-A1E4EBB38937}" type="presOf" srcId="{ACA14DD6-690A-48CA-88E8-3320529FE6F8}" destId="{BA51D355-B6AA-418E-8F3B-7C0773D638B9}" srcOrd="0" destOrd="0" presId="urn:microsoft.com/office/officeart/2005/8/layout/hierarchy3"/>
    <dgm:cxn modelId="{B559D7D7-118A-4AAB-8745-A31DC38E2F2C}" type="presOf" srcId="{D3F510DE-BE74-4E3D-A0BC-25E1AB32B985}" destId="{F0B0F9FA-80E5-4759-8B6A-3E8EDBFF867A}" srcOrd="0" destOrd="0" presId="urn:microsoft.com/office/officeart/2005/8/layout/hierarchy3"/>
    <dgm:cxn modelId="{DFA44488-01A3-4F30-9836-81ECC4151C07}" type="presOf" srcId="{E6AEA8EB-3CC8-4694-9B4C-6913F28CBF27}" destId="{C2F3308B-67BC-4A89-8B5F-E19CC984B88C}" srcOrd="0" destOrd="0" presId="urn:microsoft.com/office/officeart/2005/8/layout/hierarchy3"/>
    <dgm:cxn modelId="{FCB50201-C60E-48D3-8580-C03F396A1760}" srcId="{49BAB4D9-722C-4BFC-AB7A-4C631AE85301}" destId="{9863F945-F270-4645-B7F1-86C0827FC70E}" srcOrd="3" destOrd="0" parTransId="{D3F510DE-BE74-4E3D-A0BC-25E1AB32B985}" sibTransId="{7E1ED436-B60D-43F0-9132-71BF63306347}"/>
    <dgm:cxn modelId="{97FFCC77-B200-4294-A7A8-6521FBB9E6B5}" srcId="{08B7A69D-981F-404F-9E88-BE92D83A7CD9}" destId="{49BAB4D9-722C-4BFC-AB7A-4C631AE85301}" srcOrd="0" destOrd="0" parTransId="{8506FD54-BD3D-4F6E-8E4F-CA75411B4BE9}" sibTransId="{D11877B2-86AA-4AEE-8F67-B909BE07454F}"/>
    <dgm:cxn modelId="{279246A5-0E8E-4459-9076-C5DC0F650C18}" type="presOf" srcId="{ECA2AFDE-3C28-493C-8D37-53A8A225DE7B}" destId="{48A8F91F-0BEB-459F-B104-137E6B37B380}" srcOrd="0" destOrd="0" presId="urn:microsoft.com/office/officeart/2005/8/layout/hierarchy3"/>
    <dgm:cxn modelId="{BF6A63F0-1B27-4AF4-A387-E40E3BC5A73B}" type="presParOf" srcId="{469BB64D-B3FE-4EA2-9407-FC3C9D6732CC}" destId="{43B5C500-036C-44BF-8440-A2477AB6E2FA}" srcOrd="0" destOrd="0" presId="urn:microsoft.com/office/officeart/2005/8/layout/hierarchy3"/>
    <dgm:cxn modelId="{D203FF2B-B4FE-4A33-B709-319EBD53FA18}" type="presParOf" srcId="{43B5C500-036C-44BF-8440-A2477AB6E2FA}" destId="{88E6AA1D-461B-4711-9863-ECC7F78F8667}" srcOrd="0" destOrd="0" presId="urn:microsoft.com/office/officeart/2005/8/layout/hierarchy3"/>
    <dgm:cxn modelId="{0BD462BA-3EBB-47A0-AB46-EDCBD579C557}" type="presParOf" srcId="{88E6AA1D-461B-4711-9863-ECC7F78F8667}" destId="{512A1A97-E871-4C43-915B-C8BF0EEA166A}" srcOrd="0" destOrd="0" presId="urn:microsoft.com/office/officeart/2005/8/layout/hierarchy3"/>
    <dgm:cxn modelId="{0720C4E9-0CDF-4F75-ADE0-424762D4CCDB}" type="presParOf" srcId="{88E6AA1D-461B-4711-9863-ECC7F78F8667}" destId="{CF85CB47-4192-45EA-A07E-C73D4636A4A6}" srcOrd="1" destOrd="0" presId="urn:microsoft.com/office/officeart/2005/8/layout/hierarchy3"/>
    <dgm:cxn modelId="{E35FF785-F359-4A6A-AB6F-01A62CED36F2}" type="presParOf" srcId="{43B5C500-036C-44BF-8440-A2477AB6E2FA}" destId="{7F9B1F4E-7369-4236-8C8A-0B111FE9C355}" srcOrd="1" destOrd="0" presId="urn:microsoft.com/office/officeart/2005/8/layout/hierarchy3"/>
    <dgm:cxn modelId="{7D35C72A-D5F3-40DE-B7D4-B1D0EB52F09F}" type="presParOf" srcId="{7F9B1F4E-7369-4236-8C8A-0B111FE9C355}" destId="{C2F3308B-67BC-4A89-8B5F-E19CC984B88C}" srcOrd="0" destOrd="0" presId="urn:microsoft.com/office/officeart/2005/8/layout/hierarchy3"/>
    <dgm:cxn modelId="{E03059DE-5DF6-4B81-B988-10107C66D242}" type="presParOf" srcId="{7F9B1F4E-7369-4236-8C8A-0B111FE9C355}" destId="{181959BB-649B-411B-8474-5F1ED458CB4C}" srcOrd="1" destOrd="0" presId="urn:microsoft.com/office/officeart/2005/8/layout/hierarchy3"/>
    <dgm:cxn modelId="{F9EEE7BE-34B1-4F61-987D-E73DFEAD6344}" type="presParOf" srcId="{7F9B1F4E-7369-4236-8C8A-0B111FE9C355}" destId="{3F4B7A88-DB09-436E-917F-5D610F26894A}" srcOrd="2" destOrd="0" presId="urn:microsoft.com/office/officeart/2005/8/layout/hierarchy3"/>
    <dgm:cxn modelId="{FB85312C-91FE-4D55-B01A-C99B42788CC4}" type="presParOf" srcId="{7F9B1F4E-7369-4236-8C8A-0B111FE9C355}" destId="{BA51D355-B6AA-418E-8F3B-7C0773D638B9}" srcOrd="3" destOrd="0" presId="urn:microsoft.com/office/officeart/2005/8/layout/hierarchy3"/>
    <dgm:cxn modelId="{D7B31CD3-3C2E-41D7-8725-40B3022D699C}" type="presParOf" srcId="{7F9B1F4E-7369-4236-8C8A-0B111FE9C355}" destId="{7327A21F-FBF3-4FFB-AA49-57252446DE80}" srcOrd="4" destOrd="0" presId="urn:microsoft.com/office/officeart/2005/8/layout/hierarchy3"/>
    <dgm:cxn modelId="{705E414C-D46A-4594-80AA-A4D6E103670F}" type="presParOf" srcId="{7F9B1F4E-7369-4236-8C8A-0B111FE9C355}" destId="{48A8F91F-0BEB-459F-B104-137E6B37B380}" srcOrd="5" destOrd="0" presId="urn:microsoft.com/office/officeart/2005/8/layout/hierarchy3"/>
    <dgm:cxn modelId="{1F5E37F7-3186-4AD5-9833-242882F9631B}" type="presParOf" srcId="{7F9B1F4E-7369-4236-8C8A-0B111FE9C355}" destId="{F0B0F9FA-80E5-4759-8B6A-3E8EDBFF867A}" srcOrd="6" destOrd="0" presId="urn:microsoft.com/office/officeart/2005/8/layout/hierarchy3"/>
    <dgm:cxn modelId="{3B28F6CD-9767-4656-97D4-070EC96031BF}" type="presParOf" srcId="{7F9B1F4E-7369-4236-8C8A-0B111FE9C355}" destId="{6F2A7C4B-5A58-4DD4-80FD-74ECF13AC396}"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17.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آنالیز و تحلیل سایت</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400" b="1" dirty="0" smtClean="0">
              <a:latin typeface="Adobe Arabic" pitchFamily="18" charset="-78"/>
              <a:cs typeface="Adobe Arabic" pitchFamily="18" charset="-78"/>
            </a:rPr>
            <a:t>تحلیل اقلیمی سایت</a:t>
          </a:r>
          <a:endParaRPr lang="en-US" sz="14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9863F945-F270-4645-B7F1-86C0827FC70E}">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400" b="1" dirty="0" smtClean="0">
              <a:latin typeface="Adobe Arabic" pitchFamily="18" charset="-78"/>
              <a:cs typeface="Adobe Arabic" pitchFamily="18" charset="-78"/>
            </a:rPr>
            <a:t>نتیجه گیری</a:t>
          </a:r>
          <a:endParaRPr lang="en-US" sz="1400" b="1" dirty="0">
            <a:latin typeface="Adobe Arabic" pitchFamily="18" charset="-78"/>
            <a:cs typeface="Adobe Arabic" pitchFamily="18" charset="-78"/>
          </a:endParaRPr>
        </a:p>
      </dgm:t>
    </dgm:pt>
    <dgm:pt modelId="{D3F510DE-BE74-4E3D-A0BC-25E1AB32B985}" type="parTrans" cxnId="{FCB50201-C60E-48D3-8580-C03F396A1760}">
      <dgm:prSet/>
      <dgm:spPr/>
      <dgm:t>
        <a:bodyPr/>
        <a:lstStyle/>
        <a:p>
          <a:endParaRPr lang="en-US"/>
        </a:p>
      </dgm:t>
    </dgm:pt>
    <dgm:pt modelId="{7E1ED436-B60D-43F0-9132-71BF63306347}" type="sibTrans" cxnId="{FCB50201-C60E-48D3-8580-C03F396A1760}">
      <dgm:prSet/>
      <dgm:spPr/>
      <dgm:t>
        <a:bodyPr/>
        <a:lstStyle/>
        <a:p>
          <a:endParaRPr lang="en-US"/>
        </a:p>
      </dgm:t>
    </dgm:pt>
    <dgm:pt modelId="{5754E223-140D-48CC-BD36-CC2C12FA77AF}">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50" b="1" dirty="0" smtClean="0">
              <a:latin typeface="Adobe Arabic" pitchFamily="18" charset="-78"/>
              <a:cs typeface="Adobe Arabic" pitchFamily="18" charset="-78"/>
            </a:rPr>
            <a:t>آشنایی با سایت مورد نظر</a:t>
          </a:r>
          <a:endParaRPr lang="en-US" sz="1050" b="1" dirty="0">
            <a:latin typeface="Adobe Arabic" pitchFamily="18" charset="-78"/>
            <a:cs typeface="Adobe Arabic" pitchFamily="18" charset="-78"/>
          </a:endParaRPr>
        </a:p>
      </dgm:t>
    </dgm:pt>
    <dgm:pt modelId="{E6AEA8EB-3CC8-4694-9B4C-6913F28CBF27}" type="parTrans" cxnId="{1EDEC03D-03B2-4AF0-A19A-C2CE1CD68D32}">
      <dgm:prSet/>
      <dgm:spPr/>
      <dgm:t>
        <a:bodyPr/>
        <a:lstStyle/>
        <a:p>
          <a:endParaRPr lang="en-US"/>
        </a:p>
      </dgm:t>
    </dgm:pt>
    <dgm:pt modelId="{BCDEC1FE-9B90-4D92-9E6C-78D01B3530E5}" type="sibTrans" cxnId="{1EDEC03D-03B2-4AF0-A19A-C2CE1CD68D32}">
      <dgm:prSet/>
      <dgm:spPr/>
      <dgm:t>
        <a:bodyPr/>
        <a:lstStyle/>
        <a:p>
          <a:endParaRPr lang="en-US"/>
        </a:p>
      </dgm:t>
    </dgm:pt>
    <dgm:pt modelId="{ACA14DD6-690A-48CA-88E8-3320529FE6F8}">
      <dgm:prSet phldrT="[Text]">
        <dgm:style>
          <a:lnRef idx="2">
            <a:schemeClr val="accent1"/>
          </a:lnRef>
          <a:fillRef idx="1">
            <a:schemeClr val="lt1"/>
          </a:fillRef>
          <a:effectRef idx="0">
            <a:schemeClr val="accent1"/>
          </a:effectRef>
          <a:fontRef idx="minor">
            <a:schemeClr val="dk1"/>
          </a:fontRef>
        </dgm:style>
      </dgm:prSet>
      <dgm:spPr>
        <a:ln/>
      </dgm:spPr>
      <dgm:t>
        <a:bodyPr/>
        <a:lstStyle/>
        <a:p>
          <a:r>
            <a:rPr lang="fa-IR" b="1" dirty="0" smtClean="0">
              <a:latin typeface="Adobe Arabic" pitchFamily="18" charset="-78"/>
              <a:cs typeface="Adobe Arabic" pitchFamily="18" charset="-78"/>
            </a:rPr>
            <a:t>دسترسی ها و امکانات سایت</a:t>
          </a:r>
          <a:endParaRPr lang="en-US" b="1" dirty="0">
            <a:latin typeface="Adobe Arabic" pitchFamily="18" charset="-78"/>
            <a:cs typeface="Adobe Arabic" pitchFamily="18" charset="-78"/>
          </a:endParaRPr>
        </a:p>
      </dgm:t>
    </dgm:pt>
    <dgm:pt modelId="{B894C39B-DB67-467E-80EC-C351AF44B814}" type="parTrans" cxnId="{8CC6FE25-5DC9-47C0-903B-19C6A67C68C7}">
      <dgm:prSet/>
      <dgm:spPr/>
      <dgm:t>
        <a:bodyPr/>
        <a:lstStyle/>
        <a:p>
          <a:endParaRPr lang="en-US"/>
        </a:p>
      </dgm:t>
    </dgm:pt>
    <dgm:pt modelId="{6B648C8F-5BFF-4D91-8124-851D31EFAEE2}" type="sibTrans" cxnId="{8CC6FE25-5DC9-47C0-903B-19C6A67C68C7}">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C2F3308B-67BC-4A89-8B5F-E19CC984B88C}" type="pres">
      <dgm:prSet presAssocID="{E6AEA8EB-3CC8-4694-9B4C-6913F28CBF27}" presName="Name13" presStyleLbl="parChTrans1D2" presStyleIdx="0" presStyleCnt="4"/>
      <dgm:spPr/>
      <dgm:t>
        <a:bodyPr/>
        <a:lstStyle/>
        <a:p>
          <a:endParaRPr lang="en-US"/>
        </a:p>
      </dgm:t>
    </dgm:pt>
    <dgm:pt modelId="{181959BB-649B-411B-8474-5F1ED458CB4C}" type="pres">
      <dgm:prSet presAssocID="{5754E223-140D-48CC-BD36-CC2C12FA77AF}" presName="childText" presStyleLbl="bgAcc1" presStyleIdx="0" presStyleCnt="4" custScaleY="47877">
        <dgm:presLayoutVars>
          <dgm:bulletEnabled val="1"/>
        </dgm:presLayoutVars>
      </dgm:prSet>
      <dgm:spPr/>
      <dgm:t>
        <a:bodyPr/>
        <a:lstStyle/>
        <a:p>
          <a:endParaRPr lang="en-US"/>
        </a:p>
      </dgm:t>
    </dgm:pt>
    <dgm:pt modelId="{3F4B7A88-DB09-436E-917F-5D610F26894A}" type="pres">
      <dgm:prSet presAssocID="{B894C39B-DB67-467E-80EC-C351AF44B814}" presName="Name13" presStyleLbl="parChTrans1D2" presStyleIdx="1" presStyleCnt="4"/>
      <dgm:spPr/>
      <dgm:t>
        <a:bodyPr/>
        <a:lstStyle/>
        <a:p>
          <a:endParaRPr lang="en-US"/>
        </a:p>
      </dgm:t>
    </dgm:pt>
    <dgm:pt modelId="{BA51D355-B6AA-418E-8F3B-7C0773D638B9}" type="pres">
      <dgm:prSet presAssocID="{ACA14DD6-690A-48CA-88E8-3320529FE6F8}" presName="childText" presStyleLbl="bgAcc1" presStyleIdx="1"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2" presStyleCnt="4"/>
      <dgm:spPr/>
      <dgm:t>
        <a:bodyPr/>
        <a:lstStyle/>
        <a:p>
          <a:endParaRPr lang="en-US"/>
        </a:p>
      </dgm:t>
    </dgm:pt>
    <dgm:pt modelId="{48A8F91F-0BEB-459F-B104-137E6B37B380}" type="pres">
      <dgm:prSet presAssocID="{ECA2AFDE-3C28-493C-8D37-53A8A225DE7B}" presName="childText" presStyleLbl="bgAcc1" presStyleIdx="2" presStyleCnt="4" custScaleY="47877">
        <dgm:presLayoutVars>
          <dgm:bulletEnabled val="1"/>
        </dgm:presLayoutVars>
      </dgm:prSet>
      <dgm:spPr/>
      <dgm:t>
        <a:bodyPr/>
        <a:lstStyle/>
        <a:p>
          <a:endParaRPr lang="en-US"/>
        </a:p>
      </dgm:t>
    </dgm:pt>
    <dgm:pt modelId="{F0B0F9FA-80E5-4759-8B6A-3E8EDBFF867A}" type="pres">
      <dgm:prSet presAssocID="{D3F510DE-BE74-4E3D-A0BC-25E1AB32B985}" presName="Name13" presStyleLbl="parChTrans1D2" presStyleIdx="3" presStyleCnt="4"/>
      <dgm:spPr/>
      <dgm:t>
        <a:bodyPr/>
        <a:lstStyle/>
        <a:p>
          <a:endParaRPr lang="en-US"/>
        </a:p>
      </dgm:t>
    </dgm:pt>
    <dgm:pt modelId="{6F2A7C4B-5A58-4DD4-80FD-74ECF13AC396}" type="pres">
      <dgm:prSet presAssocID="{9863F945-F270-4645-B7F1-86C0827FC70E}" presName="childText" presStyleLbl="bgAcc1" presStyleIdx="3" presStyleCnt="4" custScaleY="47877">
        <dgm:presLayoutVars>
          <dgm:bulletEnabled val="1"/>
        </dgm:presLayoutVars>
      </dgm:prSet>
      <dgm:spPr/>
      <dgm:t>
        <a:bodyPr/>
        <a:lstStyle/>
        <a:p>
          <a:endParaRPr lang="en-US"/>
        </a:p>
      </dgm:t>
    </dgm:pt>
  </dgm:ptLst>
  <dgm:cxnLst>
    <dgm:cxn modelId="{598DA3DA-EEC5-428E-B2C3-3BCC81DC6E2C}" type="presOf" srcId="{E6AEA8EB-3CC8-4694-9B4C-6913F28CBF27}" destId="{C2F3308B-67BC-4A89-8B5F-E19CC984B88C}" srcOrd="0" destOrd="0" presId="urn:microsoft.com/office/officeart/2005/8/layout/hierarchy3"/>
    <dgm:cxn modelId="{8E570297-8AF7-438D-9777-7E0030BF3C9E}" type="presOf" srcId="{5754E223-140D-48CC-BD36-CC2C12FA77AF}" destId="{181959BB-649B-411B-8474-5F1ED458CB4C}" srcOrd="0" destOrd="0" presId="urn:microsoft.com/office/officeart/2005/8/layout/hierarchy3"/>
    <dgm:cxn modelId="{217E28EA-DD22-4EDA-ABCD-5E890E3DBB9B}" type="presOf" srcId="{12876316-C5BB-4D54-B887-BF2157DDBC57}" destId="{7327A21F-FBF3-4FFB-AA49-57252446DE80}" srcOrd="0" destOrd="0" presId="urn:microsoft.com/office/officeart/2005/8/layout/hierarchy3"/>
    <dgm:cxn modelId="{90BDA151-9DD8-4A3E-8BBA-62530222718C}" type="presOf" srcId="{B894C39B-DB67-467E-80EC-C351AF44B814}" destId="{3F4B7A88-DB09-436E-917F-5D610F26894A}" srcOrd="0" destOrd="0" presId="urn:microsoft.com/office/officeart/2005/8/layout/hierarchy3"/>
    <dgm:cxn modelId="{F2FE4701-34C7-4D9A-ACA8-F6550997A394}" type="presOf" srcId="{9863F945-F270-4645-B7F1-86C0827FC70E}" destId="{6F2A7C4B-5A58-4DD4-80FD-74ECF13AC396}" srcOrd="0" destOrd="0" presId="urn:microsoft.com/office/officeart/2005/8/layout/hierarchy3"/>
    <dgm:cxn modelId="{8CC6FE25-5DC9-47C0-903B-19C6A67C68C7}" srcId="{49BAB4D9-722C-4BFC-AB7A-4C631AE85301}" destId="{ACA14DD6-690A-48CA-88E8-3320529FE6F8}" srcOrd="1" destOrd="0" parTransId="{B894C39B-DB67-467E-80EC-C351AF44B814}" sibTransId="{6B648C8F-5BFF-4D91-8124-851D31EFAEE2}"/>
    <dgm:cxn modelId="{1EDEC03D-03B2-4AF0-A19A-C2CE1CD68D32}" srcId="{49BAB4D9-722C-4BFC-AB7A-4C631AE85301}" destId="{5754E223-140D-48CC-BD36-CC2C12FA77AF}" srcOrd="0" destOrd="0" parTransId="{E6AEA8EB-3CC8-4694-9B4C-6913F28CBF27}" sibTransId="{BCDEC1FE-9B90-4D92-9E6C-78D01B3530E5}"/>
    <dgm:cxn modelId="{63BC861F-F7F0-4104-B1C4-4C3CF3D1F7F9}" srcId="{49BAB4D9-722C-4BFC-AB7A-4C631AE85301}" destId="{ECA2AFDE-3C28-493C-8D37-53A8A225DE7B}" srcOrd="2" destOrd="0" parTransId="{12876316-C5BB-4D54-B887-BF2157DDBC57}" sibTransId="{080E112D-7BEB-4A3E-B17E-13609774E2B1}"/>
    <dgm:cxn modelId="{C816154B-A7BF-42AF-880F-0D9C46313F5D}" type="presOf" srcId="{49BAB4D9-722C-4BFC-AB7A-4C631AE85301}" destId="{CF85CB47-4192-45EA-A07E-C73D4636A4A6}" srcOrd="1" destOrd="0" presId="urn:microsoft.com/office/officeart/2005/8/layout/hierarchy3"/>
    <dgm:cxn modelId="{7644295D-8CFB-4CD8-B5AC-AE22B6837B19}" type="presOf" srcId="{49BAB4D9-722C-4BFC-AB7A-4C631AE85301}" destId="{512A1A97-E871-4C43-915B-C8BF0EEA166A}" srcOrd="0" destOrd="0" presId="urn:microsoft.com/office/officeart/2005/8/layout/hierarchy3"/>
    <dgm:cxn modelId="{8234D021-DCB3-41F6-BF28-DADC48B94926}" type="presOf" srcId="{D3F510DE-BE74-4E3D-A0BC-25E1AB32B985}" destId="{F0B0F9FA-80E5-4759-8B6A-3E8EDBFF867A}" srcOrd="0" destOrd="0" presId="urn:microsoft.com/office/officeart/2005/8/layout/hierarchy3"/>
    <dgm:cxn modelId="{81266E12-C841-4064-8057-466EEB1C7548}" type="presOf" srcId="{08B7A69D-981F-404F-9E88-BE92D83A7CD9}" destId="{469BB64D-B3FE-4EA2-9407-FC3C9D6732CC}" srcOrd="0" destOrd="0" presId="urn:microsoft.com/office/officeart/2005/8/layout/hierarchy3"/>
    <dgm:cxn modelId="{FCB50201-C60E-48D3-8580-C03F396A1760}" srcId="{49BAB4D9-722C-4BFC-AB7A-4C631AE85301}" destId="{9863F945-F270-4645-B7F1-86C0827FC70E}" srcOrd="3" destOrd="0" parTransId="{D3F510DE-BE74-4E3D-A0BC-25E1AB32B985}" sibTransId="{7E1ED436-B60D-43F0-9132-71BF63306347}"/>
    <dgm:cxn modelId="{97FFCC77-B200-4294-A7A8-6521FBB9E6B5}" srcId="{08B7A69D-981F-404F-9E88-BE92D83A7CD9}" destId="{49BAB4D9-722C-4BFC-AB7A-4C631AE85301}" srcOrd="0" destOrd="0" parTransId="{8506FD54-BD3D-4F6E-8E4F-CA75411B4BE9}" sibTransId="{D11877B2-86AA-4AEE-8F67-B909BE07454F}"/>
    <dgm:cxn modelId="{F70DD8A0-B74D-4368-B763-6AF744F59444}" type="presOf" srcId="{ACA14DD6-690A-48CA-88E8-3320529FE6F8}" destId="{BA51D355-B6AA-418E-8F3B-7C0773D638B9}" srcOrd="0" destOrd="0" presId="urn:microsoft.com/office/officeart/2005/8/layout/hierarchy3"/>
    <dgm:cxn modelId="{C59FD015-D655-4B15-9AB9-C5A93DBF5BE6}" type="presOf" srcId="{ECA2AFDE-3C28-493C-8D37-53A8A225DE7B}" destId="{48A8F91F-0BEB-459F-B104-137E6B37B380}" srcOrd="0" destOrd="0" presId="urn:microsoft.com/office/officeart/2005/8/layout/hierarchy3"/>
    <dgm:cxn modelId="{2A1B20E1-67E6-4578-BF06-EFBA434455DA}" type="presParOf" srcId="{469BB64D-B3FE-4EA2-9407-FC3C9D6732CC}" destId="{43B5C500-036C-44BF-8440-A2477AB6E2FA}" srcOrd="0" destOrd="0" presId="urn:microsoft.com/office/officeart/2005/8/layout/hierarchy3"/>
    <dgm:cxn modelId="{12F45CC9-6388-494E-AAEE-6FBE292100D2}" type="presParOf" srcId="{43B5C500-036C-44BF-8440-A2477AB6E2FA}" destId="{88E6AA1D-461B-4711-9863-ECC7F78F8667}" srcOrd="0" destOrd="0" presId="urn:microsoft.com/office/officeart/2005/8/layout/hierarchy3"/>
    <dgm:cxn modelId="{CE65A04B-6BA6-4F76-8859-C589C6A606AC}" type="presParOf" srcId="{88E6AA1D-461B-4711-9863-ECC7F78F8667}" destId="{512A1A97-E871-4C43-915B-C8BF0EEA166A}" srcOrd="0" destOrd="0" presId="urn:microsoft.com/office/officeart/2005/8/layout/hierarchy3"/>
    <dgm:cxn modelId="{4E901ECA-BEB4-443B-BD33-7D9F4F8B03F2}" type="presParOf" srcId="{88E6AA1D-461B-4711-9863-ECC7F78F8667}" destId="{CF85CB47-4192-45EA-A07E-C73D4636A4A6}" srcOrd="1" destOrd="0" presId="urn:microsoft.com/office/officeart/2005/8/layout/hierarchy3"/>
    <dgm:cxn modelId="{4BF85840-12CD-4E1E-BDD2-606F75C4EEE8}" type="presParOf" srcId="{43B5C500-036C-44BF-8440-A2477AB6E2FA}" destId="{7F9B1F4E-7369-4236-8C8A-0B111FE9C355}" srcOrd="1" destOrd="0" presId="urn:microsoft.com/office/officeart/2005/8/layout/hierarchy3"/>
    <dgm:cxn modelId="{5343841D-B353-4DC0-853F-03299D7167CA}" type="presParOf" srcId="{7F9B1F4E-7369-4236-8C8A-0B111FE9C355}" destId="{C2F3308B-67BC-4A89-8B5F-E19CC984B88C}" srcOrd="0" destOrd="0" presId="urn:microsoft.com/office/officeart/2005/8/layout/hierarchy3"/>
    <dgm:cxn modelId="{F66E8C6C-926C-4C7C-9C2C-8B10CB332A6B}" type="presParOf" srcId="{7F9B1F4E-7369-4236-8C8A-0B111FE9C355}" destId="{181959BB-649B-411B-8474-5F1ED458CB4C}" srcOrd="1" destOrd="0" presId="urn:microsoft.com/office/officeart/2005/8/layout/hierarchy3"/>
    <dgm:cxn modelId="{6DB8C054-3839-4ECC-A436-D472A25C4DDC}" type="presParOf" srcId="{7F9B1F4E-7369-4236-8C8A-0B111FE9C355}" destId="{3F4B7A88-DB09-436E-917F-5D610F26894A}" srcOrd="2" destOrd="0" presId="urn:microsoft.com/office/officeart/2005/8/layout/hierarchy3"/>
    <dgm:cxn modelId="{708BA3CE-04EF-405D-9626-C84D29D49F77}" type="presParOf" srcId="{7F9B1F4E-7369-4236-8C8A-0B111FE9C355}" destId="{BA51D355-B6AA-418E-8F3B-7C0773D638B9}" srcOrd="3" destOrd="0" presId="urn:microsoft.com/office/officeart/2005/8/layout/hierarchy3"/>
    <dgm:cxn modelId="{25573687-3E16-4679-92F9-71BF981C98E4}" type="presParOf" srcId="{7F9B1F4E-7369-4236-8C8A-0B111FE9C355}" destId="{7327A21F-FBF3-4FFB-AA49-57252446DE80}" srcOrd="4" destOrd="0" presId="urn:microsoft.com/office/officeart/2005/8/layout/hierarchy3"/>
    <dgm:cxn modelId="{C8729444-C41B-434E-8E4B-D072C95C7A84}" type="presParOf" srcId="{7F9B1F4E-7369-4236-8C8A-0B111FE9C355}" destId="{48A8F91F-0BEB-459F-B104-137E6B37B380}" srcOrd="5" destOrd="0" presId="urn:microsoft.com/office/officeart/2005/8/layout/hierarchy3"/>
    <dgm:cxn modelId="{68D4CA32-2933-4793-887D-40CC9F841852}" type="presParOf" srcId="{7F9B1F4E-7369-4236-8C8A-0B111FE9C355}" destId="{F0B0F9FA-80E5-4759-8B6A-3E8EDBFF867A}" srcOrd="6" destOrd="0" presId="urn:microsoft.com/office/officeart/2005/8/layout/hierarchy3"/>
    <dgm:cxn modelId="{C33A79C8-4641-4B1C-8A00-B071E642AF58}" type="presParOf" srcId="{7F9B1F4E-7369-4236-8C8A-0B111FE9C355}" destId="{6F2A7C4B-5A58-4DD4-80FD-74ECF13AC396}"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18.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آنالیز و تحلیل سایت</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400" b="1" dirty="0" smtClean="0">
              <a:latin typeface="Adobe Arabic" pitchFamily="18" charset="-78"/>
              <a:cs typeface="Adobe Arabic" pitchFamily="18" charset="-78"/>
            </a:rPr>
            <a:t>تحلیل اقلیمی سایت</a:t>
          </a:r>
          <a:endParaRPr lang="en-US" sz="14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9863F945-F270-4645-B7F1-86C0827FC70E}">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400" b="1" dirty="0" smtClean="0">
              <a:latin typeface="Adobe Arabic" pitchFamily="18" charset="-78"/>
              <a:cs typeface="Adobe Arabic" pitchFamily="18" charset="-78"/>
            </a:rPr>
            <a:t>نتیجه گیری</a:t>
          </a:r>
          <a:endParaRPr lang="en-US" sz="1400" b="1" dirty="0">
            <a:latin typeface="Adobe Arabic" pitchFamily="18" charset="-78"/>
            <a:cs typeface="Adobe Arabic" pitchFamily="18" charset="-78"/>
          </a:endParaRPr>
        </a:p>
      </dgm:t>
    </dgm:pt>
    <dgm:pt modelId="{D3F510DE-BE74-4E3D-A0BC-25E1AB32B985}" type="parTrans" cxnId="{FCB50201-C60E-48D3-8580-C03F396A1760}">
      <dgm:prSet/>
      <dgm:spPr/>
      <dgm:t>
        <a:bodyPr/>
        <a:lstStyle/>
        <a:p>
          <a:endParaRPr lang="en-US"/>
        </a:p>
      </dgm:t>
    </dgm:pt>
    <dgm:pt modelId="{7E1ED436-B60D-43F0-9132-71BF63306347}" type="sibTrans" cxnId="{FCB50201-C60E-48D3-8580-C03F396A1760}">
      <dgm:prSet/>
      <dgm:spPr/>
      <dgm:t>
        <a:bodyPr/>
        <a:lstStyle/>
        <a:p>
          <a:endParaRPr lang="en-US"/>
        </a:p>
      </dgm:t>
    </dgm:pt>
    <dgm:pt modelId="{5754E223-140D-48CC-BD36-CC2C12FA77AF}">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50" b="1" dirty="0" smtClean="0">
              <a:latin typeface="Adobe Arabic" pitchFamily="18" charset="-78"/>
              <a:cs typeface="Adobe Arabic" pitchFamily="18" charset="-78"/>
            </a:rPr>
            <a:t>آشنایی با سایت مورد نظر</a:t>
          </a:r>
          <a:endParaRPr lang="en-US" sz="1050" b="1" dirty="0">
            <a:latin typeface="Adobe Arabic" pitchFamily="18" charset="-78"/>
            <a:cs typeface="Adobe Arabic" pitchFamily="18" charset="-78"/>
          </a:endParaRPr>
        </a:p>
      </dgm:t>
    </dgm:pt>
    <dgm:pt modelId="{E6AEA8EB-3CC8-4694-9B4C-6913F28CBF27}" type="parTrans" cxnId="{1EDEC03D-03B2-4AF0-A19A-C2CE1CD68D32}">
      <dgm:prSet/>
      <dgm:spPr/>
      <dgm:t>
        <a:bodyPr/>
        <a:lstStyle/>
        <a:p>
          <a:endParaRPr lang="en-US"/>
        </a:p>
      </dgm:t>
    </dgm:pt>
    <dgm:pt modelId="{BCDEC1FE-9B90-4D92-9E6C-78D01B3530E5}" type="sibTrans" cxnId="{1EDEC03D-03B2-4AF0-A19A-C2CE1CD68D32}">
      <dgm:prSet/>
      <dgm:spPr/>
      <dgm:t>
        <a:bodyPr/>
        <a:lstStyle/>
        <a:p>
          <a:endParaRPr lang="en-US"/>
        </a:p>
      </dgm:t>
    </dgm:pt>
    <dgm:pt modelId="{ACA14DD6-690A-48CA-88E8-3320529FE6F8}">
      <dgm:prSet phldrT="[Text]">
        <dgm:style>
          <a:lnRef idx="2">
            <a:schemeClr val="accent1"/>
          </a:lnRef>
          <a:fillRef idx="1">
            <a:schemeClr val="lt1"/>
          </a:fillRef>
          <a:effectRef idx="0">
            <a:schemeClr val="accent1"/>
          </a:effectRef>
          <a:fontRef idx="minor">
            <a:schemeClr val="dk1"/>
          </a:fontRef>
        </dgm:style>
      </dgm:prSet>
      <dgm:spPr>
        <a:ln/>
      </dgm:spPr>
      <dgm:t>
        <a:bodyPr/>
        <a:lstStyle/>
        <a:p>
          <a:r>
            <a:rPr lang="fa-IR" b="1" dirty="0" smtClean="0">
              <a:latin typeface="Adobe Arabic" pitchFamily="18" charset="-78"/>
              <a:cs typeface="Adobe Arabic" pitchFamily="18" charset="-78"/>
            </a:rPr>
            <a:t>دسترسی ها و امکانات سایت</a:t>
          </a:r>
          <a:endParaRPr lang="en-US" b="1" dirty="0">
            <a:latin typeface="Adobe Arabic" pitchFamily="18" charset="-78"/>
            <a:cs typeface="Adobe Arabic" pitchFamily="18" charset="-78"/>
          </a:endParaRPr>
        </a:p>
      </dgm:t>
    </dgm:pt>
    <dgm:pt modelId="{B894C39B-DB67-467E-80EC-C351AF44B814}" type="parTrans" cxnId="{8CC6FE25-5DC9-47C0-903B-19C6A67C68C7}">
      <dgm:prSet/>
      <dgm:spPr/>
      <dgm:t>
        <a:bodyPr/>
        <a:lstStyle/>
        <a:p>
          <a:endParaRPr lang="en-US"/>
        </a:p>
      </dgm:t>
    </dgm:pt>
    <dgm:pt modelId="{6B648C8F-5BFF-4D91-8124-851D31EFAEE2}" type="sibTrans" cxnId="{8CC6FE25-5DC9-47C0-903B-19C6A67C68C7}">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C2F3308B-67BC-4A89-8B5F-E19CC984B88C}" type="pres">
      <dgm:prSet presAssocID="{E6AEA8EB-3CC8-4694-9B4C-6913F28CBF27}" presName="Name13" presStyleLbl="parChTrans1D2" presStyleIdx="0" presStyleCnt="4"/>
      <dgm:spPr/>
      <dgm:t>
        <a:bodyPr/>
        <a:lstStyle/>
        <a:p>
          <a:endParaRPr lang="en-US"/>
        </a:p>
      </dgm:t>
    </dgm:pt>
    <dgm:pt modelId="{181959BB-649B-411B-8474-5F1ED458CB4C}" type="pres">
      <dgm:prSet presAssocID="{5754E223-140D-48CC-BD36-CC2C12FA77AF}" presName="childText" presStyleLbl="bgAcc1" presStyleIdx="0" presStyleCnt="4" custScaleY="47877">
        <dgm:presLayoutVars>
          <dgm:bulletEnabled val="1"/>
        </dgm:presLayoutVars>
      </dgm:prSet>
      <dgm:spPr/>
      <dgm:t>
        <a:bodyPr/>
        <a:lstStyle/>
        <a:p>
          <a:endParaRPr lang="en-US"/>
        </a:p>
      </dgm:t>
    </dgm:pt>
    <dgm:pt modelId="{3F4B7A88-DB09-436E-917F-5D610F26894A}" type="pres">
      <dgm:prSet presAssocID="{B894C39B-DB67-467E-80EC-C351AF44B814}" presName="Name13" presStyleLbl="parChTrans1D2" presStyleIdx="1" presStyleCnt="4"/>
      <dgm:spPr/>
      <dgm:t>
        <a:bodyPr/>
        <a:lstStyle/>
        <a:p>
          <a:endParaRPr lang="en-US"/>
        </a:p>
      </dgm:t>
    </dgm:pt>
    <dgm:pt modelId="{BA51D355-B6AA-418E-8F3B-7C0773D638B9}" type="pres">
      <dgm:prSet presAssocID="{ACA14DD6-690A-48CA-88E8-3320529FE6F8}" presName="childText" presStyleLbl="bgAcc1" presStyleIdx="1"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2" presStyleCnt="4"/>
      <dgm:spPr/>
      <dgm:t>
        <a:bodyPr/>
        <a:lstStyle/>
        <a:p>
          <a:endParaRPr lang="en-US"/>
        </a:p>
      </dgm:t>
    </dgm:pt>
    <dgm:pt modelId="{48A8F91F-0BEB-459F-B104-137E6B37B380}" type="pres">
      <dgm:prSet presAssocID="{ECA2AFDE-3C28-493C-8D37-53A8A225DE7B}" presName="childText" presStyleLbl="bgAcc1" presStyleIdx="2" presStyleCnt="4" custScaleY="47877">
        <dgm:presLayoutVars>
          <dgm:bulletEnabled val="1"/>
        </dgm:presLayoutVars>
      </dgm:prSet>
      <dgm:spPr/>
      <dgm:t>
        <a:bodyPr/>
        <a:lstStyle/>
        <a:p>
          <a:endParaRPr lang="en-US"/>
        </a:p>
      </dgm:t>
    </dgm:pt>
    <dgm:pt modelId="{F0B0F9FA-80E5-4759-8B6A-3E8EDBFF867A}" type="pres">
      <dgm:prSet presAssocID="{D3F510DE-BE74-4E3D-A0BC-25E1AB32B985}" presName="Name13" presStyleLbl="parChTrans1D2" presStyleIdx="3" presStyleCnt="4"/>
      <dgm:spPr/>
      <dgm:t>
        <a:bodyPr/>
        <a:lstStyle/>
        <a:p>
          <a:endParaRPr lang="en-US"/>
        </a:p>
      </dgm:t>
    </dgm:pt>
    <dgm:pt modelId="{6F2A7C4B-5A58-4DD4-80FD-74ECF13AC396}" type="pres">
      <dgm:prSet presAssocID="{9863F945-F270-4645-B7F1-86C0827FC70E}" presName="childText" presStyleLbl="bgAcc1" presStyleIdx="3" presStyleCnt="4" custScaleY="47877">
        <dgm:presLayoutVars>
          <dgm:bulletEnabled val="1"/>
        </dgm:presLayoutVars>
      </dgm:prSet>
      <dgm:spPr/>
      <dgm:t>
        <a:bodyPr/>
        <a:lstStyle/>
        <a:p>
          <a:endParaRPr lang="en-US"/>
        </a:p>
      </dgm:t>
    </dgm:pt>
  </dgm:ptLst>
  <dgm:cxnLst>
    <dgm:cxn modelId="{6FF67386-48F8-4A71-B36B-7E911D7300B9}" type="presOf" srcId="{9863F945-F270-4645-B7F1-86C0827FC70E}" destId="{6F2A7C4B-5A58-4DD4-80FD-74ECF13AC396}" srcOrd="0" destOrd="0" presId="urn:microsoft.com/office/officeart/2005/8/layout/hierarchy3"/>
    <dgm:cxn modelId="{8C0F4729-6043-49EC-905E-821CC438D475}" type="presOf" srcId="{E6AEA8EB-3CC8-4694-9B4C-6913F28CBF27}" destId="{C2F3308B-67BC-4A89-8B5F-E19CC984B88C}" srcOrd="0" destOrd="0" presId="urn:microsoft.com/office/officeart/2005/8/layout/hierarchy3"/>
    <dgm:cxn modelId="{AEABAABE-14F0-4A0A-BD4B-036FEE61462B}" type="presOf" srcId="{ACA14DD6-690A-48CA-88E8-3320529FE6F8}" destId="{BA51D355-B6AA-418E-8F3B-7C0773D638B9}" srcOrd="0" destOrd="0" presId="urn:microsoft.com/office/officeart/2005/8/layout/hierarchy3"/>
    <dgm:cxn modelId="{519AFAEF-3B0C-460C-8313-B7E2E8D92262}" type="presOf" srcId="{D3F510DE-BE74-4E3D-A0BC-25E1AB32B985}" destId="{F0B0F9FA-80E5-4759-8B6A-3E8EDBFF867A}" srcOrd="0" destOrd="0" presId="urn:microsoft.com/office/officeart/2005/8/layout/hierarchy3"/>
    <dgm:cxn modelId="{BFFF50A3-57C8-4B82-8C7F-943204A24E84}" type="presOf" srcId="{49BAB4D9-722C-4BFC-AB7A-4C631AE85301}" destId="{CF85CB47-4192-45EA-A07E-C73D4636A4A6}" srcOrd="1" destOrd="0" presId="urn:microsoft.com/office/officeart/2005/8/layout/hierarchy3"/>
    <dgm:cxn modelId="{114C3A2E-A785-43C0-AB7D-051E6AA876A0}" type="presOf" srcId="{08B7A69D-981F-404F-9E88-BE92D83A7CD9}" destId="{469BB64D-B3FE-4EA2-9407-FC3C9D6732CC}" srcOrd="0" destOrd="0" presId="urn:microsoft.com/office/officeart/2005/8/layout/hierarchy3"/>
    <dgm:cxn modelId="{0ABFA281-EC9A-4B36-8A77-50A3571DC841}" type="presOf" srcId="{12876316-C5BB-4D54-B887-BF2157DDBC57}" destId="{7327A21F-FBF3-4FFB-AA49-57252446DE80}" srcOrd="0" destOrd="0" presId="urn:microsoft.com/office/officeart/2005/8/layout/hierarchy3"/>
    <dgm:cxn modelId="{F6CBFC01-5A7C-4344-A1A3-1AE67370D7E7}" type="presOf" srcId="{ECA2AFDE-3C28-493C-8D37-53A8A225DE7B}" destId="{48A8F91F-0BEB-459F-B104-137E6B37B380}" srcOrd="0" destOrd="0" presId="urn:microsoft.com/office/officeart/2005/8/layout/hierarchy3"/>
    <dgm:cxn modelId="{8CC6FE25-5DC9-47C0-903B-19C6A67C68C7}" srcId="{49BAB4D9-722C-4BFC-AB7A-4C631AE85301}" destId="{ACA14DD6-690A-48CA-88E8-3320529FE6F8}" srcOrd="1" destOrd="0" parTransId="{B894C39B-DB67-467E-80EC-C351AF44B814}" sibTransId="{6B648C8F-5BFF-4D91-8124-851D31EFAEE2}"/>
    <dgm:cxn modelId="{9BB40578-6CAD-46AF-BB1C-1D1E49A6C175}" type="presOf" srcId="{5754E223-140D-48CC-BD36-CC2C12FA77AF}" destId="{181959BB-649B-411B-8474-5F1ED458CB4C}" srcOrd="0" destOrd="0" presId="urn:microsoft.com/office/officeart/2005/8/layout/hierarchy3"/>
    <dgm:cxn modelId="{6DCFD0B5-4F79-482E-BF41-0E17A46C7F91}" type="presOf" srcId="{49BAB4D9-722C-4BFC-AB7A-4C631AE85301}" destId="{512A1A97-E871-4C43-915B-C8BF0EEA166A}" srcOrd="0" destOrd="0" presId="urn:microsoft.com/office/officeart/2005/8/layout/hierarchy3"/>
    <dgm:cxn modelId="{519ACCA2-7FCB-4F3B-9944-67AC4E4FE58A}" type="presOf" srcId="{B894C39B-DB67-467E-80EC-C351AF44B814}" destId="{3F4B7A88-DB09-436E-917F-5D610F26894A}" srcOrd="0" destOrd="0" presId="urn:microsoft.com/office/officeart/2005/8/layout/hierarchy3"/>
    <dgm:cxn modelId="{1EDEC03D-03B2-4AF0-A19A-C2CE1CD68D32}" srcId="{49BAB4D9-722C-4BFC-AB7A-4C631AE85301}" destId="{5754E223-140D-48CC-BD36-CC2C12FA77AF}" srcOrd="0" destOrd="0" parTransId="{E6AEA8EB-3CC8-4694-9B4C-6913F28CBF27}" sibTransId="{BCDEC1FE-9B90-4D92-9E6C-78D01B3530E5}"/>
    <dgm:cxn modelId="{63BC861F-F7F0-4104-B1C4-4C3CF3D1F7F9}" srcId="{49BAB4D9-722C-4BFC-AB7A-4C631AE85301}" destId="{ECA2AFDE-3C28-493C-8D37-53A8A225DE7B}" srcOrd="2" destOrd="0" parTransId="{12876316-C5BB-4D54-B887-BF2157DDBC57}" sibTransId="{080E112D-7BEB-4A3E-B17E-13609774E2B1}"/>
    <dgm:cxn modelId="{FCB50201-C60E-48D3-8580-C03F396A1760}" srcId="{49BAB4D9-722C-4BFC-AB7A-4C631AE85301}" destId="{9863F945-F270-4645-B7F1-86C0827FC70E}" srcOrd="3" destOrd="0" parTransId="{D3F510DE-BE74-4E3D-A0BC-25E1AB32B985}" sibTransId="{7E1ED436-B60D-43F0-9132-71BF63306347}"/>
    <dgm:cxn modelId="{97FFCC77-B200-4294-A7A8-6521FBB9E6B5}" srcId="{08B7A69D-981F-404F-9E88-BE92D83A7CD9}" destId="{49BAB4D9-722C-4BFC-AB7A-4C631AE85301}" srcOrd="0" destOrd="0" parTransId="{8506FD54-BD3D-4F6E-8E4F-CA75411B4BE9}" sibTransId="{D11877B2-86AA-4AEE-8F67-B909BE07454F}"/>
    <dgm:cxn modelId="{F81F0ED0-2C2C-4152-9315-70363D878377}" type="presParOf" srcId="{469BB64D-B3FE-4EA2-9407-FC3C9D6732CC}" destId="{43B5C500-036C-44BF-8440-A2477AB6E2FA}" srcOrd="0" destOrd="0" presId="urn:microsoft.com/office/officeart/2005/8/layout/hierarchy3"/>
    <dgm:cxn modelId="{127180E7-3E5D-42B1-AFA3-7A100F8919EE}" type="presParOf" srcId="{43B5C500-036C-44BF-8440-A2477AB6E2FA}" destId="{88E6AA1D-461B-4711-9863-ECC7F78F8667}" srcOrd="0" destOrd="0" presId="urn:microsoft.com/office/officeart/2005/8/layout/hierarchy3"/>
    <dgm:cxn modelId="{5C29403A-7FA3-4E63-AEF6-CE779FEDA3D4}" type="presParOf" srcId="{88E6AA1D-461B-4711-9863-ECC7F78F8667}" destId="{512A1A97-E871-4C43-915B-C8BF0EEA166A}" srcOrd="0" destOrd="0" presId="urn:microsoft.com/office/officeart/2005/8/layout/hierarchy3"/>
    <dgm:cxn modelId="{6D8721E7-21AB-4390-B543-19597637A863}" type="presParOf" srcId="{88E6AA1D-461B-4711-9863-ECC7F78F8667}" destId="{CF85CB47-4192-45EA-A07E-C73D4636A4A6}" srcOrd="1" destOrd="0" presId="urn:microsoft.com/office/officeart/2005/8/layout/hierarchy3"/>
    <dgm:cxn modelId="{3CDD0509-1BFD-40FD-9227-FEE2B3980FAD}" type="presParOf" srcId="{43B5C500-036C-44BF-8440-A2477AB6E2FA}" destId="{7F9B1F4E-7369-4236-8C8A-0B111FE9C355}" srcOrd="1" destOrd="0" presId="urn:microsoft.com/office/officeart/2005/8/layout/hierarchy3"/>
    <dgm:cxn modelId="{96942808-AD48-40A2-8141-6906FEFCF5AA}" type="presParOf" srcId="{7F9B1F4E-7369-4236-8C8A-0B111FE9C355}" destId="{C2F3308B-67BC-4A89-8B5F-E19CC984B88C}" srcOrd="0" destOrd="0" presId="urn:microsoft.com/office/officeart/2005/8/layout/hierarchy3"/>
    <dgm:cxn modelId="{3A585C0C-0B0F-48FE-B4E1-8EEF407C68C8}" type="presParOf" srcId="{7F9B1F4E-7369-4236-8C8A-0B111FE9C355}" destId="{181959BB-649B-411B-8474-5F1ED458CB4C}" srcOrd="1" destOrd="0" presId="urn:microsoft.com/office/officeart/2005/8/layout/hierarchy3"/>
    <dgm:cxn modelId="{67C236E1-2956-424E-B5A4-3FBF4AE5B643}" type="presParOf" srcId="{7F9B1F4E-7369-4236-8C8A-0B111FE9C355}" destId="{3F4B7A88-DB09-436E-917F-5D610F26894A}" srcOrd="2" destOrd="0" presId="urn:microsoft.com/office/officeart/2005/8/layout/hierarchy3"/>
    <dgm:cxn modelId="{6B3CCF46-8DD1-43B0-9B81-6E8E9D9BD2AE}" type="presParOf" srcId="{7F9B1F4E-7369-4236-8C8A-0B111FE9C355}" destId="{BA51D355-B6AA-418E-8F3B-7C0773D638B9}" srcOrd="3" destOrd="0" presId="urn:microsoft.com/office/officeart/2005/8/layout/hierarchy3"/>
    <dgm:cxn modelId="{D9FD3C09-5F83-4CE2-B3D6-D9914F3F47C8}" type="presParOf" srcId="{7F9B1F4E-7369-4236-8C8A-0B111FE9C355}" destId="{7327A21F-FBF3-4FFB-AA49-57252446DE80}" srcOrd="4" destOrd="0" presId="urn:microsoft.com/office/officeart/2005/8/layout/hierarchy3"/>
    <dgm:cxn modelId="{D3904768-DE67-44B2-83FE-79BF948B76DE}" type="presParOf" srcId="{7F9B1F4E-7369-4236-8C8A-0B111FE9C355}" destId="{48A8F91F-0BEB-459F-B104-137E6B37B380}" srcOrd="5" destOrd="0" presId="urn:microsoft.com/office/officeart/2005/8/layout/hierarchy3"/>
    <dgm:cxn modelId="{DF47F7E9-4AFA-4D85-8B71-05154FDFFAB9}" type="presParOf" srcId="{7F9B1F4E-7369-4236-8C8A-0B111FE9C355}" destId="{F0B0F9FA-80E5-4759-8B6A-3E8EDBFF867A}" srcOrd="6" destOrd="0" presId="urn:microsoft.com/office/officeart/2005/8/layout/hierarchy3"/>
    <dgm:cxn modelId="{9DD80AED-356F-446F-9B22-DE50B38A830C}" type="presParOf" srcId="{7F9B1F4E-7369-4236-8C8A-0B111FE9C355}" destId="{6F2A7C4B-5A58-4DD4-80FD-74ECF13AC396}"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19.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آنالیز و تحلیل سایت</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400" b="1" dirty="0" smtClean="0">
              <a:latin typeface="Adobe Arabic" pitchFamily="18" charset="-78"/>
              <a:cs typeface="Adobe Arabic" pitchFamily="18" charset="-78"/>
            </a:rPr>
            <a:t>تحلیل اقلیمی سایت</a:t>
          </a:r>
          <a:endParaRPr lang="en-US" sz="14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9863F945-F270-4645-B7F1-86C0827FC70E}">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400" b="1" dirty="0" smtClean="0">
              <a:latin typeface="Adobe Arabic" pitchFamily="18" charset="-78"/>
              <a:cs typeface="Adobe Arabic" pitchFamily="18" charset="-78"/>
            </a:rPr>
            <a:t>نتیجه گیری</a:t>
          </a:r>
          <a:endParaRPr lang="en-US" sz="1400" b="1" dirty="0">
            <a:latin typeface="Adobe Arabic" pitchFamily="18" charset="-78"/>
            <a:cs typeface="Adobe Arabic" pitchFamily="18" charset="-78"/>
          </a:endParaRPr>
        </a:p>
      </dgm:t>
    </dgm:pt>
    <dgm:pt modelId="{D3F510DE-BE74-4E3D-A0BC-25E1AB32B985}" type="parTrans" cxnId="{FCB50201-C60E-48D3-8580-C03F396A1760}">
      <dgm:prSet/>
      <dgm:spPr/>
      <dgm:t>
        <a:bodyPr/>
        <a:lstStyle/>
        <a:p>
          <a:endParaRPr lang="en-US"/>
        </a:p>
      </dgm:t>
    </dgm:pt>
    <dgm:pt modelId="{7E1ED436-B60D-43F0-9132-71BF63306347}" type="sibTrans" cxnId="{FCB50201-C60E-48D3-8580-C03F396A1760}">
      <dgm:prSet/>
      <dgm:spPr/>
      <dgm:t>
        <a:bodyPr/>
        <a:lstStyle/>
        <a:p>
          <a:endParaRPr lang="en-US"/>
        </a:p>
      </dgm:t>
    </dgm:pt>
    <dgm:pt modelId="{5754E223-140D-48CC-BD36-CC2C12FA77AF}">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50" b="1" dirty="0" smtClean="0">
              <a:latin typeface="Adobe Arabic" pitchFamily="18" charset="-78"/>
              <a:cs typeface="Adobe Arabic" pitchFamily="18" charset="-78"/>
            </a:rPr>
            <a:t>آشنایی با سایت مورد نظر</a:t>
          </a:r>
          <a:endParaRPr lang="en-US" sz="1050" b="1" dirty="0">
            <a:latin typeface="Adobe Arabic" pitchFamily="18" charset="-78"/>
            <a:cs typeface="Adobe Arabic" pitchFamily="18" charset="-78"/>
          </a:endParaRPr>
        </a:p>
      </dgm:t>
    </dgm:pt>
    <dgm:pt modelId="{E6AEA8EB-3CC8-4694-9B4C-6913F28CBF27}" type="parTrans" cxnId="{1EDEC03D-03B2-4AF0-A19A-C2CE1CD68D32}">
      <dgm:prSet/>
      <dgm:spPr/>
      <dgm:t>
        <a:bodyPr/>
        <a:lstStyle/>
        <a:p>
          <a:endParaRPr lang="en-US"/>
        </a:p>
      </dgm:t>
    </dgm:pt>
    <dgm:pt modelId="{BCDEC1FE-9B90-4D92-9E6C-78D01B3530E5}" type="sibTrans" cxnId="{1EDEC03D-03B2-4AF0-A19A-C2CE1CD68D32}">
      <dgm:prSet/>
      <dgm:spPr/>
      <dgm:t>
        <a:bodyPr/>
        <a:lstStyle/>
        <a:p>
          <a:endParaRPr lang="en-US"/>
        </a:p>
      </dgm:t>
    </dgm:pt>
    <dgm:pt modelId="{ACA14DD6-690A-48CA-88E8-3320529FE6F8}">
      <dgm:prSet phldrT="[Text]">
        <dgm:style>
          <a:lnRef idx="2">
            <a:schemeClr val="accent1"/>
          </a:lnRef>
          <a:fillRef idx="1">
            <a:schemeClr val="lt1"/>
          </a:fillRef>
          <a:effectRef idx="0">
            <a:schemeClr val="accent1"/>
          </a:effectRef>
          <a:fontRef idx="minor">
            <a:schemeClr val="dk1"/>
          </a:fontRef>
        </dgm:style>
      </dgm:prSet>
      <dgm:spPr>
        <a:ln/>
      </dgm:spPr>
      <dgm:t>
        <a:bodyPr/>
        <a:lstStyle/>
        <a:p>
          <a:r>
            <a:rPr lang="fa-IR" b="1" dirty="0" smtClean="0">
              <a:latin typeface="Adobe Arabic" pitchFamily="18" charset="-78"/>
              <a:cs typeface="Adobe Arabic" pitchFamily="18" charset="-78"/>
            </a:rPr>
            <a:t>دسترسی ها و امکانات سایت</a:t>
          </a:r>
          <a:endParaRPr lang="en-US" b="1" dirty="0">
            <a:latin typeface="Adobe Arabic" pitchFamily="18" charset="-78"/>
            <a:cs typeface="Adobe Arabic" pitchFamily="18" charset="-78"/>
          </a:endParaRPr>
        </a:p>
      </dgm:t>
    </dgm:pt>
    <dgm:pt modelId="{B894C39B-DB67-467E-80EC-C351AF44B814}" type="parTrans" cxnId="{8CC6FE25-5DC9-47C0-903B-19C6A67C68C7}">
      <dgm:prSet/>
      <dgm:spPr/>
      <dgm:t>
        <a:bodyPr/>
        <a:lstStyle/>
        <a:p>
          <a:endParaRPr lang="en-US"/>
        </a:p>
      </dgm:t>
    </dgm:pt>
    <dgm:pt modelId="{6B648C8F-5BFF-4D91-8124-851D31EFAEE2}" type="sibTrans" cxnId="{8CC6FE25-5DC9-47C0-903B-19C6A67C68C7}">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C2F3308B-67BC-4A89-8B5F-E19CC984B88C}" type="pres">
      <dgm:prSet presAssocID="{E6AEA8EB-3CC8-4694-9B4C-6913F28CBF27}" presName="Name13" presStyleLbl="parChTrans1D2" presStyleIdx="0" presStyleCnt="4"/>
      <dgm:spPr/>
      <dgm:t>
        <a:bodyPr/>
        <a:lstStyle/>
        <a:p>
          <a:endParaRPr lang="en-US"/>
        </a:p>
      </dgm:t>
    </dgm:pt>
    <dgm:pt modelId="{181959BB-649B-411B-8474-5F1ED458CB4C}" type="pres">
      <dgm:prSet presAssocID="{5754E223-140D-48CC-BD36-CC2C12FA77AF}" presName="childText" presStyleLbl="bgAcc1" presStyleIdx="0" presStyleCnt="4" custScaleY="47877">
        <dgm:presLayoutVars>
          <dgm:bulletEnabled val="1"/>
        </dgm:presLayoutVars>
      </dgm:prSet>
      <dgm:spPr/>
      <dgm:t>
        <a:bodyPr/>
        <a:lstStyle/>
        <a:p>
          <a:endParaRPr lang="en-US"/>
        </a:p>
      </dgm:t>
    </dgm:pt>
    <dgm:pt modelId="{3F4B7A88-DB09-436E-917F-5D610F26894A}" type="pres">
      <dgm:prSet presAssocID="{B894C39B-DB67-467E-80EC-C351AF44B814}" presName="Name13" presStyleLbl="parChTrans1D2" presStyleIdx="1" presStyleCnt="4"/>
      <dgm:spPr/>
      <dgm:t>
        <a:bodyPr/>
        <a:lstStyle/>
        <a:p>
          <a:endParaRPr lang="en-US"/>
        </a:p>
      </dgm:t>
    </dgm:pt>
    <dgm:pt modelId="{BA51D355-B6AA-418E-8F3B-7C0773D638B9}" type="pres">
      <dgm:prSet presAssocID="{ACA14DD6-690A-48CA-88E8-3320529FE6F8}" presName="childText" presStyleLbl="bgAcc1" presStyleIdx="1"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2" presStyleCnt="4"/>
      <dgm:spPr/>
      <dgm:t>
        <a:bodyPr/>
        <a:lstStyle/>
        <a:p>
          <a:endParaRPr lang="en-US"/>
        </a:p>
      </dgm:t>
    </dgm:pt>
    <dgm:pt modelId="{48A8F91F-0BEB-459F-B104-137E6B37B380}" type="pres">
      <dgm:prSet presAssocID="{ECA2AFDE-3C28-493C-8D37-53A8A225DE7B}" presName="childText" presStyleLbl="bgAcc1" presStyleIdx="2" presStyleCnt="4" custScaleY="47877">
        <dgm:presLayoutVars>
          <dgm:bulletEnabled val="1"/>
        </dgm:presLayoutVars>
      </dgm:prSet>
      <dgm:spPr/>
      <dgm:t>
        <a:bodyPr/>
        <a:lstStyle/>
        <a:p>
          <a:endParaRPr lang="en-US"/>
        </a:p>
      </dgm:t>
    </dgm:pt>
    <dgm:pt modelId="{F0B0F9FA-80E5-4759-8B6A-3E8EDBFF867A}" type="pres">
      <dgm:prSet presAssocID="{D3F510DE-BE74-4E3D-A0BC-25E1AB32B985}" presName="Name13" presStyleLbl="parChTrans1D2" presStyleIdx="3" presStyleCnt="4"/>
      <dgm:spPr/>
      <dgm:t>
        <a:bodyPr/>
        <a:lstStyle/>
        <a:p>
          <a:endParaRPr lang="en-US"/>
        </a:p>
      </dgm:t>
    </dgm:pt>
    <dgm:pt modelId="{6F2A7C4B-5A58-4DD4-80FD-74ECF13AC396}" type="pres">
      <dgm:prSet presAssocID="{9863F945-F270-4645-B7F1-86C0827FC70E}" presName="childText" presStyleLbl="bgAcc1" presStyleIdx="3" presStyleCnt="4" custScaleY="47877">
        <dgm:presLayoutVars>
          <dgm:bulletEnabled val="1"/>
        </dgm:presLayoutVars>
      </dgm:prSet>
      <dgm:spPr/>
      <dgm:t>
        <a:bodyPr/>
        <a:lstStyle/>
        <a:p>
          <a:endParaRPr lang="en-US"/>
        </a:p>
      </dgm:t>
    </dgm:pt>
  </dgm:ptLst>
  <dgm:cxnLst>
    <dgm:cxn modelId="{A9C272CF-9070-4E02-AE2E-DE3062EAFB73}" type="presOf" srcId="{B894C39B-DB67-467E-80EC-C351AF44B814}" destId="{3F4B7A88-DB09-436E-917F-5D610F26894A}" srcOrd="0" destOrd="0" presId="urn:microsoft.com/office/officeart/2005/8/layout/hierarchy3"/>
    <dgm:cxn modelId="{CE0CD740-8B3F-4E81-9DF3-F272617DEE09}" type="presOf" srcId="{ACA14DD6-690A-48CA-88E8-3320529FE6F8}" destId="{BA51D355-B6AA-418E-8F3B-7C0773D638B9}" srcOrd="0" destOrd="0" presId="urn:microsoft.com/office/officeart/2005/8/layout/hierarchy3"/>
    <dgm:cxn modelId="{646405FE-A0C7-4031-9D0B-12E420662E64}" type="presOf" srcId="{9863F945-F270-4645-B7F1-86C0827FC70E}" destId="{6F2A7C4B-5A58-4DD4-80FD-74ECF13AC396}" srcOrd="0" destOrd="0" presId="urn:microsoft.com/office/officeart/2005/8/layout/hierarchy3"/>
    <dgm:cxn modelId="{8CC6FE25-5DC9-47C0-903B-19C6A67C68C7}" srcId="{49BAB4D9-722C-4BFC-AB7A-4C631AE85301}" destId="{ACA14DD6-690A-48CA-88E8-3320529FE6F8}" srcOrd="1" destOrd="0" parTransId="{B894C39B-DB67-467E-80EC-C351AF44B814}" sibTransId="{6B648C8F-5BFF-4D91-8124-851D31EFAEE2}"/>
    <dgm:cxn modelId="{1B6658D9-62F4-452E-8EA9-84CC92CF9FA3}" type="presOf" srcId="{E6AEA8EB-3CC8-4694-9B4C-6913F28CBF27}" destId="{C2F3308B-67BC-4A89-8B5F-E19CC984B88C}" srcOrd="0" destOrd="0" presId="urn:microsoft.com/office/officeart/2005/8/layout/hierarchy3"/>
    <dgm:cxn modelId="{1EDEC03D-03B2-4AF0-A19A-C2CE1CD68D32}" srcId="{49BAB4D9-722C-4BFC-AB7A-4C631AE85301}" destId="{5754E223-140D-48CC-BD36-CC2C12FA77AF}" srcOrd="0" destOrd="0" parTransId="{E6AEA8EB-3CC8-4694-9B4C-6913F28CBF27}" sibTransId="{BCDEC1FE-9B90-4D92-9E6C-78D01B3530E5}"/>
    <dgm:cxn modelId="{875D5830-FB60-4404-A4C1-C05B1007565E}" type="presOf" srcId="{ECA2AFDE-3C28-493C-8D37-53A8A225DE7B}" destId="{48A8F91F-0BEB-459F-B104-137E6B37B380}" srcOrd="0" destOrd="0" presId="urn:microsoft.com/office/officeart/2005/8/layout/hierarchy3"/>
    <dgm:cxn modelId="{63BC861F-F7F0-4104-B1C4-4C3CF3D1F7F9}" srcId="{49BAB4D9-722C-4BFC-AB7A-4C631AE85301}" destId="{ECA2AFDE-3C28-493C-8D37-53A8A225DE7B}" srcOrd="2" destOrd="0" parTransId="{12876316-C5BB-4D54-B887-BF2157DDBC57}" sibTransId="{080E112D-7BEB-4A3E-B17E-13609774E2B1}"/>
    <dgm:cxn modelId="{06245436-45FC-4A56-9D66-17FF88C461AB}" type="presOf" srcId="{5754E223-140D-48CC-BD36-CC2C12FA77AF}" destId="{181959BB-649B-411B-8474-5F1ED458CB4C}" srcOrd="0" destOrd="0" presId="urn:microsoft.com/office/officeart/2005/8/layout/hierarchy3"/>
    <dgm:cxn modelId="{19424894-754A-47F4-8502-5A49C6775EF3}" type="presOf" srcId="{08B7A69D-981F-404F-9E88-BE92D83A7CD9}" destId="{469BB64D-B3FE-4EA2-9407-FC3C9D6732CC}" srcOrd="0" destOrd="0" presId="urn:microsoft.com/office/officeart/2005/8/layout/hierarchy3"/>
    <dgm:cxn modelId="{D8749D8D-9BC6-46C2-A27A-6501B522BB45}" type="presOf" srcId="{49BAB4D9-722C-4BFC-AB7A-4C631AE85301}" destId="{CF85CB47-4192-45EA-A07E-C73D4636A4A6}" srcOrd="1" destOrd="0" presId="urn:microsoft.com/office/officeart/2005/8/layout/hierarchy3"/>
    <dgm:cxn modelId="{9063980E-734A-4580-BA25-ACC16CC7CDFB}" type="presOf" srcId="{49BAB4D9-722C-4BFC-AB7A-4C631AE85301}" destId="{512A1A97-E871-4C43-915B-C8BF0EEA166A}" srcOrd="0" destOrd="0" presId="urn:microsoft.com/office/officeart/2005/8/layout/hierarchy3"/>
    <dgm:cxn modelId="{E6A2337F-35E4-461E-BB5D-4B358F1B816E}" type="presOf" srcId="{D3F510DE-BE74-4E3D-A0BC-25E1AB32B985}" destId="{F0B0F9FA-80E5-4759-8B6A-3E8EDBFF867A}" srcOrd="0" destOrd="0" presId="urn:microsoft.com/office/officeart/2005/8/layout/hierarchy3"/>
    <dgm:cxn modelId="{FCB50201-C60E-48D3-8580-C03F396A1760}" srcId="{49BAB4D9-722C-4BFC-AB7A-4C631AE85301}" destId="{9863F945-F270-4645-B7F1-86C0827FC70E}" srcOrd="3" destOrd="0" parTransId="{D3F510DE-BE74-4E3D-A0BC-25E1AB32B985}" sibTransId="{7E1ED436-B60D-43F0-9132-71BF63306347}"/>
    <dgm:cxn modelId="{97FFCC77-B200-4294-A7A8-6521FBB9E6B5}" srcId="{08B7A69D-981F-404F-9E88-BE92D83A7CD9}" destId="{49BAB4D9-722C-4BFC-AB7A-4C631AE85301}" srcOrd="0" destOrd="0" parTransId="{8506FD54-BD3D-4F6E-8E4F-CA75411B4BE9}" sibTransId="{D11877B2-86AA-4AEE-8F67-B909BE07454F}"/>
    <dgm:cxn modelId="{1D781587-BCBD-45E5-B8BF-1B2A08CBEB54}" type="presOf" srcId="{12876316-C5BB-4D54-B887-BF2157DDBC57}" destId="{7327A21F-FBF3-4FFB-AA49-57252446DE80}" srcOrd="0" destOrd="0" presId="urn:microsoft.com/office/officeart/2005/8/layout/hierarchy3"/>
    <dgm:cxn modelId="{8E9B219C-B2FE-4C0A-8A63-FA0DE14FF280}" type="presParOf" srcId="{469BB64D-B3FE-4EA2-9407-FC3C9D6732CC}" destId="{43B5C500-036C-44BF-8440-A2477AB6E2FA}" srcOrd="0" destOrd="0" presId="urn:microsoft.com/office/officeart/2005/8/layout/hierarchy3"/>
    <dgm:cxn modelId="{B0773E0B-A969-4164-A320-B0F269297566}" type="presParOf" srcId="{43B5C500-036C-44BF-8440-A2477AB6E2FA}" destId="{88E6AA1D-461B-4711-9863-ECC7F78F8667}" srcOrd="0" destOrd="0" presId="urn:microsoft.com/office/officeart/2005/8/layout/hierarchy3"/>
    <dgm:cxn modelId="{BEF792D2-297D-4A64-9B53-990075460FE4}" type="presParOf" srcId="{88E6AA1D-461B-4711-9863-ECC7F78F8667}" destId="{512A1A97-E871-4C43-915B-C8BF0EEA166A}" srcOrd="0" destOrd="0" presId="urn:microsoft.com/office/officeart/2005/8/layout/hierarchy3"/>
    <dgm:cxn modelId="{439622D8-FA70-4246-AC71-08FCE2711E12}" type="presParOf" srcId="{88E6AA1D-461B-4711-9863-ECC7F78F8667}" destId="{CF85CB47-4192-45EA-A07E-C73D4636A4A6}" srcOrd="1" destOrd="0" presId="urn:microsoft.com/office/officeart/2005/8/layout/hierarchy3"/>
    <dgm:cxn modelId="{FE2E04C5-2954-4E9E-85B1-614A9A179AD4}" type="presParOf" srcId="{43B5C500-036C-44BF-8440-A2477AB6E2FA}" destId="{7F9B1F4E-7369-4236-8C8A-0B111FE9C355}" srcOrd="1" destOrd="0" presId="urn:microsoft.com/office/officeart/2005/8/layout/hierarchy3"/>
    <dgm:cxn modelId="{DCE05E3D-8ADA-4592-BFC2-C3C8DCEC5C10}" type="presParOf" srcId="{7F9B1F4E-7369-4236-8C8A-0B111FE9C355}" destId="{C2F3308B-67BC-4A89-8B5F-E19CC984B88C}" srcOrd="0" destOrd="0" presId="urn:microsoft.com/office/officeart/2005/8/layout/hierarchy3"/>
    <dgm:cxn modelId="{A0C9EBAB-EBDF-4723-999A-3B386A340D94}" type="presParOf" srcId="{7F9B1F4E-7369-4236-8C8A-0B111FE9C355}" destId="{181959BB-649B-411B-8474-5F1ED458CB4C}" srcOrd="1" destOrd="0" presId="urn:microsoft.com/office/officeart/2005/8/layout/hierarchy3"/>
    <dgm:cxn modelId="{FE7CAFEA-85CE-40BD-9B70-704DF87F7422}" type="presParOf" srcId="{7F9B1F4E-7369-4236-8C8A-0B111FE9C355}" destId="{3F4B7A88-DB09-436E-917F-5D610F26894A}" srcOrd="2" destOrd="0" presId="urn:microsoft.com/office/officeart/2005/8/layout/hierarchy3"/>
    <dgm:cxn modelId="{51FAB0D5-FE55-4133-B88E-E35A3F48E9EF}" type="presParOf" srcId="{7F9B1F4E-7369-4236-8C8A-0B111FE9C355}" destId="{BA51D355-B6AA-418E-8F3B-7C0773D638B9}" srcOrd="3" destOrd="0" presId="urn:microsoft.com/office/officeart/2005/8/layout/hierarchy3"/>
    <dgm:cxn modelId="{AC50F903-27B3-42A3-AA5B-C697F074A5B6}" type="presParOf" srcId="{7F9B1F4E-7369-4236-8C8A-0B111FE9C355}" destId="{7327A21F-FBF3-4FFB-AA49-57252446DE80}" srcOrd="4" destOrd="0" presId="urn:microsoft.com/office/officeart/2005/8/layout/hierarchy3"/>
    <dgm:cxn modelId="{A696550F-D637-443A-9151-10E46B4387C7}" type="presParOf" srcId="{7F9B1F4E-7369-4236-8C8A-0B111FE9C355}" destId="{48A8F91F-0BEB-459F-B104-137E6B37B380}" srcOrd="5" destOrd="0" presId="urn:microsoft.com/office/officeart/2005/8/layout/hierarchy3"/>
    <dgm:cxn modelId="{DF8924D0-FBCA-4054-9C48-F68B750DA691}" type="presParOf" srcId="{7F9B1F4E-7369-4236-8C8A-0B111FE9C355}" destId="{F0B0F9FA-80E5-4759-8B6A-3E8EDBFF867A}" srcOrd="6" destOrd="0" presId="urn:microsoft.com/office/officeart/2005/8/layout/hierarchy3"/>
    <dgm:cxn modelId="{F2FA00E6-C0B3-44E0-8DF5-7969D1F1548F}" type="presParOf" srcId="{7F9B1F4E-7369-4236-8C8A-0B111FE9C355}" destId="{6F2A7C4B-5A58-4DD4-80FD-74ECF13AC396}"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600" b="1" dirty="0" smtClean="0">
              <a:latin typeface="Adobe Arabic" pitchFamily="18" charset="-78"/>
              <a:cs typeface="Adobe Arabic" pitchFamily="18" charset="-78"/>
            </a:rPr>
            <a:t>بستر شناسی</a:t>
          </a:r>
          <a:endParaRPr lang="en-US" sz="16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ویژگی های جغرافیایی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فرهنگی</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758F2566-EA32-4753-9E9F-A2D0B88EF654}">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تاریخی</a:t>
          </a:r>
          <a:endParaRPr lang="en-US" sz="1000" b="1" dirty="0">
            <a:latin typeface="Adobe Arabic" pitchFamily="18" charset="-78"/>
            <a:cs typeface="Adobe Arabic" pitchFamily="18" charset="-78"/>
          </a:endParaRPr>
        </a:p>
      </dgm:t>
    </dgm:pt>
    <dgm:pt modelId="{3AD758A6-18C4-4CC8-8F55-AD931023B835}" type="parTrans" cxnId="{6BDCF425-8199-4203-901F-C5F78156C914}">
      <dgm:prSet/>
      <dgm:spPr>
        <a:solidFill>
          <a:srgbClr val="C00000"/>
        </a:solidFill>
        <a:ln>
          <a:solidFill>
            <a:schemeClr val="accent1"/>
          </a:solidFill>
        </a:ln>
      </dgm:spPr>
      <dgm:t>
        <a:bodyPr/>
        <a:lstStyle/>
        <a:p>
          <a:endParaRPr lang="en-US" sz="1000"/>
        </a:p>
      </dgm:t>
    </dgm:pt>
    <dgm:pt modelId="{32DD7BFD-4600-4B74-B545-0A4590444EA7}" type="sibTrans" cxnId="{6BDCF425-8199-4203-901F-C5F78156C914}">
      <dgm:prSet/>
      <dgm:spPr/>
      <dgm:t>
        <a:bodyPr/>
        <a:lstStyle/>
        <a:p>
          <a:endParaRPr lang="en-US" sz="1000"/>
        </a:p>
      </dgm:t>
    </dgm:pt>
    <dgm:pt modelId="{F413CD4E-AF7A-4D7E-B2B9-8E45D24F407E}">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ویژگی های اقلیمی</a:t>
          </a:r>
          <a:endParaRPr lang="en-US" sz="1000" b="1" dirty="0">
            <a:latin typeface="Adobe Arabic" pitchFamily="18" charset="-78"/>
            <a:cs typeface="Adobe Arabic" pitchFamily="18" charset="-78"/>
          </a:endParaRPr>
        </a:p>
      </dgm:t>
    </dgm:pt>
    <dgm:pt modelId="{6E4F87DA-E87B-4932-8339-3CBD18CF9B0E}" type="parTrans" cxnId="{216727FC-ACF9-4ABE-BDD0-F764D9542174}">
      <dgm:prSet/>
      <dgm:spPr>
        <a:ln>
          <a:solidFill>
            <a:schemeClr val="accent1"/>
          </a:solidFill>
        </a:ln>
      </dgm:spPr>
      <dgm:t>
        <a:bodyPr/>
        <a:lstStyle/>
        <a:p>
          <a:endParaRPr lang="en-US" sz="1000"/>
        </a:p>
      </dgm:t>
    </dgm:pt>
    <dgm:pt modelId="{470ED4E6-E97A-440F-B0A2-F361CBB2D987}" type="sibTrans" cxnId="{216727FC-ACF9-4ABE-BDD0-F764D9542174}">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4"/>
      <dgm:spPr/>
      <dgm:t>
        <a:bodyPr/>
        <a:lstStyle/>
        <a:p>
          <a:endParaRPr lang="en-US"/>
        </a:p>
      </dgm:t>
    </dgm:pt>
    <dgm:pt modelId="{79CB2974-4258-4016-BED7-D8F79A328CFF}" type="pres">
      <dgm:prSet presAssocID="{B0C98B80-C636-4289-B0E3-99BC6FA52F85}" presName="childText" presStyleLbl="bgAcc1" presStyleIdx="0"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4"/>
      <dgm:spPr/>
      <dgm:t>
        <a:bodyPr/>
        <a:lstStyle/>
        <a:p>
          <a:endParaRPr lang="en-US"/>
        </a:p>
      </dgm:t>
    </dgm:pt>
    <dgm:pt modelId="{48A8F91F-0BEB-459F-B104-137E6B37B380}" type="pres">
      <dgm:prSet presAssocID="{ECA2AFDE-3C28-493C-8D37-53A8A225DE7B}" presName="childText" presStyleLbl="bgAcc1" presStyleIdx="1" presStyleCnt="4" custScaleY="47877">
        <dgm:presLayoutVars>
          <dgm:bulletEnabled val="1"/>
        </dgm:presLayoutVars>
      </dgm:prSet>
      <dgm:spPr/>
      <dgm:t>
        <a:bodyPr/>
        <a:lstStyle/>
        <a:p>
          <a:endParaRPr lang="en-US"/>
        </a:p>
      </dgm:t>
    </dgm:pt>
    <dgm:pt modelId="{BA8B5D0C-97E1-418D-9CB2-222E47D0C240}" type="pres">
      <dgm:prSet presAssocID="{3AD758A6-18C4-4CC8-8F55-AD931023B835}" presName="Name13" presStyleLbl="parChTrans1D2" presStyleIdx="2" presStyleCnt="4"/>
      <dgm:spPr/>
      <dgm:t>
        <a:bodyPr/>
        <a:lstStyle/>
        <a:p>
          <a:endParaRPr lang="en-US"/>
        </a:p>
      </dgm:t>
    </dgm:pt>
    <dgm:pt modelId="{6312BB85-C699-4004-A48C-474A371FB59E}" type="pres">
      <dgm:prSet presAssocID="{758F2566-EA32-4753-9E9F-A2D0B88EF654}" presName="childText" presStyleLbl="bgAcc1" presStyleIdx="2" presStyleCnt="4" custScaleY="47877">
        <dgm:presLayoutVars>
          <dgm:bulletEnabled val="1"/>
        </dgm:presLayoutVars>
      </dgm:prSet>
      <dgm:spPr/>
      <dgm:t>
        <a:bodyPr/>
        <a:lstStyle/>
        <a:p>
          <a:endParaRPr lang="en-US"/>
        </a:p>
      </dgm:t>
    </dgm:pt>
    <dgm:pt modelId="{5C78198C-E3E6-4739-A2FB-D8438428A14C}" type="pres">
      <dgm:prSet presAssocID="{6E4F87DA-E87B-4932-8339-3CBD18CF9B0E}" presName="Name13" presStyleLbl="parChTrans1D2" presStyleIdx="3" presStyleCnt="4"/>
      <dgm:spPr/>
      <dgm:t>
        <a:bodyPr/>
        <a:lstStyle/>
        <a:p>
          <a:endParaRPr lang="en-US"/>
        </a:p>
      </dgm:t>
    </dgm:pt>
    <dgm:pt modelId="{521A5656-453A-412F-8F98-576212271FDD}" type="pres">
      <dgm:prSet presAssocID="{F413CD4E-AF7A-4D7E-B2B9-8E45D24F407E}" presName="childText" presStyleLbl="bgAcc1" presStyleIdx="3" presStyleCnt="4" custScaleY="47877">
        <dgm:presLayoutVars>
          <dgm:bulletEnabled val="1"/>
        </dgm:presLayoutVars>
      </dgm:prSet>
      <dgm:spPr/>
      <dgm:t>
        <a:bodyPr/>
        <a:lstStyle/>
        <a:p>
          <a:endParaRPr lang="en-US"/>
        </a:p>
      </dgm:t>
    </dgm:pt>
  </dgm:ptLst>
  <dgm:cxnLst>
    <dgm:cxn modelId="{1F3293AD-E107-4898-9D60-D8E2C3A0F57A}" type="presOf" srcId="{758F2566-EA32-4753-9E9F-A2D0B88EF654}" destId="{6312BB85-C699-4004-A48C-474A371FB59E}" srcOrd="0" destOrd="0" presId="urn:microsoft.com/office/officeart/2005/8/layout/hierarchy3"/>
    <dgm:cxn modelId="{6BDCF425-8199-4203-901F-C5F78156C914}" srcId="{49BAB4D9-722C-4BFC-AB7A-4C631AE85301}" destId="{758F2566-EA32-4753-9E9F-A2D0B88EF654}" srcOrd="2" destOrd="0" parTransId="{3AD758A6-18C4-4CC8-8F55-AD931023B835}" sibTransId="{32DD7BFD-4600-4B74-B545-0A4590444EA7}"/>
    <dgm:cxn modelId="{B7E4CBBC-A016-4E39-BAE5-76061F92CBA9}" type="presOf" srcId="{ECA2AFDE-3C28-493C-8D37-53A8A225DE7B}" destId="{48A8F91F-0BEB-459F-B104-137E6B37B380}"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D24AD061-AF3A-4E4C-A233-0AAF206A488E}" type="presOf" srcId="{F413CD4E-AF7A-4D7E-B2B9-8E45D24F407E}" destId="{521A5656-453A-412F-8F98-576212271FDD}" srcOrd="0" destOrd="0" presId="urn:microsoft.com/office/officeart/2005/8/layout/hierarchy3"/>
    <dgm:cxn modelId="{A62E3CD1-BC80-4343-A7F3-46E0307BF6B0}" type="presOf" srcId="{E99AE880-5184-43FC-B30F-826825F35397}" destId="{A37FE8A8-C0FC-4112-9691-C0E7F2E8C239}" srcOrd="0" destOrd="0" presId="urn:microsoft.com/office/officeart/2005/8/layout/hierarchy3"/>
    <dgm:cxn modelId="{F8759140-7916-4DDE-A966-CB3724F86F7B}" type="presOf" srcId="{B0C98B80-C636-4289-B0E3-99BC6FA52F85}" destId="{79CB2974-4258-4016-BED7-D8F79A328CFF}" srcOrd="0" destOrd="0" presId="urn:microsoft.com/office/officeart/2005/8/layout/hierarchy3"/>
    <dgm:cxn modelId="{37BB739E-3DA0-4BA0-AFFC-3257E888B676}" type="presOf" srcId="{49BAB4D9-722C-4BFC-AB7A-4C631AE85301}" destId="{CF85CB47-4192-45EA-A07E-C73D4636A4A6}" srcOrd="1" destOrd="0" presId="urn:microsoft.com/office/officeart/2005/8/layout/hierarchy3"/>
    <dgm:cxn modelId="{216727FC-ACF9-4ABE-BDD0-F764D9542174}" srcId="{49BAB4D9-722C-4BFC-AB7A-4C631AE85301}" destId="{F413CD4E-AF7A-4D7E-B2B9-8E45D24F407E}" srcOrd="3" destOrd="0" parTransId="{6E4F87DA-E87B-4932-8339-3CBD18CF9B0E}" sibTransId="{470ED4E6-E97A-440F-B0A2-F361CBB2D987}"/>
    <dgm:cxn modelId="{63BC861F-F7F0-4104-B1C4-4C3CF3D1F7F9}" srcId="{49BAB4D9-722C-4BFC-AB7A-4C631AE85301}" destId="{ECA2AFDE-3C28-493C-8D37-53A8A225DE7B}" srcOrd="1" destOrd="0" parTransId="{12876316-C5BB-4D54-B887-BF2157DDBC57}" sibTransId="{080E112D-7BEB-4A3E-B17E-13609774E2B1}"/>
    <dgm:cxn modelId="{88608D16-0C41-40DB-8FEB-3FCAE591D8D2}" type="presOf" srcId="{3AD758A6-18C4-4CC8-8F55-AD931023B835}" destId="{BA8B5D0C-97E1-418D-9CB2-222E47D0C240}" srcOrd="0" destOrd="0" presId="urn:microsoft.com/office/officeart/2005/8/layout/hierarchy3"/>
    <dgm:cxn modelId="{DEDE50D9-317E-4A67-A626-14D5A7CCE0EB}" type="presOf" srcId="{12876316-C5BB-4D54-B887-BF2157DDBC57}" destId="{7327A21F-FBF3-4FFB-AA49-57252446DE80}" srcOrd="0" destOrd="0" presId="urn:microsoft.com/office/officeart/2005/8/layout/hierarchy3"/>
    <dgm:cxn modelId="{FC8E2300-4663-4FEF-9609-73BDA4295FC6}" type="presOf" srcId="{6E4F87DA-E87B-4932-8339-3CBD18CF9B0E}" destId="{5C78198C-E3E6-4739-A2FB-D8438428A14C}" srcOrd="0" destOrd="0" presId="urn:microsoft.com/office/officeart/2005/8/layout/hierarchy3"/>
    <dgm:cxn modelId="{4A38E9B3-810B-48E7-87FE-BF7359EA3F0C}" type="presOf" srcId="{08B7A69D-981F-404F-9E88-BE92D83A7CD9}" destId="{469BB64D-B3FE-4EA2-9407-FC3C9D6732CC}"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9DE12FE9-0A3D-4207-ACF9-C39BA65A78F8}" type="presOf" srcId="{49BAB4D9-722C-4BFC-AB7A-4C631AE85301}" destId="{512A1A97-E871-4C43-915B-C8BF0EEA166A}" srcOrd="0" destOrd="0" presId="urn:microsoft.com/office/officeart/2005/8/layout/hierarchy3"/>
    <dgm:cxn modelId="{40D4DBC9-A785-44B7-85A6-22F5085EA5AB}" type="presParOf" srcId="{469BB64D-B3FE-4EA2-9407-FC3C9D6732CC}" destId="{43B5C500-036C-44BF-8440-A2477AB6E2FA}" srcOrd="0" destOrd="0" presId="urn:microsoft.com/office/officeart/2005/8/layout/hierarchy3"/>
    <dgm:cxn modelId="{D4F7DEC0-3CD5-4FB8-8E08-3B542FE2EE7A}" type="presParOf" srcId="{43B5C500-036C-44BF-8440-A2477AB6E2FA}" destId="{88E6AA1D-461B-4711-9863-ECC7F78F8667}" srcOrd="0" destOrd="0" presId="urn:microsoft.com/office/officeart/2005/8/layout/hierarchy3"/>
    <dgm:cxn modelId="{34080C1D-C70E-4B24-AF59-1D42325168A9}" type="presParOf" srcId="{88E6AA1D-461B-4711-9863-ECC7F78F8667}" destId="{512A1A97-E871-4C43-915B-C8BF0EEA166A}" srcOrd="0" destOrd="0" presId="urn:microsoft.com/office/officeart/2005/8/layout/hierarchy3"/>
    <dgm:cxn modelId="{5B8196B0-A227-4F9F-B934-7AF4FC7C414D}" type="presParOf" srcId="{88E6AA1D-461B-4711-9863-ECC7F78F8667}" destId="{CF85CB47-4192-45EA-A07E-C73D4636A4A6}" srcOrd="1" destOrd="0" presId="urn:microsoft.com/office/officeart/2005/8/layout/hierarchy3"/>
    <dgm:cxn modelId="{2D7BD52D-4788-4CA9-81CF-2BB3060C9DAB}" type="presParOf" srcId="{43B5C500-036C-44BF-8440-A2477AB6E2FA}" destId="{7F9B1F4E-7369-4236-8C8A-0B111FE9C355}" srcOrd="1" destOrd="0" presId="urn:microsoft.com/office/officeart/2005/8/layout/hierarchy3"/>
    <dgm:cxn modelId="{4CEFF2B6-C3E6-47B5-8077-A142C64C27FC}" type="presParOf" srcId="{7F9B1F4E-7369-4236-8C8A-0B111FE9C355}" destId="{A37FE8A8-C0FC-4112-9691-C0E7F2E8C239}" srcOrd="0" destOrd="0" presId="urn:microsoft.com/office/officeart/2005/8/layout/hierarchy3"/>
    <dgm:cxn modelId="{C698EC89-ABA7-4DE9-A484-6093371E259B}" type="presParOf" srcId="{7F9B1F4E-7369-4236-8C8A-0B111FE9C355}" destId="{79CB2974-4258-4016-BED7-D8F79A328CFF}" srcOrd="1" destOrd="0" presId="urn:microsoft.com/office/officeart/2005/8/layout/hierarchy3"/>
    <dgm:cxn modelId="{A80E1A19-E391-4EA7-87A9-48C52F7666DC}" type="presParOf" srcId="{7F9B1F4E-7369-4236-8C8A-0B111FE9C355}" destId="{7327A21F-FBF3-4FFB-AA49-57252446DE80}" srcOrd="2" destOrd="0" presId="urn:microsoft.com/office/officeart/2005/8/layout/hierarchy3"/>
    <dgm:cxn modelId="{BE49AD88-23FB-41C4-908D-E9745C7AD317}" type="presParOf" srcId="{7F9B1F4E-7369-4236-8C8A-0B111FE9C355}" destId="{48A8F91F-0BEB-459F-B104-137E6B37B380}" srcOrd="3" destOrd="0" presId="urn:microsoft.com/office/officeart/2005/8/layout/hierarchy3"/>
    <dgm:cxn modelId="{3244A371-B653-461C-BF7D-439740F468D2}" type="presParOf" srcId="{7F9B1F4E-7369-4236-8C8A-0B111FE9C355}" destId="{BA8B5D0C-97E1-418D-9CB2-222E47D0C240}" srcOrd="4" destOrd="0" presId="urn:microsoft.com/office/officeart/2005/8/layout/hierarchy3"/>
    <dgm:cxn modelId="{18EFDE39-C0B2-4D58-8E46-CC01E17CC07E}" type="presParOf" srcId="{7F9B1F4E-7369-4236-8C8A-0B111FE9C355}" destId="{6312BB85-C699-4004-A48C-474A371FB59E}" srcOrd="5" destOrd="0" presId="urn:microsoft.com/office/officeart/2005/8/layout/hierarchy3"/>
    <dgm:cxn modelId="{8AB68571-6616-4393-A57C-EFA752789B83}" type="presParOf" srcId="{7F9B1F4E-7369-4236-8C8A-0B111FE9C355}" destId="{5C78198C-E3E6-4739-A2FB-D8438428A14C}" srcOrd="6" destOrd="0" presId="urn:microsoft.com/office/officeart/2005/8/layout/hierarchy3"/>
    <dgm:cxn modelId="{0F95A8F7-9E76-48F3-ADD5-3F9A87FAE8C3}" type="presParOf" srcId="{7F9B1F4E-7369-4236-8C8A-0B111FE9C355}" destId="{521A5656-453A-412F-8F98-576212271FDD}"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600" b="1" dirty="0" smtClean="0">
              <a:latin typeface="Adobe Arabic" pitchFamily="18" charset="-78"/>
              <a:cs typeface="Adobe Arabic" pitchFamily="18" charset="-78"/>
            </a:rPr>
            <a:t>بستر شناسی</a:t>
          </a:r>
          <a:endParaRPr lang="en-US" sz="16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ویژگی های جغرافیایی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فرهنگی</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758F2566-EA32-4753-9E9F-A2D0B88EF654}">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تاریخی</a:t>
          </a:r>
          <a:endParaRPr lang="en-US" sz="1000" b="1" dirty="0">
            <a:latin typeface="Adobe Arabic" pitchFamily="18" charset="-78"/>
            <a:cs typeface="Adobe Arabic" pitchFamily="18" charset="-78"/>
          </a:endParaRPr>
        </a:p>
      </dgm:t>
    </dgm:pt>
    <dgm:pt modelId="{3AD758A6-18C4-4CC8-8F55-AD931023B835}" type="parTrans" cxnId="{6BDCF425-8199-4203-901F-C5F78156C914}">
      <dgm:prSet/>
      <dgm:spPr>
        <a:ln>
          <a:solidFill>
            <a:schemeClr val="accent1"/>
          </a:solidFill>
        </a:ln>
      </dgm:spPr>
      <dgm:t>
        <a:bodyPr/>
        <a:lstStyle/>
        <a:p>
          <a:endParaRPr lang="en-US" sz="1000"/>
        </a:p>
      </dgm:t>
    </dgm:pt>
    <dgm:pt modelId="{32DD7BFD-4600-4B74-B545-0A4590444EA7}" type="sibTrans" cxnId="{6BDCF425-8199-4203-901F-C5F78156C914}">
      <dgm:prSet/>
      <dgm:spPr/>
      <dgm:t>
        <a:bodyPr/>
        <a:lstStyle/>
        <a:p>
          <a:endParaRPr lang="en-US" sz="1000"/>
        </a:p>
      </dgm:t>
    </dgm:pt>
    <dgm:pt modelId="{F413CD4E-AF7A-4D7E-B2B9-8E45D24F407E}">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ویژگی های اقلیمی</a:t>
          </a:r>
          <a:endParaRPr lang="en-US" sz="1000" b="1" dirty="0">
            <a:latin typeface="Adobe Arabic" pitchFamily="18" charset="-78"/>
            <a:cs typeface="Adobe Arabic" pitchFamily="18" charset="-78"/>
          </a:endParaRPr>
        </a:p>
      </dgm:t>
    </dgm:pt>
    <dgm:pt modelId="{6E4F87DA-E87B-4932-8339-3CBD18CF9B0E}" type="parTrans" cxnId="{216727FC-ACF9-4ABE-BDD0-F764D9542174}">
      <dgm:prSet/>
      <dgm:spPr>
        <a:ln>
          <a:solidFill>
            <a:schemeClr val="accent1"/>
          </a:solidFill>
        </a:ln>
      </dgm:spPr>
      <dgm:t>
        <a:bodyPr/>
        <a:lstStyle/>
        <a:p>
          <a:endParaRPr lang="en-US" sz="1000"/>
        </a:p>
      </dgm:t>
    </dgm:pt>
    <dgm:pt modelId="{470ED4E6-E97A-440F-B0A2-F361CBB2D987}" type="sibTrans" cxnId="{216727FC-ACF9-4ABE-BDD0-F764D9542174}">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4"/>
      <dgm:spPr/>
      <dgm:t>
        <a:bodyPr/>
        <a:lstStyle/>
        <a:p>
          <a:endParaRPr lang="en-US"/>
        </a:p>
      </dgm:t>
    </dgm:pt>
    <dgm:pt modelId="{79CB2974-4258-4016-BED7-D8F79A328CFF}" type="pres">
      <dgm:prSet presAssocID="{B0C98B80-C636-4289-B0E3-99BC6FA52F85}" presName="childText" presStyleLbl="bgAcc1" presStyleIdx="0"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4"/>
      <dgm:spPr/>
      <dgm:t>
        <a:bodyPr/>
        <a:lstStyle/>
        <a:p>
          <a:endParaRPr lang="en-US"/>
        </a:p>
      </dgm:t>
    </dgm:pt>
    <dgm:pt modelId="{48A8F91F-0BEB-459F-B104-137E6B37B380}" type="pres">
      <dgm:prSet presAssocID="{ECA2AFDE-3C28-493C-8D37-53A8A225DE7B}" presName="childText" presStyleLbl="bgAcc1" presStyleIdx="1" presStyleCnt="4" custScaleY="47877">
        <dgm:presLayoutVars>
          <dgm:bulletEnabled val="1"/>
        </dgm:presLayoutVars>
      </dgm:prSet>
      <dgm:spPr/>
      <dgm:t>
        <a:bodyPr/>
        <a:lstStyle/>
        <a:p>
          <a:endParaRPr lang="en-US"/>
        </a:p>
      </dgm:t>
    </dgm:pt>
    <dgm:pt modelId="{BA8B5D0C-97E1-418D-9CB2-222E47D0C240}" type="pres">
      <dgm:prSet presAssocID="{3AD758A6-18C4-4CC8-8F55-AD931023B835}" presName="Name13" presStyleLbl="parChTrans1D2" presStyleIdx="2" presStyleCnt="4"/>
      <dgm:spPr/>
      <dgm:t>
        <a:bodyPr/>
        <a:lstStyle/>
        <a:p>
          <a:endParaRPr lang="en-US"/>
        </a:p>
      </dgm:t>
    </dgm:pt>
    <dgm:pt modelId="{6312BB85-C699-4004-A48C-474A371FB59E}" type="pres">
      <dgm:prSet presAssocID="{758F2566-EA32-4753-9E9F-A2D0B88EF654}" presName="childText" presStyleLbl="bgAcc1" presStyleIdx="2" presStyleCnt="4" custScaleY="47877">
        <dgm:presLayoutVars>
          <dgm:bulletEnabled val="1"/>
        </dgm:presLayoutVars>
      </dgm:prSet>
      <dgm:spPr/>
      <dgm:t>
        <a:bodyPr/>
        <a:lstStyle/>
        <a:p>
          <a:endParaRPr lang="en-US"/>
        </a:p>
      </dgm:t>
    </dgm:pt>
    <dgm:pt modelId="{5C78198C-E3E6-4739-A2FB-D8438428A14C}" type="pres">
      <dgm:prSet presAssocID="{6E4F87DA-E87B-4932-8339-3CBD18CF9B0E}" presName="Name13" presStyleLbl="parChTrans1D2" presStyleIdx="3" presStyleCnt="4"/>
      <dgm:spPr/>
      <dgm:t>
        <a:bodyPr/>
        <a:lstStyle/>
        <a:p>
          <a:endParaRPr lang="en-US"/>
        </a:p>
      </dgm:t>
    </dgm:pt>
    <dgm:pt modelId="{521A5656-453A-412F-8F98-576212271FDD}" type="pres">
      <dgm:prSet presAssocID="{F413CD4E-AF7A-4D7E-B2B9-8E45D24F407E}" presName="childText" presStyleLbl="bgAcc1" presStyleIdx="3" presStyleCnt="4" custScaleY="47877">
        <dgm:presLayoutVars>
          <dgm:bulletEnabled val="1"/>
        </dgm:presLayoutVars>
      </dgm:prSet>
      <dgm:spPr/>
      <dgm:t>
        <a:bodyPr/>
        <a:lstStyle/>
        <a:p>
          <a:endParaRPr lang="en-US"/>
        </a:p>
      </dgm:t>
    </dgm:pt>
  </dgm:ptLst>
  <dgm:cxnLst>
    <dgm:cxn modelId="{5BA7B965-DD00-4A4F-B25E-5666D24A540E}" type="presOf" srcId="{49BAB4D9-722C-4BFC-AB7A-4C631AE85301}" destId="{CF85CB47-4192-45EA-A07E-C73D4636A4A6}" srcOrd="1" destOrd="0" presId="urn:microsoft.com/office/officeart/2005/8/layout/hierarchy3"/>
    <dgm:cxn modelId="{83DEBB52-568F-4D40-8EF6-A196CA07E7A2}" type="presOf" srcId="{758F2566-EA32-4753-9E9F-A2D0B88EF654}" destId="{6312BB85-C699-4004-A48C-474A371FB59E}"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EECACA1F-8481-4226-A44C-09705EDFA766}" type="presOf" srcId="{3AD758A6-18C4-4CC8-8F55-AD931023B835}" destId="{BA8B5D0C-97E1-418D-9CB2-222E47D0C240}" srcOrd="0" destOrd="0" presId="urn:microsoft.com/office/officeart/2005/8/layout/hierarchy3"/>
    <dgm:cxn modelId="{444AE65A-1D62-41DB-B405-472CB70EECEA}" type="presOf" srcId="{08B7A69D-981F-404F-9E88-BE92D83A7CD9}" destId="{469BB64D-B3FE-4EA2-9407-FC3C9D6732CC}"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F6809211-887A-472B-8F80-92B679CC7A47}" type="presOf" srcId="{6E4F87DA-E87B-4932-8339-3CBD18CF9B0E}" destId="{5C78198C-E3E6-4739-A2FB-D8438428A14C}"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216727FC-ACF9-4ABE-BDD0-F764D9542174}" srcId="{49BAB4D9-722C-4BFC-AB7A-4C631AE85301}" destId="{F413CD4E-AF7A-4D7E-B2B9-8E45D24F407E}" srcOrd="3" destOrd="0" parTransId="{6E4F87DA-E87B-4932-8339-3CBD18CF9B0E}" sibTransId="{470ED4E6-E97A-440F-B0A2-F361CBB2D987}"/>
    <dgm:cxn modelId="{46D0AD6D-54E6-43A6-AF67-637EA55BF753}" type="presOf" srcId="{E99AE880-5184-43FC-B30F-826825F35397}" destId="{A37FE8A8-C0FC-4112-9691-C0E7F2E8C239}" srcOrd="0" destOrd="0" presId="urn:microsoft.com/office/officeart/2005/8/layout/hierarchy3"/>
    <dgm:cxn modelId="{6BDCF425-8199-4203-901F-C5F78156C914}" srcId="{49BAB4D9-722C-4BFC-AB7A-4C631AE85301}" destId="{758F2566-EA32-4753-9E9F-A2D0B88EF654}" srcOrd="2" destOrd="0" parTransId="{3AD758A6-18C4-4CC8-8F55-AD931023B835}" sibTransId="{32DD7BFD-4600-4B74-B545-0A4590444EA7}"/>
    <dgm:cxn modelId="{34611FD5-D819-402C-B653-02ADB8631272}" type="presOf" srcId="{B0C98B80-C636-4289-B0E3-99BC6FA52F85}" destId="{79CB2974-4258-4016-BED7-D8F79A328CFF}" srcOrd="0" destOrd="0" presId="urn:microsoft.com/office/officeart/2005/8/layout/hierarchy3"/>
    <dgm:cxn modelId="{AAB4A7B3-7803-4C6A-BEA0-C7894E16787C}" type="presOf" srcId="{ECA2AFDE-3C28-493C-8D37-53A8A225DE7B}" destId="{48A8F91F-0BEB-459F-B104-137E6B37B380}" srcOrd="0" destOrd="0" presId="urn:microsoft.com/office/officeart/2005/8/layout/hierarchy3"/>
    <dgm:cxn modelId="{DAC92CC2-B8B8-4FD1-8797-3034AE5F3BBB}" type="presOf" srcId="{12876316-C5BB-4D54-B887-BF2157DDBC57}" destId="{7327A21F-FBF3-4FFB-AA49-57252446DE80}" srcOrd="0" destOrd="0" presId="urn:microsoft.com/office/officeart/2005/8/layout/hierarchy3"/>
    <dgm:cxn modelId="{80C5CF1E-82D8-4383-A889-8925A391657F}" type="presOf" srcId="{F413CD4E-AF7A-4D7E-B2B9-8E45D24F407E}" destId="{521A5656-453A-412F-8F98-576212271FDD}" srcOrd="0" destOrd="0" presId="urn:microsoft.com/office/officeart/2005/8/layout/hierarchy3"/>
    <dgm:cxn modelId="{4B6BB488-ABC1-4D4B-9666-A99CC76D2D46}" type="presOf" srcId="{49BAB4D9-722C-4BFC-AB7A-4C631AE85301}" destId="{512A1A97-E871-4C43-915B-C8BF0EEA166A}" srcOrd="0" destOrd="0" presId="urn:microsoft.com/office/officeart/2005/8/layout/hierarchy3"/>
    <dgm:cxn modelId="{7E314588-A227-4F72-816E-8124F3845E64}" type="presParOf" srcId="{469BB64D-B3FE-4EA2-9407-FC3C9D6732CC}" destId="{43B5C500-036C-44BF-8440-A2477AB6E2FA}" srcOrd="0" destOrd="0" presId="urn:microsoft.com/office/officeart/2005/8/layout/hierarchy3"/>
    <dgm:cxn modelId="{A6175B03-A992-4750-8830-3188A906E182}" type="presParOf" srcId="{43B5C500-036C-44BF-8440-A2477AB6E2FA}" destId="{88E6AA1D-461B-4711-9863-ECC7F78F8667}" srcOrd="0" destOrd="0" presId="urn:microsoft.com/office/officeart/2005/8/layout/hierarchy3"/>
    <dgm:cxn modelId="{C71A8739-5FDD-40EA-9805-51AAADA59F6B}" type="presParOf" srcId="{88E6AA1D-461B-4711-9863-ECC7F78F8667}" destId="{512A1A97-E871-4C43-915B-C8BF0EEA166A}" srcOrd="0" destOrd="0" presId="urn:microsoft.com/office/officeart/2005/8/layout/hierarchy3"/>
    <dgm:cxn modelId="{A38748FE-A471-4D4C-8F41-F57A43BF8071}" type="presParOf" srcId="{88E6AA1D-461B-4711-9863-ECC7F78F8667}" destId="{CF85CB47-4192-45EA-A07E-C73D4636A4A6}" srcOrd="1" destOrd="0" presId="urn:microsoft.com/office/officeart/2005/8/layout/hierarchy3"/>
    <dgm:cxn modelId="{ADD0867F-EB54-4F23-8067-490584F67037}" type="presParOf" srcId="{43B5C500-036C-44BF-8440-A2477AB6E2FA}" destId="{7F9B1F4E-7369-4236-8C8A-0B111FE9C355}" srcOrd="1" destOrd="0" presId="urn:microsoft.com/office/officeart/2005/8/layout/hierarchy3"/>
    <dgm:cxn modelId="{4DF08D3B-F7EA-42F0-A619-BAAEB3E3BCE8}" type="presParOf" srcId="{7F9B1F4E-7369-4236-8C8A-0B111FE9C355}" destId="{A37FE8A8-C0FC-4112-9691-C0E7F2E8C239}" srcOrd="0" destOrd="0" presId="urn:microsoft.com/office/officeart/2005/8/layout/hierarchy3"/>
    <dgm:cxn modelId="{B78D3D75-0BF3-4366-A58C-0C8E89E75E58}" type="presParOf" srcId="{7F9B1F4E-7369-4236-8C8A-0B111FE9C355}" destId="{79CB2974-4258-4016-BED7-D8F79A328CFF}" srcOrd="1" destOrd="0" presId="urn:microsoft.com/office/officeart/2005/8/layout/hierarchy3"/>
    <dgm:cxn modelId="{E47605A7-5D08-4AD2-AE9A-9E247E9F5782}" type="presParOf" srcId="{7F9B1F4E-7369-4236-8C8A-0B111FE9C355}" destId="{7327A21F-FBF3-4FFB-AA49-57252446DE80}" srcOrd="2" destOrd="0" presId="urn:microsoft.com/office/officeart/2005/8/layout/hierarchy3"/>
    <dgm:cxn modelId="{C559A10E-198E-4128-A27A-8AEFA4D4575A}" type="presParOf" srcId="{7F9B1F4E-7369-4236-8C8A-0B111FE9C355}" destId="{48A8F91F-0BEB-459F-B104-137E6B37B380}" srcOrd="3" destOrd="0" presId="urn:microsoft.com/office/officeart/2005/8/layout/hierarchy3"/>
    <dgm:cxn modelId="{2E629749-0F3F-4D49-8E4C-82409D8205C6}" type="presParOf" srcId="{7F9B1F4E-7369-4236-8C8A-0B111FE9C355}" destId="{BA8B5D0C-97E1-418D-9CB2-222E47D0C240}" srcOrd="4" destOrd="0" presId="urn:microsoft.com/office/officeart/2005/8/layout/hierarchy3"/>
    <dgm:cxn modelId="{21602500-712C-4CD2-8C03-6C370E1CDFE9}" type="presParOf" srcId="{7F9B1F4E-7369-4236-8C8A-0B111FE9C355}" destId="{6312BB85-C699-4004-A48C-474A371FB59E}" srcOrd="5" destOrd="0" presId="urn:microsoft.com/office/officeart/2005/8/layout/hierarchy3"/>
    <dgm:cxn modelId="{77A52095-D967-43DF-8ECA-4F78986233BA}" type="presParOf" srcId="{7F9B1F4E-7369-4236-8C8A-0B111FE9C355}" destId="{5C78198C-E3E6-4739-A2FB-D8438428A14C}" srcOrd="6" destOrd="0" presId="urn:microsoft.com/office/officeart/2005/8/layout/hierarchy3"/>
    <dgm:cxn modelId="{5B0A9725-CA3D-4DF1-AAE3-DFBA9B10DB52}" type="presParOf" srcId="{7F9B1F4E-7369-4236-8C8A-0B111FE9C355}" destId="{521A5656-453A-412F-8F98-576212271FDD}"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600" b="1" dirty="0" smtClean="0">
              <a:latin typeface="Adobe Arabic" pitchFamily="18" charset="-78"/>
              <a:cs typeface="Adobe Arabic" pitchFamily="18" charset="-78"/>
            </a:rPr>
            <a:t>بستر شناسی</a:t>
          </a:r>
          <a:endParaRPr lang="en-US" sz="16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ویژگی های جغرافیایی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فرهنگی</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758F2566-EA32-4753-9E9F-A2D0B88EF654}">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تاریخی</a:t>
          </a:r>
          <a:endParaRPr lang="en-US" sz="1000" b="1" dirty="0">
            <a:latin typeface="Adobe Arabic" pitchFamily="18" charset="-78"/>
            <a:cs typeface="Adobe Arabic" pitchFamily="18" charset="-78"/>
          </a:endParaRPr>
        </a:p>
      </dgm:t>
    </dgm:pt>
    <dgm:pt modelId="{3AD758A6-18C4-4CC8-8F55-AD931023B835}" type="parTrans" cxnId="{6BDCF425-8199-4203-901F-C5F78156C914}">
      <dgm:prSet/>
      <dgm:spPr>
        <a:ln>
          <a:solidFill>
            <a:schemeClr val="accent1"/>
          </a:solidFill>
        </a:ln>
      </dgm:spPr>
      <dgm:t>
        <a:bodyPr/>
        <a:lstStyle/>
        <a:p>
          <a:endParaRPr lang="en-US" sz="1000"/>
        </a:p>
      </dgm:t>
    </dgm:pt>
    <dgm:pt modelId="{32DD7BFD-4600-4B74-B545-0A4590444EA7}" type="sibTrans" cxnId="{6BDCF425-8199-4203-901F-C5F78156C914}">
      <dgm:prSet/>
      <dgm:spPr/>
      <dgm:t>
        <a:bodyPr/>
        <a:lstStyle/>
        <a:p>
          <a:endParaRPr lang="en-US" sz="1000"/>
        </a:p>
      </dgm:t>
    </dgm:pt>
    <dgm:pt modelId="{F413CD4E-AF7A-4D7E-B2B9-8E45D24F407E}">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ویژگی های اقلیمی</a:t>
          </a:r>
          <a:endParaRPr lang="en-US" sz="1000" b="1" dirty="0">
            <a:latin typeface="Adobe Arabic" pitchFamily="18" charset="-78"/>
            <a:cs typeface="Adobe Arabic" pitchFamily="18" charset="-78"/>
          </a:endParaRPr>
        </a:p>
      </dgm:t>
    </dgm:pt>
    <dgm:pt modelId="{6E4F87DA-E87B-4932-8339-3CBD18CF9B0E}" type="parTrans" cxnId="{216727FC-ACF9-4ABE-BDD0-F764D9542174}">
      <dgm:prSet/>
      <dgm:spPr>
        <a:ln>
          <a:solidFill>
            <a:schemeClr val="accent1"/>
          </a:solidFill>
        </a:ln>
      </dgm:spPr>
      <dgm:t>
        <a:bodyPr/>
        <a:lstStyle/>
        <a:p>
          <a:endParaRPr lang="en-US" sz="1000"/>
        </a:p>
      </dgm:t>
    </dgm:pt>
    <dgm:pt modelId="{470ED4E6-E97A-440F-B0A2-F361CBB2D987}" type="sibTrans" cxnId="{216727FC-ACF9-4ABE-BDD0-F764D9542174}">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4"/>
      <dgm:spPr/>
      <dgm:t>
        <a:bodyPr/>
        <a:lstStyle/>
        <a:p>
          <a:endParaRPr lang="en-US"/>
        </a:p>
      </dgm:t>
    </dgm:pt>
    <dgm:pt modelId="{79CB2974-4258-4016-BED7-D8F79A328CFF}" type="pres">
      <dgm:prSet presAssocID="{B0C98B80-C636-4289-B0E3-99BC6FA52F85}" presName="childText" presStyleLbl="bgAcc1" presStyleIdx="0"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4"/>
      <dgm:spPr/>
      <dgm:t>
        <a:bodyPr/>
        <a:lstStyle/>
        <a:p>
          <a:endParaRPr lang="en-US"/>
        </a:p>
      </dgm:t>
    </dgm:pt>
    <dgm:pt modelId="{48A8F91F-0BEB-459F-B104-137E6B37B380}" type="pres">
      <dgm:prSet presAssocID="{ECA2AFDE-3C28-493C-8D37-53A8A225DE7B}" presName="childText" presStyleLbl="bgAcc1" presStyleIdx="1" presStyleCnt="4" custScaleY="47877">
        <dgm:presLayoutVars>
          <dgm:bulletEnabled val="1"/>
        </dgm:presLayoutVars>
      </dgm:prSet>
      <dgm:spPr/>
      <dgm:t>
        <a:bodyPr/>
        <a:lstStyle/>
        <a:p>
          <a:endParaRPr lang="en-US"/>
        </a:p>
      </dgm:t>
    </dgm:pt>
    <dgm:pt modelId="{BA8B5D0C-97E1-418D-9CB2-222E47D0C240}" type="pres">
      <dgm:prSet presAssocID="{3AD758A6-18C4-4CC8-8F55-AD931023B835}" presName="Name13" presStyleLbl="parChTrans1D2" presStyleIdx="2" presStyleCnt="4"/>
      <dgm:spPr/>
      <dgm:t>
        <a:bodyPr/>
        <a:lstStyle/>
        <a:p>
          <a:endParaRPr lang="en-US"/>
        </a:p>
      </dgm:t>
    </dgm:pt>
    <dgm:pt modelId="{6312BB85-C699-4004-A48C-474A371FB59E}" type="pres">
      <dgm:prSet presAssocID="{758F2566-EA32-4753-9E9F-A2D0B88EF654}" presName="childText" presStyleLbl="bgAcc1" presStyleIdx="2" presStyleCnt="4" custScaleY="47877">
        <dgm:presLayoutVars>
          <dgm:bulletEnabled val="1"/>
        </dgm:presLayoutVars>
      </dgm:prSet>
      <dgm:spPr/>
      <dgm:t>
        <a:bodyPr/>
        <a:lstStyle/>
        <a:p>
          <a:endParaRPr lang="en-US"/>
        </a:p>
      </dgm:t>
    </dgm:pt>
    <dgm:pt modelId="{5C78198C-E3E6-4739-A2FB-D8438428A14C}" type="pres">
      <dgm:prSet presAssocID="{6E4F87DA-E87B-4932-8339-3CBD18CF9B0E}" presName="Name13" presStyleLbl="parChTrans1D2" presStyleIdx="3" presStyleCnt="4"/>
      <dgm:spPr/>
      <dgm:t>
        <a:bodyPr/>
        <a:lstStyle/>
        <a:p>
          <a:endParaRPr lang="en-US"/>
        </a:p>
      </dgm:t>
    </dgm:pt>
    <dgm:pt modelId="{521A5656-453A-412F-8F98-576212271FDD}" type="pres">
      <dgm:prSet presAssocID="{F413CD4E-AF7A-4D7E-B2B9-8E45D24F407E}" presName="childText" presStyleLbl="bgAcc1" presStyleIdx="3" presStyleCnt="4" custScaleY="47877">
        <dgm:presLayoutVars>
          <dgm:bulletEnabled val="1"/>
        </dgm:presLayoutVars>
      </dgm:prSet>
      <dgm:spPr/>
      <dgm:t>
        <a:bodyPr/>
        <a:lstStyle/>
        <a:p>
          <a:endParaRPr lang="en-US"/>
        </a:p>
      </dgm:t>
    </dgm:pt>
  </dgm:ptLst>
  <dgm:cxnLst>
    <dgm:cxn modelId="{6BDCF425-8199-4203-901F-C5F78156C914}" srcId="{49BAB4D9-722C-4BFC-AB7A-4C631AE85301}" destId="{758F2566-EA32-4753-9E9F-A2D0B88EF654}" srcOrd="2" destOrd="0" parTransId="{3AD758A6-18C4-4CC8-8F55-AD931023B835}" sibTransId="{32DD7BFD-4600-4B74-B545-0A4590444EA7}"/>
    <dgm:cxn modelId="{06EC3B80-A4E0-4995-A488-31608630CF17}" type="presOf" srcId="{F413CD4E-AF7A-4D7E-B2B9-8E45D24F407E}" destId="{521A5656-453A-412F-8F98-576212271FDD}" srcOrd="0" destOrd="0" presId="urn:microsoft.com/office/officeart/2005/8/layout/hierarchy3"/>
    <dgm:cxn modelId="{8F2AABF8-99DE-40B9-AE26-A8BC643DE810}" type="presOf" srcId="{ECA2AFDE-3C28-493C-8D37-53A8A225DE7B}" destId="{48A8F91F-0BEB-459F-B104-137E6B37B380}" srcOrd="0" destOrd="0" presId="urn:microsoft.com/office/officeart/2005/8/layout/hierarchy3"/>
    <dgm:cxn modelId="{E740A34F-1F4A-4A25-8725-F924B39362F6}" type="presOf" srcId="{6E4F87DA-E87B-4932-8339-3CBD18CF9B0E}" destId="{5C78198C-E3E6-4739-A2FB-D8438428A14C}"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4223DFCD-E911-44B3-9943-2AA00C68307F}" type="presOf" srcId="{49BAB4D9-722C-4BFC-AB7A-4C631AE85301}" destId="{CF85CB47-4192-45EA-A07E-C73D4636A4A6}" srcOrd="1" destOrd="0" presId="urn:microsoft.com/office/officeart/2005/8/layout/hierarchy3"/>
    <dgm:cxn modelId="{216727FC-ACF9-4ABE-BDD0-F764D9542174}" srcId="{49BAB4D9-722C-4BFC-AB7A-4C631AE85301}" destId="{F413CD4E-AF7A-4D7E-B2B9-8E45D24F407E}" srcOrd="3" destOrd="0" parTransId="{6E4F87DA-E87B-4932-8339-3CBD18CF9B0E}" sibTransId="{470ED4E6-E97A-440F-B0A2-F361CBB2D987}"/>
    <dgm:cxn modelId="{63BC861F-F7F0-4104-B1C4-4C3CF3D1F7F9}" srcId="{49BAB4D9-722C-4BFC-AB7A-4C631AE85301}" destId="{ECA2AFDE-3C28-493C-8D37-53A8A225DE7B}" srcOrd="1" destOrd="0" parTransId="{12876316-C5BB-4D54-B887-BF2157DDBC57}" sibTransId="{080E112D-7BEB-4A3E-B17E-13609774E2B1}"/>
    <dgm:cxn modelId="{D10D7778-D9FB-4EFB-9969-8E3184AC119C}" type="presOf" srcId="{3AD758A6-18C4-4CC8-8F55-AD931023B835}" destId="{BA8B5D0C-97E1-418D-9CB2-222E47D0C240}" srcOrd="0" destOrd="0" presId="urn:microsoft.com/office/officeart/2005/8/layout/hierarchy3"/>
    <dgm:cxn modelId="{3D791BD6-AEE5-4A77-878E-7A04AFE8B513}" type="presOf" srcId="{E99AE880-5184-43FC-B30F-826825F35397}" destId="{A37FE8A8-C0FC-4112-9691-C0E7F2E8C239}" srcOrd="0" destOrd="0" presId="urn:microsoft.com/office/officeart/2005/8/layout/hierarchy3"/>
    <dgm:cxn modelId="{DAC7C0A2-5C33-4F1E-BE1F-5C2E45B5468B}" type="presOf" srcId="{758F2566-EA32-4753-9E9F-A2D0B88EF654}" destId="{6312BB85-C699-4004-A48C-474A371FB59E}" srcOrd="0" destOrd="0" presId="urn:microsoft.com/office/officeart/2005/8/layout/hierarchy3"/>
    <dgm:cxn modelId="{AE568CF7-2F3B-47FA-995B-917AA17C5ACD}" type="presOf" srcId="{B0C98B80-C636-4289-B0E3-99BC6FA52F85}" destId="{79CB2974-4258-4016-BED7-D8F79A328CFF}" srcOrd="0" destOrd="0" presId="urn:microsoft.com/office/officeart/2005/8/layout/hierarchy3"/>
    <dgm:cxn modelId="{CF605512-2D0A-40E0-9FA1-4910364A6D1A}" type="presOf" srcId="{12876316-C5BB-4D54-B887-BF2157DDBC57}" destId="{7327A21F-FBF3-4FFB-AA49-57252446DE80}"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7B353510-B7DA-448C-AF6D-602BFE44A361}" type="presOf" srcId="{49BAB4D9-722C-4BFC-AB7A-4C631AE85301}" destId="{512A1A97-E871-4C43-915B-C8BF0EEA166A}" srcOrd="0" destOrd="0" presId="urn:microsoft.com/office/officeart/2005/8/layout/hierarchy3"/>
    <dgm:cxn modelId="{03A0EB9A-9834-47BB-A31E-98811C998D3C}" type="presOf" srcId="{08B7A69D-981F-404F-9E88-BE92D83A7CD9}" destId="{469BB64D-B3FE-4EA2-9407-FC3C9D6732CC}" srcOrd="0" destOrd="0" presId="urn:microsoft.com/office/officeart/2005/8/layout/hierarchy3"/>
    <dgm:cxn modelId="{44349DF1-834B-4129-A07B-570F3AA0E659}" type="presParOf" srcId="{469BB64D-B3FE-4EA2-9407-FC3C9D6732CC}" destId="{43B5C500-036C-44BF-8440-A2477AB6E2FA}" srcOrd="0" destOrd="0" presId="urn:microsoft.com/office/officeart/2005/8/layout/hierarchy3"/>
    <dgm:cxn modelId="{77A896D3-88E1-4EA4-AE11-CBB7423939F1}" type="presParOf" srcId="{43B5C500-036C-44BF-8440-A2477AB6E2FA}" destId="{88E6AA1D-461B-4711-9863-ECC7F78F8667}" srcOrd="0" destOrd="0" presId="urn:microsoft.com/office/officeart/2005/8/layout/hierarchy3"/>
    <dgm:cxn modelId="{F3E2B52D-B9B2-4E40-9A02-1A0CB8A50064}" type="presParOf" srcId="{88E6AA1D-461B-4711-9863-ECC7F78F8667}" destId="{512A1A97-E871-4C43-915B-C8BF0EEA166A}" srcOrd="0" destOrd="0" presId="urn:microsoft.com/office/officeart/2005/8/layout/hierarchy3"/>
    <dgm:cxn modelId="{EB14835A-41C8-4CCA-B1A7-D077AC18C664}" type="presParOf" srcId="{88E6AA1D-461B-4711-9863-ECC7F78F8667}" destId="{CF85CB47-4192-45EA-A07E-C73D4636A4A6}" srcOrd="1" destOrd="0" presId="urn:microsoft.com/office/officeart/2005/8/layout/hierarchy3"/>
    <dgm:cxn modelId="{09C38223-DF92-4124-9124-ED51043DA468}" type="presParOf" srcId="{43B5C500-036C-44BF-8440-A2477AB6E2FA}" destId="{7F9B1F4E-7369-4236-8C8A-0B111FE9C355}" srcOrd="1" destOrd="0" presId="urn:microsoft.com/office/officeart/2005/8/layout/hierarchy3"/>
    <dgm:cxn modelId="{7F4B399A-B9BA-444B-AA54-95E2B2ECEC55}" type="presParOf" srcId="{7F9B1F4E-7369-4236-8C8A-0B111FE9C355}" destId="{A37FE8A8-C0FC-4112-9691-C0E7F2E8C239}" srcOrd="0" destOrd="0" presId="urn:microsoft.com/office/officeart/2005/8/layout/hierarchy3"/>
    <dgm:cxn modelId="{052E4223-73B5-44A2-BADB-3BF7B0B2F5A0}" type="presParOf" srcId="{7F9B1F4E-7369-4236-8C8A-0B111FE9C355}" destId="{79CB2974-4258-4016-BED7-D8F79A328CFF}" srcOrd="1" destOrd="0" presId="urn:microsoft.com/office/officeart/2005/8/layout/hierarchy3"/>
    <dgm:cxn modelId="{673FA482-3E50-45D3-B646-28C3DFF165B2}" type="presParOf" srcId="{7F9B1F4E-7369-4236-8C8A-0B111FE9C355}" destId="{7327A21F-FBF3-4FFB-AA49-57252446DE80}" srcOrd="2" destOrd="0" presId="urn:microsoft.com/office/officeart/2005/8/layout/hierarchy3"/>
    <dgm:cxn modelId="{A4FCA662-D946-4CCE-B597-865E3567F7D0}" type="presParOf" srcId="{7F9B1F4E-7369-4236-8C8A-0B111FE9C355}" destId="{48A8F91F-0BEB-459F-B104-137E6B37B380}" srcOrd="3" destOrd="0" presId="urn:microsoft.com/office/officeart/2005/8/layout/hierarchy3"/>
    <dgm:cxn modelId="{2A4B9D1F-2E13-4C76-A010-097E3AAFF9E8}" type="presParOf" srcId="{7F9B1F4E-7369-4236-8C8A-0B111FE9C355}" destId="{BA8B5D0C-97E1-418D-9CB2-222E47D0C240}" srcOrd="4" destOrd="0" presId="urn:microsoft.com/office/officeart/2005/8/layout/hierarchy3"/>
    <dgm:cxn modelId="{89E986EB-ACDA-4427-8963-875E8F0F0B98}" type="presParOf" srcId="{7F9B1F4E-7369-4236-8C8A-0B111FE9C355}" destId="{6312BB85-C699-4004-A48C-474A371FB59E}" srcOrd="5" destOrd="0" presId="urn:microsoft.com/office/officeart/2005/8/layout/hierarchy3"/>
    <dgm:cxn modelId="{A81B8284-6A0E-41C8-9631-A9CF40FE63C8}" type="presParOf" srcId="{7F9B1F4E-7369-4236-8C8A-0B111FE9C355}" destId="{5C78198C-E3E6-4739-A2FB-D8438428A14C}" srcOrd="6" destOrd="0" presId="urn:microsoft.com/office/officeart/2005/8/layout/hierarchy3"/>
    <dgm:cxn modelId="{4A5EA1FB-FFF7-4459-952D-3E855DA5B682}" type="presParOf" srcId="{7F9B1F4E-7369-4236-8C8A-0B111FE9C355}" destId="{521A5656-453A-412F-8F98-576212271FDD}"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600" b="1" dirty="0" smtClean="0">
              <a:latin typeface="Adobe Arabic" pitchFamily="18" charset="-78"/>
              <a:cs typeface="Adobe Arabic" pitchFamily="18" charset="-78"/>
            </a:rPr>
            <a:t>بستر شناسی</a:t>
          </a:r>
          <a:endParaRPr lang="en-US" sz="16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ویژگی های جغرافیایی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فرهنگی</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758F2566-EA32-4753-9E9F-A2D0B88EF654}">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تاریخی</a:t>
          </a:r>
          <a:endParaRPr lang="en-US" sz="1000" b="1" dirty="0">
            <a:latin typeface="Adobe Arabic" pitchFamily="18" charset="-78"/>
            <a:cs typeface="Adobe Arabic" pitchFamily="18" charset="-78"/>
          </a:endParaRPr>
        </a:p>
      </dgm:t>
    </dgm:pt>
    <dgm:pt modelId="{3AD758A6-18C4-4CC8-8F55-AD931023B835}" type="parTrans" cxnId="{6BDCF425-8199-4203-901F-C5F78156C914}">
      <dgm:prSet/>
      <dgm:spPr>
        <a:ln>
          <a:solidFill>
            <a:schemeClr val="accent1"/>
          </a:solidFill>
        </a:ln>
      </dgm:spPr>
      <dgm:t>
        <a:bodyPr/>
        <a:lstStyle/>
        <a:p>
          <a:endParaRPr lang="en-US" sz="1000"/>
        </a:p>
      </dgm:t>
    </dgm:pt>
    <dgm:pt modelId="{32DD7BFD-4600-4B74-B545-0A4590444EA7}" type="sibTrans" cxnId="{6BDCF425-8199-4203-901F-C5F78156C914}">
      <dgm:prSet/>
      <dgm:spPr/>
      <dgm:t>
        <a:bodyPr/>
        <a:lstStyle/>
        <a:p>
          <a:endParaRPr lang="en-US" sz="1000"/>
        </a:p>
      </dgm:t>
    </dgm:pt>
    <dgm:pt modelId="{F413CD4E-AF7A-4D7E-B2B9-8E45D24F407E}">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ویژگی های اقلیمی</a:t>
          </a:r>
          <a:endParaRPr lang="en-US" sz="1000" b="1" dirty="0">
            <a:latin typeface="Adobe Arabic" pitchFamily="18" charset="-78"/>
            <a:cs typeface="Adobe Arabic" pitchFamily="18" charset="-78"/>
          </a:endParaRPr>
        </a:p>
      </dgm:t>
    </dgm:pt>
    <dgm:pt modelId="{6E4F87DA-E87B-4932-8339-3CBD18CF9B0E}" type="parTrans" cxnId="{216727FC-ACF9-4ABE-BDD0-F764D9542174}">
      <dgm:prSet/>
      <dgm:spPr>
        <a:ln>
          <a:solidFill>
            <a:schemeClr val="accent1"/>
          </a:solidFill>
        </a:ln>
      </dgm:spPr>
      <dgm:t>
        <a:bodyPr/>
        <a:lstStyle/>
        <a:p>
          <a:endParaRPr lang="en-US" sz="1000"/>
        </a:p>
      </dgm:t>
    </dgm:pt>
    <dgm:pt modelId="{470ED4E6-E97A-440F-B0A2-F361CBB2D987}" type="sibTrans" cxnId="{216727FC-ACF9-4ABE-BDD0-F764D9542174}">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4"/>
      <dgm:spPr/>
      <dgm:t>
        <a:bodyPr/>
        <a:lstStyle/>
        <a:p>
          <a:endParaRPr lang="en-US"/>
        </a:p>
      </dgm:t>
    </dgm:pt>
    <dgm:pt modelId="{79CB2974-4258-4016-BED7-D8F79A328CFF}" type="pres">
      <dgm:prSet presAssocID="{B0C98B80-C636-4289-B0E3-99BC6FA52F85}" presName="childText" presStyleLbl="bgAcc1" presStyleIdx="0"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4"/>
      <dgm:spPr/>
      <dgm:t>
        <a:bodyPr/>
        <a:lstStyle/>
        <a:p>
          <a:endParaRPr lang="en-US"/>
        </a:p>
      </dgm:t>
    </dgm:pt>
    <dgm:pt modelId="{48A8F91F-0BEB-459F-B104-137E6B37B380}" type="pres">
      <dgm:prSet presAssocID="{ECA2AFDE-3C28-493C-8D37-53A8A225DE7B}" presName="childText" presStyleLbl="bgAcc1" presStyleIdx="1" presStyleCnt="4" custScaleY="47877">
        <dgm:presLayoutVars>
          <dgm:bulletEnabled val="1"/>
        </dgm:presLayoutVars>
      </dgm:prSet>
      <dgm:spPr/>
      <dgm:t>
        <a:bodyPr/>
        <a:lstStyle/>
        <a:p>
          <a:endParaRPr lang="en-US"/>
        </a:p>
      </dgm:t>
    </dgm:pt>
    <dgm:pt modelId="{BA8B5D0C-97E1-418D-9CB2-222E47D0C240}" type="pres">
      <dgm:prSet presAssocID="{3AD758A6-18C4-4CC8-8F55-AD931023B835}" presName="Name13" presStyleLbl="parChTrans1D2" presStyleIdx="2" presStyleCnt="4"/>
      <dgm:spPr/>
      <dgm:t>
        <a:bodyPr/>
        <a:lstStyle/>
        <a:p>
          <a:endParaRPr lang="en-US"/>
        </a:p>
      </dgm:t>
    </dgm:pt>
    <dgm:pt modelId="{6312BB85-C699-4004-A48C-474A371FB59E}" type="pres">
      <dgm:prSet presAssocID="{758F2566-EA32-4753-9E9F-A2D0B88EF654}" presName="childText" presStyleLbl="bgAcc1" presStyleIdx="2" presStyleCnt="4" custScaleY="47877">
        <dgm:presLayoutVars>
          <dgm:bulletEnabled val="1"/>
        </dgm:presLayoutVars>
      </dgm:prSet>
      <dgm:spPr/>
      <dgm:t>
        <a:bodyPr/>
        <a:lstStyle/>
        <a:p>
          <a:endParaRPr lang="en-US"/>
        </a:p>
      </dgm:t>
    </dgm:pt>
    <dgm:pt modelId="{5C78198C-E3E6-4739-A2FB-D8438428A14C}" type="pres">
      <dgm:prSet presAssocID="{6E4F87DA-E87B-4932-8339-3CBD18CF9B0E}" presName="Name13" presStyleLbl="parChTrans1D2" presStyleIdx="3" presStyleCnt="4"/>
      <dgm:spPr/>
      <dgm:t>
        <a:bodyPr/>
        <a:lstStyle/>
        <a:p>
          <a:endParaRPr lang="en-US"/>
        </a:p>
      </dgm:t>
    </dgm:pt>
    <dgm:pt modelId="{521A5656-453A-412F-8F98-576212271FDD}" type="pres">
      <dgm:prSet presAssocID="{F413CD4E-AF7A-4D7E-B2B9-8E45D24F407E}" presName="childText" presStyleLbl="bgAcc1" presStyleIdx="3" presStyleCnt="4" custScaleY="47877">
        <dgm:presLayoutVars>
          <dgm:bulletEnabled val="1"/>
        </dgm:presLayoutVars>
      </dgm:prSet>
      <dgm:spPr/>
      <dgm:t>
        <a:bodyPr/>
        <a:lstStyle/>
        <a:p>
          <a:endParaRPr lang="en-US"/>
        </a:p>
      </dgm:t>
    </dgm:pt>
  </dgm:ptLst>
  <dgm:cxnLst>
    <dgm:cxn modelId="{ADAF4256-8703-4DF7-A925-68225A803525}" type="presOf" srcId="{6E4F87DA-E87B-4932-8339-3CBD18CF9B0E}" destId="{5C78198C-E3E6-4739-A2FB-D8438428A14C}" srcOrd="0" destOrd="0" presId="urn:microsoft.com/office/officeart/2005/8/layout/hierarchy3"/>
    <dgm:cxn modelId="{6BDCF425-8199-4203-901F-C5F78156C914}" srcId="{49BAB4D9-722C-4BFC-AB7A-4C631AE85301}" destId="{758F2566-EA32-4753-9E9F-A2D0B88EF654}" srcOrd="2" destOrd="0" parTransId="{3AD758A6-18C4-4CC8-8F55-AD931023B835}" sibTransId="{32DD7BFD-4600-4B74-B545-0A4590444EA7}"/>
    <dgm:cxn modelId="{EF432508-3AF3-4AD2-B37B-DD2A68B5A2D5}" type="presOf" srcId="{ECA2AFDE-3C28-493C-8D37-53A8A225DE7B}" destId="{48A8F91F-0BEB-459F-B104-137E6B37B380}"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8B3332A2-214C-45C9-96B7-B3F90A9AA5DA}" type="presOf" srcId="{758F2566-EA32-4753-9E9F-A2D0B88EF654}" destId="{6312BB85-C699-4004-A48C-474A371FB59E}" srcOrd="0" destOrd="0" presId="urn:microsoft.com/office/officeart/2005/8/layout/hierarchy3"/>
    <dgm:cxn modelId="{87F63DBE-2600-4CF9-A54B-D5B1EF546F36}" type="presOf" srcId="{3AD758A6-18C4-4CC8-8F55-AD931023B835}" destId="{BA8B5D0C-97E1-418D-9CB2-222E47D0C240}" srcOrd="0" destOrd="0" presId="urn:microsoft.com/office/officeart/2005/8/layout/hierarchy3"/>
    <dgm:cxn modelId="{0D4AF9F0-C967-4A0C-8D67-407317955150}" type="presOf" srcId="{49BAB4D9-722C-4BFC-AB7A-4C631AE85301}" destId="{512A1A97-E871-4C43-915B-C8BF0EEA166A}" srcOrd="0" destOrd="0" presId="urn:microsoft.com/office/officeart/2005/8/layout/hierarchy3"/>
    <dgm:cxn modelId="{C6BB64EF-B7C5-430E-B131-9CD5079543EC}" type="presOf" srcId="{F413CD4E-AF7A-4D7E-B2B9-8E45D24F407E}" destId="{521A5656-453A-412F-8F98-576212271FDD}" srcOrd="0" destOrd="0" presId="urn:microsoft.com/office/officeart/2005/8/layout/hierarchy3"/>
    <dgm:cxn modelId="{843498E2-C063-4E29-919E-533C57DE62FE}" type="presOf" srcId="{12876316-C5BB-4D54-B887-BF2157DDBC57}" destId="{7327A21F-FBF3-4FFB-AA49-57252446DE80}" srcOrd="0" destOrd="0" presId="urn:microsoft.com/office/officeart/2005/8/layout/hierarchy3"/>
    <dgm:cxn modelId="{216727FC-ACF9-4ABE-BDD0-F764D9542174}" srcId="{49BAB4D9-722C-4BFC-AB7A-4C631AE85301}" destId="{F413CD4E-AF7A-4D7E-B2B9-8E45D24F407E}" srcOrd="3" destOrd="0" parTransId="{6E4F87DA-E87B-4932-8339-3CBD18CF9B0E}" sibTransId="{470ED4E6-E97A-440F-B0A2-F361CBB2D987}"/>
    <dgm:cxn modelId="{63BC861F-F7F0-4104-B1C4-4C3CF3D1F7F9}" srcId="{49BAB4D9-722C-4BFC-AB7A-4C631AE85301}" destId="{ECA2AFDE-3C28-493C-8D37-53A8A225DE7B}" srcOrd="1" destOrd="0" parTransId="{12876316-C5BB-4D54-B887-BF2157DDBC57}" sibTransId="{080E112D-7BEB-4A3E-B17E-13609774E2B1}"/>
    <dgm:cxn modelId="{7EE6A8EE-6383-4E4C-9680-8B2751EF4078}" type="presOf" srcId="{08B7A69D-981F-404F-9E88-BE92D83A7CD9}" destId="{469BB64D-B3FE-4EA2-9407-FC3C9D6732CC}" srcOrd="0" destOrd="0" presId="urn:microsoft.com/office/officeart/2005/8/layout/hierarchy3"/>
    <dgm:cxn modelId="{7F67D371-3706-42BD-9C55-B70D27FE39B4}" type="presOf" srcId="{B0C98B80-C636-4289-B0E3-99BC6FA52F85}" destId="{79CB2974-4258-4016-BED7-D8F79A328CFF}" srcOrd="0" destOrd="0" presId="urn:microsoft.com/office/officeart/2005/8/layout/hierarchy3"/>
    <dgm:cxn modelId="{921DF243-A33B-4F3E-9963-3F6C5DF7CB1D}" type="presOf" srcId="{E99AE880-5184-43FC-B30F-826825F35397}" destId="{A37FE8A8-C0FC-4112-9691-C0E7F2E8C239}" srcOrd="0" destOrd="0" presId="urn:microsoft.com/office/officeart/2005/8/layout/hierarchy3"/>
    <dgm:cxn modelId="{3C578053-45C4-41A3-825E-7AB2C3935B38}" type="presOf" srcId="{49BAB4D9-722C-4BFC-AB7A-4C631AE85301}" destId="{CF85CB47-4192-45EA-A07E-C73D4636A4A6}" srcOrd="1"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A96C1B31-2F12-4B45-9987-B65CE2283291}" type="presParOf" srcId="{469BB64D-B3FE-4EA2-9407-FC3C9D6732CC}" destId="{43B5C500-036C-44BF-8440-A2477AB6E2FA}" srcOrd="0" destOrd="0" presId="urn:microsoft.com/office/officeart/2005/8/layout/hierarchy3"/>
    <dgm:cxn modelId="{F6953D1C-2A8F-4EF0-82CB-0E929DAC9E5B}" type="presParOf" srcId="{43B5C500-036C-44BF-8440-A2477AB6E2FA}" destId="{88E6AA1D-461B-4711-9863-ECC7F78F8667}" srcOrd="0" destOrd="0" presId="urn:microsoft.com/office/officeart/2005/8/layout/hierarchy3"/>
    <dgm:cxn modelId="{2EA8CFC0-55AC-44FB-8611-92EB20E0512A}" type="presParOf" srcId="{88E6AA1D-461B-4711-9863-ECC7F78F8667}" destId="{512A1A97-E871-4C43-915B-C8BF0EEA166A}" srcOrd="0" destOrd="0" presId="urn:microsoft.com/office/officeart/2005/8/layout/hierarchy3"/>
    <dgm:cxn modelId="{C47D0A20-7E27-49FE-B0DC-3285C5237082}" type="presParOf" srcId="{88E6AA1D-461B-4711-9863-ECC7F78F8667}" destId="{CF85CB47-4192-45EA-A07E-C73D4636A4A6}" srcOrd="1" destOrd="0" presId="urn:microsoft.com/office/officeart/2005/8/layout/hierarchy3"/>
    <dgm:cxn modelId="{52605E1C-C888-498D-8B88-E66C1C1EE74D}" type="presParOf" srcId="{43B5C500-036C-44BF-8440-A2477AB6E2FA}" destId="{7F9B1F4E-7369-4236-8C8A-0B111FE9C355}" srcOrd="1" destOrd="0" presId="urn:microsoft.com/office/officeart/2005/8/layout/hierarchy3"/>
    <dgm:cxn modelId="{C8FAA0E5-7561-4429-BE72-150798F5EBDD}" type="presParOf" srcId="{7F9B1F4E-7369-4236-8C8A-0B111FE9C355}" destId="{A37FE8A8-C0FC-4112-9691-C0E7F2E8C239}" srcOrd="0" destOrd="0" presId="urn:microsoft.com/office/officeart/2005/8/layout/hierarchy3"/>
    <dgm:cxn modelId="{74F313AB-A551-4538-8044-6E842A44104B}" type="presParOf" srcId="{7F9B1F4E-7369-4236-8C8A-0B111FE9C355}" destId="{79CB2974-4258-4016-BED7-D8F79A328CFF}" srcOrd="1" destOrd="0" presId="urn:microsoft.com/office/officeart/2005/8/layout/hierarchy3"/>
    <dgm:cxn modelId="{17B6FD83-1FCA-478D-B7CF-CEB8249ED715}" type="presParOf" srcId="{7F9B1F4E-7369-4236-8C8A-0B111FE9C355}" destId="{7327A21F-FBF3-4FFB-AA49-57252446DE80}" srcOrd="2" destOrd="0" presId="urn:microsoft.com/office/officeart/2005/8/layout/hierarchy3"/>
    <dgm:cxn modelId="{0FC37E57-E057-4FB7-843D-BFDB697387DF}" type="presParOf" srcId="{7F9B1F4E-7369-4236-8C8A-0B111FE9C355}" destId="{48A8F91F-0BEB-459F-B104-137E6B37B380}" srcOrd="3" destOrd="0" presId="urn:microsoft.com/office/officeart/2005/8/layout/hierarchy3"/>
    <dgm:cxn modelId="{4434C1FE-201E-4B7A-8C74-5CC6CC9CB7D8}" type="presParOf" srcId="{7F9B1F4E-7369-4236-8C8A-0B111FE9C355}" destId="{BA8B5D0C-97E1-418D-9CB2-222E47D0C240}" srcOrd="4" destOrd="0" presId="urn:microsoft.com/office/officeart/2005/8/layout/hierarchy3"/>
    <dgm:cxn modelId="{E4F987A6-3204-4CAC-A2AE-013BD674C8C3}" type="presParOf" srcId="{7F9B1F4E-7369-4236-8C8A-0B111FE9C355}" destId="{6312BB85-C699-4004-A48C-474A371FB59E}" srcOrd="5" destOrd="0" presId="urn:microsoft.com/office/officeart/2005/8/layout/hierarchy3"/>
    <dgm:cxn modelId="{9C79C992-F308-46B1-AC64-93E001498FB3}" type="presParOf" srcId="{7F9B1F4E-7369-4236-8C8A-0B111FE9C355}" destId="{5C78198C-E3E6-4739-A2FB-D8438428A14C}" srcOrd="6" destOrd="0" presId="urn:microsoft.com/office/officeart/2005/8/layout/hierarchy3"/>
    <dgm:cxn modelId="{875C334F-1B88-486C-A13A-98AD4A00003B}" type="presParOf" srcId="{7F9B1F4E-7369-4236-8C8A-0B111FE9C355}" destId="{521A5656-453A-412F-8F98-576212271FDD}"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600" b="1" dirty="0" smtClean="0">
              <a:latin typeface="Adobe Arabic" pitchFamily="18" charset="-78"/>
              <a:cs typeface="Adobe Arabic" pitchFamily="18" charset="-78"/>
            </a:rPr>
            <a:t>بستر شناسی</a:t>
          </a:r>
          <a:endParaRPr lang="en-US" sz="16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ویژگی های جغرافیایی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فرهنگی</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758F2566-EA32-4753-9E9F-A2D0B88EF654}">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تاریخی</a:t>
          </a:r>
          <a:endParaRPr lang="en-US" sz="1000" b="1" dirty="0">
            <a:latin typeface="Adobe Arabic" pitchFamily="18" charset="-78"/>
            <a:cs typeface="Adobe Arabic" pitchFamily="18" charset="-78"/>
          </a:endParaRPr>
        </a:p>
      </dgm:t>
    </dgm:pt>
    <dgm:pt modelId="{3AD758A6-18C4-4CC8-8F55-AD931023B835}" type="parTrans" cxnId="{6BDCF425-8199-4203-901F-C5F78156C914}">
      <dgm:prSet/>
      <dgm:spPr>
        <a:ln>
          <a:solidFill>
            <a:schemeClr val="accent1"/>
          </a:solidFill>
        </a:ln>
      </dgm:spPr>
      <dgm:t>
        <a:bodyPr/>
        <a:lstStyle/>
        <a:p>
          <a:endParaRPr lang="en-US" sz="1000"/>
        </a:p>
      </dgm:t>
    </dgm:pt>
    <dgm:pt modelId="{32DD7BFD-4600-4B74-B545-0A4590444EA7}" type="sibTrans" cxnId="{6BDCF425-8199-4203-901F-C5F78156C914}">
      <dgm:prSet/>
      <dgm:spPr/>
      <dgm:t>
        <a:bodyPr/>
        <a:lstStyle/>
        <a:p>
          <a:endParaRPr lang="en-US" sz="1000"/>
        </a:p>
      </dgm:t>
    </dgm:pt>
    <dgm:pt modelId="{F413CD4E-AF7A-4D7E-B2B9-8E45D24F407E}">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ویژگی های اقلیمی</a:t>
          </a:r>
          <a:endParaRPr lang="en-US" sz="1000" b="1" dirty="0">
            <a:latin typeface="Adobe Arabic" pitchFamily="18" charset="-78"/>
            <a:cs typeface="Adobe Arabic" pitchFamily="18" charset="-78"/>
          </a:endParaRPr>
        </a:p>
      </dgm:t>
    </dgm:pt>
    <dgm:pt modelId="{6E4F87DA-E87B-4932-8339-3CBD18CF9B0E}" type="parTrans" cxnId="{216727FC-ACF9-4ABE-BDD0-F764D9542174}">
      <dgm:prSet/>
      <dgm:spPr>
        <a:ln>
          <a:solidFill>
            <a:schemeClr val="accent1"/>
          </a:solidFill>
        </a:ln>
      </dgm:spPr>
      <dgm:t>
        <a:bodyPr/>
        <a:lstStyle/>
        <a:p>
          <a:endParaRPr lang="en-US" sz="1000"/>
        </a:p>
      </dgm:t>
    </dgm:pt>
    <dgm:pt modelId="{470ED4E6-E97A-440F-B0A2-F361CBB2D987}" type="sibTrans" cxnId="{216727FC-ACF9-4ABE-BDD0-F764D9542174}">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4"/>
      <dgm:spPr/>
      <dgm:t>
        <a:bodyPr/>
        <a:lstStyle/>
        <a:p>
          <a:endParaRPr lang="en-US"/>
        </a:p>
      </dgm:t>
    </dgm:pt>
    <dgm:pt modelId="{79CB2974-4258-4016-BED7-D8F79A328CFF}" type="pres">
      <dgm:prSet presAssocID="{B0C98B80-C636-4289-B0E3-99BC6FA52F85}" presName="childText" presStyleLbl="bgAcc1" presStyleIdx="0"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4"/>
      <dgm:spPr/>
      <dgm:t>
        <a:bodyPr/>
        <a:lstStyle/>
        <a:p>
          <a:endParaRPr lang="en-US"/>
        </a:p>
      </dgm:t>
    </dgm:pt>
    <dgm:pt modelId="{48A8F91F-0BEB-459F-B104-137E6B37B380}" type="pres">
      <dgm:prSet presAssocID="{ECA2AFDE-3C28-493C-8D37-53A8A225DE7B}" presName="childText" presStyleLbl="bgAcc1" presStyleIdx="1" presStyleCnt="4" custScaleY="47877">
        <dgm:presLayoutVars>
          <dgm:bulletEnabled val="1"/>
        </dgm:presLayoutVars>
      </dgm:prSet>
      <dgm:spPr/>
      <dgm:t>
        <a:bodyPr/>
        <a:lstStyle/>
        <a:p>
          <a:endParaRPr lang="en-US"/>
        </a:p>
      </dgm:t>
    </dgm:pt>
    <dgm:pt modelId="{BA8B5D0C-97E1-418D-9CB2-222E47D0C240}" type="pres">
      <dgm:prSet presAssocID="{3AD758A6-18C4-4CC8-8F55-AD931023B835}" presName="Name13" presStyleLbl="parChTrans1D2" presStyleIdx="2" presStyleCnt="4"/>
      <dgm:spPr/>
      <dgm:t>
        <a:bodyPr/>
        <a:lstStyle/>
        <a:p>
          <a:endParaRPr lang="en-US"/>
        </a:p>
      </dgm:t>
    </dgm:pt>
    <dgm:pt modelId="{6312BB85-C699-4004-A48C-474A371FB59E}" type="pres">
      <dgm:prSet presAssocID="{758F2566-EA32-4753-9E9F-A2D0B88EF654}" presName="childText" presStyleLbl="bgAcc1" presStyleIdx="2" presStyleCnt="4" custScaleY="47877">
        <dgm:presLayoutVars>
          <dgm:bulletEnabled val="1"/>
        </dgm:presLayoutVars>
      </dgm:prSet>
      <dgm:spPr/>
      <dgm:t>
        <a:bodyPr/>
        <a:lstStyle/>
        <a:p>
          <a:endParaRPr lang="en-US"/>
        </a:p>
      </dgm:t>
    </dgm:pt>
    <dgm:pt modelId="{5C78198C-E3E6-4739-A2FB-D8438428A14C}" type="pres">
      <dgm:prSet presAssocID="{6E4F87DA-E87B-4932-8339-3CBD18CF9B0E}" presName="Name13" presStyleLbl="parChTrans1D2" presStyleIdx="3" presStyleCnt="4"/>
      <dgm:spPr/>
      <dgm:t>
        <a:bodyPr/>
        <a:lstStyle/>
        <a:p>
          <a:endParaRPr lang="en-US"/>
        </a:p>
      </dgm:t>
    </dgm:pt>
    <dgm:pt modelId="{521A5656-453A-412F-8F98-576212271FDD}" type="pres">
      <dgm:prSet presAssocID="{F413CD4E-AF7A-4D7E-B2B9-8E45D24F407E}" presName="childText" presStyleLbl="bgAcc1" presStyleIdx="3" presStyleCnt="4" custScaleY="47877">
        <dgm:presLayoutVars>
          <dgm:bulletEnabled val="1"/>
        </dgm:presLayoutVars>
      </dgm:prSet>
      <dgm:spPr/>
      <dgm:t>
        <a:bodyPr/>
        <a:lstStyle/>
        <a:p>
          <a:endParaRPr lang="en-US"/>
        </a:p>
      </dgm:t>
    </dgm:pt>
  </dgm:ptLst>
  <dgm:cxnLst>
    <dgm:cxn modelId="{56C56852-C0E4-44BF-BE24-B94471822008}" type="presOf" srcId="{ECA2AFDE-3C28-493C-8D37-53A8A225DE7B}" destId="{48A8F91F-0BEB-459F-B104-137E6B37B380}" srcOrd="0" destOrd="0" presId="urn:microsoft.com/office/officeart/2005/8/layout/hierarchy3"/>
    <dgm:cxn modelId="{68933D45-34E1-4096-8FD6-C02BF3A993B3}" type="presOf" srcId="{49BAB4D9-722C-4BFC-AB7A-4C631AE85301}" destId="{CF85CB47-4192-45EA-A07E-C73D4636A4A6}" srcOrd="1" destOrd="0" presId="urn:microsoft.com/office/officeart/2005/8/layout/hierarchy3"/>
    <dgm:cxn modelId="{1398071A-2A15-47EC-9A51-075FD745FEC2}" type="presOf" srcId="{08B7A69D-981F-404F-9E88-BE92D83A7CD9}" destId="{469BB64D-B3FE-4EA2-9407-FC3C9D6732CC}" srcOrd="0" destOrd="0" presId="urn:microsoft.com/office/officeart/2005/8/layout/hierarchy3"/>
    <dgm:cxn modelId="{C23ED997-7897-4A80-AD85-F0E19A29081B}" type="presOf" srcId="{E99AE880-5184-43FC-B30F-826825F35397}" destId="{A37FE8A8-C0FC-4112-9691-C0E7F2E8C239}"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63BC861F-F7F0-4104-B1C4-4C3CF3D1F7F9}" srcId="{49BAB4D9-722C-4BFC-AB7A-4C631AE85301}" destId="{ECA2AFDE-3C28-493C-8D37-53A8A225DE7B}" srcOrd="1" destOrd="0" parTransId="{12876316-C5BB-4D54-B887-BF2157DDBC57}" sibTransId="{080E112D-7BEB-4A3E-B17E-13609774E2B1}"/>
    <dgm:cxn modelId="{72E58997-7AF1-46FA-B9AE-60C858CFB333}" srcId="{49BAB4D9-722C-4BFC-AB7A-4C631AE85301}" destId="{B0C98B80-C636-4289-B0E3-99BC6FA52F85}" srcOrd="0" destOrd="0" parTransId="{E99AE880-5184-43FC-B30F-826825F35397}" sibTransId="{CB48A21B-BD3B-4A8D-AA22-F43169A7C01D}"/>
    <dgm:cxn modelId="{5BEBA393-FBAF-46C0-94DD-6E503694F929}" type="presOf" srcId="{B0C98B80-C636-4289-B0E3-99BC6FA52F85}" destId="{79CB2974-4258-4016-BED7-D8F79A328CFF}" srcOrd="0" destOrd="0" presId="urn:microsoft.com/office/officeart/2005/8/layout/hierarchy3"/>
    <dgm:cxn modelId="{9795C260-2052-4385-B867-0DC8E8F744D3}" type="presOf" srcId="{12876316-C5BB-4D54-B887-BF2157DDBC57}" destId="{7327A21F-FBF3-4FFB-AA49-57252446DE80}" srcOrd="0" destOrd="0" presId="urn:microsoft.com/office/officeart/2005/8/layout/hierarchy3"/>
    <dgm:cxn modelId="{216727FC-ACF9-4ABE-BDD0-F764D9542174}" srcId="{49BAB4D9-722C-4BFC-AB7A-4C631AE85301}" destId="{F413CD4E-AF7A-4D7E-B2B9-8E45D24F407E}" srcOrd="3" destOrd="0" parTransId="{6E4F87DA-E87B-4932-8339-3CBD18CF9B0E}" sibTransId="{470ED4E6-E97A-440F-B0A2-F361CBB2D987}"/>
    <dgm:cxn modelId="{6BDCF425-8199-4203-901F-C5F78156C914}" srcId="{49BAB4D9-722C-4BFC-AB7A-4C631AE85301}" destId="{758F2566-EA32-4753-9E9F-A2D0B88EF654}" srcOrd="2" destOrd="0" parTransId="{3AD758A6-18C4-4CC8-8F55-AD931023B835}" sibTransId="{32DD7BFD-4600-4B74-B545-0A4590444EA7}"/>
    <dgm:cxn modelId="{6AC82086-5723-4EF6-A112-68207F16EAB4}" type="presOf" srcId="{758F2566-EA32-4753-9E9F-A2D0B88EF654}" destId="{6312BB85-C699-4004-A48C-474A371FB59E}" srcOrd="0" destOrd="0" presId="urn:microsoft.com/office/officeart/2005/8/layout/hierarchy3"/>
    <dgm:cxn modelId="{ADD7D9C5-7C00-4999-9C69-19B27ACA122B}" type="presOf" srcId="{F413CD4E-AF7A-4D7E-B2B9-8E45D24F407E}" destId="{521A5656-453A-412F-8F98-576212271FDD}" srcOrd="0" destOrd="0" presId="urn:microsoft.com/office/officeart/2005/8/layout/hierarchy3"/>
    <dgm:cxn modelId="{CA796F10-D349-4EB7-98EB-D924F8B00143}" type="presOf" srcId="{49BAB4D9-722C-4BFC-AB7A-4C631AE85301}" destId="{512A1A97-E871-4C43-915B-C8BF0EEA166A}" srcOrd="0" destOrd="0" presId="urn:microsoft.com/office/officeart/2005/8/layout/hierarchy3"/>
    <dgm:cxn modelId="{EB24DAB0-537C-451A-B43D-27BC8294F809}" type="presOf" srcId="{3AD758A6-18C4-4CC8-8F55-AD931023B835}" destId="{BA8B5D0C-97E1-418D-9CB2-222E47D0C240}" srcOrd="0" destOrd="0" presId="urn:microsoft.com/office/officeart/2005/8/layout/hierarchy3"/>
    <dgm:cxn modelId="{0F818F16-7C5F-4DEC-9262-38E1D4B6FA4F}" type="presOf" srcId="{6E4F87DA-E87B-4932-8339-3CBD18CF9B0E}" destId="{5C78198C-E3E6-4739-A2FB-D8438428A14C}" srcOrd="0" destOrd="0" presId="urn:microsoft.com/office/officeart/2005/8/layout/hierarchy3"/>
    <dgm:cxn modelId="{9A8828B0-0B56-4969-BA23-F305877D280C}" type="presParOf" srcId="{469BB64D-B3FE-4EA2-9407-FC3C9D6732CC}" destId="{43B5C500-036C-44BF-8440-A2477AB6E2FA}" srcOrd="0" destOrd="0" presId="urn:microsoft.com/office/officeart/2005/8/layout/hierarchy3"/>
    <dgm:cxn modelId="{46A788C7-8561-4FD5-B07F-2DAAAFB3451E}" type="presParOf" srcId="{43B5C500-036C-44BF-8440-A2477AB6E2FA}" destId="{88E6AA1D-461B-4711-9863-ECC7F78F8667}" srcOrd="0" destOrd="0" presId="urn:microsoft.com/office/officeart/2005/8/layout/hierarchy3"/>
    <dgm:cxn modelId="{A81A2A2F-C63F-4938-BA08-6042FEB24B90}" type="presParOf" srcId="{88E6AA1D-461B-4711-9863-ECC7F78F8667}" destId="{512A1A97-E871-4C43-915B-C8BF0EEA166A}" srcOrd="0" destOrd="0" presId="urn:microsoft.com/office/officeart/2005/8/layout/hierarchy3"/>
    <dgm:cxn modelId="{9B3CB948-7B73-4B6A-9C96-E9A0D9507CE6}" type="presParOf" srcId="{88E6AA1D-461B-4711-9863-ECC7F78F8667}" destId="{CF85CB47-4192-45EA-A07E-C73D4636A4A6}" srcOrd="1" destOrd="0" presId="urn:microsoft.com/office/officeart/2005/8/layout/hierarchy3"/>
    <dgm:cxn modelId="{C645BA0C-D110-416B-9C6D-D4DEFD5E1AB5}" type="presParOf" srcId="{43B5C500-036C-44BF-8440-A2477AB6E2FA}" destId="{7F9B1F4E-7369-4236-8C8A-0B111FE9C355}" srcOrd="1" destOrd="0" presId="urn:microsoft.com/office/officeart/2005/8/layout/hierarchy3"/>
    <dgm:cxn modelId="{0BFC646B-B9C9-45F6-9663-C16C27B245DF}" type="presParOf" srcId="{7F9B1F4E-7369-4236-8C8A-0B111FE9C355}" destId="{A37FE8A8-C0FC-4112-9691-C0E7F2E8C239}" srcOrd="0" destOrd="0" presId="urn:microsoft.com/office/officeart/2005/8/layout/hierarchy3"/>
    <dgm:cxn modelId="{4836C765-9A80-4F71-B279-AD72BD7AEFDF}" type="presParOf" srcId="{7F9B1F4E-7369-4236-8C8A-0B111FE9C355}" destId="{79CB2974-4258-4016-BED7-D8F79A328CFF}" srcOrd="1" destOrd="0" presId="urn:microsoft.com/office/officeart/2005/8/layout/hierarchy3"/>
    <dgm:cxn modelId="{F8714292-9C53-44D3-86FB-CB52A93A92B6}" type="presParOf" srcId="{7F9B1F4E-7369-4236-8C8A-0B111FE9C355}" destId="{7327A21F-FBF3-4FFB-AA49-57252446DE80}" srcOrd="2" destOrd="0" presId="urn:microsoft.com/office/officeart/2005/8/layout/hierarchy3"/>
    <dgm:cxn modelId="{F48C7DE6-BA49-4E67-A1EF-A6FA3246D56E}" type="presParOf" srcId="{7F9B1F4E-7369-4236-8C8A-0B111FE9C355}" destId="{48A8F91F-0BEB-459F-B104-137E6B37B380}" srcOrd="3" destOrd="0" presId="urn:microsoft.com/office/officeart/2005/8/layout/hierarchy3"/>
    <dgm:cxn modelId="{DFFD7BA0-D97B-4D59-AB7F-BD10ECE02869}" type="presParOf" srcId="{7F9B1F4E-7369-4236-8C8A-0B111FE9C355}" destId="{BA8B5D0C-97E1-418D-9CB2-222E47D0C240}" srcOrd="4" destOrd="0" presId="urn:microsoft.com/office/officeart/2005/8/layout/hierarchy3"/>
    <dgm:cxn modelId="{796CA08C-D57E-4978-B0A8-CC5859E2D9AE}" type="presParOf" srcId="{7F9B1F4E-7369-4236-8C8A-0B111FE9C355}" destId="{6312BB85-C699-4004-A48C-474A371FB59E}" srcOrd="5" destOrd="0" presId="urn:microsoft.com/office/officeart/2005/8/layout/hierarchy3"/>
    <dgm:cxn modelId="{C9058B8E-5838-43B3-8F65-6191D668370D}" type="presParOf" srcId="{7F9B1F4E-7369-4236-8C8A-0B111FE9C355}" destId="{5C78198C-E3E6-4739-A2FB-D8438428A14C}" srcOrd="6" destOrd="0" presId="urn:microsoft.com/office/officeart/2005/8/layout/hierarchy3"/>
    <dgm:cxn modelId="{40A2365A-ED3E-47C2-A0AD-61AE4A51C68B}" type="presParOf" srcId="{7F9B1F4E-7369-4236-8C8A-0B111FE9C355}" destId="{521A5656-453A-412F-8F98-576212271FDD}"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600" b="1" dirty="0" smtClean="0">
              <a:latin typeface="Adobe Arabic" pitchFamily="18" charset="-78"/>
              <a:cs typeface="Adobe Arabic" pitchFamily="18" charset="-78"/>
            </a:rPr>
            <a:t>بستر شناسی</a:t>
          </a:r>
          <a:endParaRPr lang="en-US" sz="16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ویژگی های جغرافیایی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فرهنگی</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758F2566-EA32-4753-9E9F-A2D0B88EF654}">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تاریخی</a:t>
          </a:r>
          <a:endParaRPr lang="en-US" sz="1000" b="1" dirty="0">
            <a:latin typeface="Adobe Arabic" pitchFamily="18" charset="-78"/>
            <a:cs typeface="Adobe Arabic" pitchFamily="18" charset="-78"/>
          </a:endParaRPr>
        </a:p>
      </dgm:t>
    </dgm:pt>
    <dgm:pt modelId="{3AD758A6-18C4-4CC8-8F55-AD931023B835}" type="parTrans" cxnId="{6BDCF425-8199-4203-901F-C5F78156C914}">
      <dgm:prSet/>
      <dgm:spPr>
        <a:ln>
          <a:solidFill>
            <a:schemeClr val="accent1"/>
          </a:solidFill>
        </a:ln>
      </dgm:spPr>
      <dgm:t>
        <a:bodyPr/>
        <a:lstStyle/>
        <a:p>
          <a:endParaRPr lang="en-US" sz="1000"/>
        </a:p>
      </dgm:t>
    </dgm:pt>
    <dgm:pt modelId="{32DD7BFD-4600-4B74-B545-0A4590444EA7}" type="sibTrans" cxnId="{6BDCF425-8199-4203-901F-C5F78156C914}">
      <dgm:prSet/>
      <dgm:spPr/>
      <dgm:t>
        <a:bodyPr/>
        <a:lstStyle/>
        <a:p>
          <a:endParaRPr lang="en-US" sz="1000"/>
        </a:p>
      </dgm:t>
    </dgm:pt>
    <dgm:pt modelId="{F413CD4E-AF7A-4D7E-B2B9-8E45D24F407E}">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ویژگی های اقلیمی</a:t>
          </a:r>
          <a:endParaRPr lang="en-US" sz="1000" b="1" dirty="0">
            <a:latin typeface="Adobe Arabic" pitchFamily="18" charset="-78"/>
            <a:cs typeface="Adobe Arabic" pitchFamily="18" charset="-78"/>
          </a:endParaRPr>
        </a:p>
      </dgm:t>
    </dgm:pt>
    <dgm:pt modelId="{6E4F87DA-E87B-4932-8339-3CBD18CF9B0E}" type="parTrans" cxnId="{216727FC-ACF9-4ABE-BDD0-F764D9542174}">
      <dgm:prSet/>
      <dgm:spPr>
        <a:ln>
          <a:solidFill>
            <a:schemeClr val="accent1"/>
          </a:solidFill>
        </a:ln>
      </dgm:spPr>
      <dgm:t>
        <a:bodyPr/>
        <a:lstStyle/>
        <a:p>
          <a:endParaRPr lang="en-US" sz="1000"/>
        </a:p>
      </dgm:t>
    </dgm:pt>
    <dgm:pt modelId="{470ED4E6-E97A-440F-B0A2-F361CBB2D987}" type="sibTrans" cxnId="{216727FC-ACF9-4ABE-BDD0-F764D9542174}">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4"/>
      <dgm:spPr/>
      <dgm:t>
        <a:bodyPr/>
        <a:lstStyle/>
        <a:p>
          <a:endParaRPr lang="en-US"/>
        </a:p>
      </dgm:t>
    </dgm:pt>
    <dgm:pt modelId="{79CB2974-4258-4016-BED7-D8F79A328CFF}" type="pres">
      <dgm:prSet presAssocID="{B0C98B80-C636-4289-B0E3-99BC6FA52F85}" presName="childText" presStyleLbl="bgAcc1" presStyleIdx="0"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4"/>
      <dgm:spPr/>
      <dgm:t>
        <a:bodyPr/>
        <a:lstStyle/>
        <a:p>
          <a:endParaRPr lang="en-US"/>
        </a:p>
      </dgm:t>
    </dgm:pt>
    <dgm:pt modelId="{48A8F91F-0BEB-459F-B104-137E6B37B380}" type="pres">
      <dgm:prSet presAssocID="{ECA2AFDE-3C28-493C-8D37-53A8A225DE7B}" presName="childText" presStyleLbl="bgAcc1" presStyleIdx="1" presStyleCnt="4" custScaleY="47877">
        <dgm:presLayoutVars>
          <dgm:bulletEnabled val="1"/>
        </dgm:presLayoutVars>
      </dgm:prSet>
      <dgm:spPr/>
      <dgm:t>
        <a:bodyPr/>
        <a:lstStyle/>
        <a:p>
          <a:endParaRPr lang="en-US"/>
        </a:p>
      </dgm:t>
    </dgm:pt>
    <dgm:pt modelId="{BA8B5D0C-97E1-418D-9CB2-222E47D0C240}" type="pres">
      <dgm:prSet presAssocID="{3AD758A6-18C4-4CC8-8F55-AD931023B835}" presName="Name13" presStyleLbl="parChTrans1D2" presStyleIdx="2" presStyleCnt="4"/>
      <dgm:spPr/>
      <dgm:t>
        <a:bodyPr/>
        <a:lstStyle/>
        <a:p>
          <a:endParaRPr lang="en-US"/>
        </a:p>
      </dgm:t>
    </dgm:pt>
    <dgm:pt modelId="{6312BB85-C699-4004-A48C-474A371FB59E}" type="pres">
      <dgm:prSet presAssocID="{758F2566-EA32-4753-9E9F-A2D0B88EF654}" presName="childText" presStyleLbl="bgAcc1" presStyleIdx="2" presStyleCnt="4" custScaleY="47877">
        <dgm:presLayoutVars>
          <dgm:bulletEnabled val="1"/>
        </dgm:presLayoutVars>
      </dgm:prSet>
      <dgm:spPr/>
      <dgm:t>
        <a:bodyPr/>
        <a:lstStyle/>
        <a:p>
          <a:endParaRPr lang="en-US"/>
        </a:p>
      </dgm:t>
    </dgm:pt>
    <dgm:pt modelId="{5C78198C-E3E6-4739-A2FB-D8438428A14C}" type="pres">
      <dgm:prSet presAssocID="{6E4F87DA-E87B-4932-8339-3CBD18CF9B0E}" presName="Name13" presStyleLbl="parChTrans1D2" presStyleIdx="3" presStyleCnt="4"/>
      <dgm:spPr/>
      <dgm:t>
        <a:bodyPr/>
        <a:lstStyle/>
        <a:p>
          <a:endParaRPr lang="en-US"/>
        </a:p>
      </dgm:t>
    </dgm:pt>
    <dgm:pt modelId="{521A5656-453A-412F-8F98-576212271FDD}" type="pres">
      <dgm:prSet presAssocID="{F413CD4E-AF7A-4D7E-B2B9-8E45D24F407E}" presName="childText" presStyleLbl="bgAcc1" presStyleIdx="3" presStyleCnt="4" custScaleY="47877">
        <dgm:presLayoutVars>
          <dgm:bulletEnabled val="1"/>
        </dgm:presLayoutVars>
      </dgm:prSet>
      <dgm:spPr/>
      <dgm:t>
        <a:bodyPr/>
        <a:lstStyle/>
        <a:p>
          <a:endParaRPr lang="en-US"/>
        </a:p>
      </dgm:t>
    </dgm:pt>
  </dgm:ptLst>
  <dgm:cxnLst>
    <dgm:cxn modelId="{6BDCF425-8199-4203-901F-C5F78156C914}" srcId="{49BAB4D9-722C-4BFC-AB7A-4C631AE85301}" destId="{758F2566-EA32-4753-9E9F-A2D0B88EF654}" srcOrd="2" destOrd="0" parTransId="{3AD758A6-18C4-4CC8-8F55-AD931023B835}" sibTransId="{32DD7BFD-4600-4B74-B545-0A4590444EA7}"/>
    <dgm:cxn modelId="{B7EBD486-3CFA-4A01-8961-16A66C7D3FA2}" type="presOf" srcId="{E99AE880-5184-43FC-B30F-826825F35397}" destId="{A37FE8A8-C0FC-4112-9691-C0E7F2E8C239}" srcOrd="0" destOrd="0" presId="urn:microsoft.com/office/officeart/2005/8/layout/hierarchy3"/>
    <dgm:cxn modelId="{13629B4A-31C4-42F1-BEFB-AFED9F2AEA9F}" type="presOf" srcId="{49BAB4D9-722C-4BFC-AB7A-4C631AE85301}" destId="{CF85CB47-4192-45EA-A07E-C73D4636A4A6}" srcOrd="1" destOrd="0" presId="urn:microsoft.com/office/officeart/2005/8/layout/hierarchy3"/>
    <dgm:cxn modelId="{02C69AB6-9A2E-44C3-80D5-B8A8736C0847}" type="presOf" srcId="{49BAB4D9-722C-4BFC-AB7A-4C631AE85301}" destId="{512A1A97-E871-4C43-915B-C8BF0EEA166A}"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45D0F3AD-07A2-47CF-95C2-91C27AF1CDCD}" type="presOf" srcId="{6E4F87DA-E87B-4932-8339-3CBD18CF9B0E}" destId="{5C78198C-E3E6-4739-A2FB-D8438428A14C}" srcOrd="0" destOrd="0" presId="urn:microsoft.com/office/officeart/2005/8/layout/hierarchy3"/>
    <dgm:cxn modelId="{D882FF33-BA03-4062-9719-461DFEAD47A7}" type="presOf" srcId="{ECA2AFDE-3C28-493C-8D37-53A8A225DE7B}" destId="{48A8F91F-0BEB-459F-B104-137E6B37B380}" srcOrd="0" destOrd="0" presId="urn:microsoft.com/office/officeart/2005/8/layout/hierarchy3"/>
    <dgm:cxn modelId="{33EFE487-AA2C-491D-90D1-5761F08F8347}" type="presOf" srcId="{B0C98B80-C636-4289-B0E3-99BC6FA52F85}" destId="{79CB2974-4258-4016-BED7-D8F79A328CFF}" srcOrd="0" destOrd="0" presId="urn:microsoft.com/office/officeart/2005/8/layout/hierarchy3"/>
    <dgm:cxn modelId="{1DAFE890-613C-40B9-B993-1992695B0208}" type="presOf" srcId="{F413CD4E-AF7A-4D7E-B2B9-8E45D24F407E}" destId="{521A5656-453A-412F-8F98-576212271FDD}" srcOrd="0" destOrd="0" presId="urn:microsoft.com/office/officeart/2005/8/layout/hierarchy3"/>
    <dgm:cxn modelId="{216727FC-ACF9-4ABE-BDD0-F764D9542174}" srcId="{49BAB4D9-722C-4BFC-AB7A-4C631AE85301}" destId="{F413CD4E-AF7A-4D7E-B2B9-8E45D24F407E}" srcOrd="3" destOrd="0" parTransId="{6E4F87DA-E87B-4932-8339-3CBD18CF9B0E}" sibTransId="{470ED4E6-E97A-440F-B0A2-F361CBB2D987}"/>
    <dgm:cxn modelId="{63BC861F-F7F0-4104-B1C4-4C3CF3D1F7F9}" srcId="{49BAB4D9-722C-4BFC-AB7A-4C631AE85301}" destId="{ECA2AFDE-3C28-493C-8D37-53A8A225DE7B}" srcOrd="1" destOrd="0" parTransId="{12876316-C5BB-4D54-B887-BF2157DDBC57}" sibTransId="{080E112D-7BEB-4A3E-B17E-13609774E2B1}"/>
    <dgm:cxn modelId="{1047E6CC-B8E0-451D-A89D-5FE1DF598923}" type="presOf" srcId="{08B7A69D-981F-404F-9E88-BE92D83A7CD9}" destId="{469BB64D-B3FE-4EA2-9407-FC3C9D6732CC}" srcOrd="0" destOrd="0" presId="urn:microsoft.com/office/officeart/2005/8/layout/hierarchy3"/>
    <dgm:cxn modelId="{39B62D14-71FF-423B-ABCD-B26DCD24FDF6}" type="presOf" srcId="{758F2566-EA32-4753-9E9F-A2D0B88EF654}" destId="{6312BB85-C699-4004-A48C-474A371FB59E}" srcOrd="0" destOrd="0" presId="urn:microsoft.com/office/officeart/2005/8/layout/hierarchy3"/>
    <dgm:cxn modelId="{EF634EF4-092A-49E6-8AB2-AD27D881F4C9}" type="presOf" srcId="{12876316-C5BB-4D54-B887-BF2157DDBC57}" destId="{7327A21F-FBF3-4FFB-AA49-57252446DE80}" srcOrd="0" destOrd="0" presId="urn:microsoft.com/office/officeart/2005/8/layout/hierarchy3"/>
    <dgm:cxn modelId="{38DD06AD-990D-4D46-AE7D-193439A5E3C5}" type="presOf" srcId="{3AD758A6-18C4-4CC8-8F55-AD931023B835}" destId="{BA8B5D0C-97E1-418D-9CB2-222E47D0C240}"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C6C7DD1B-BDED-4F12-A92B-62385F665A05}" type="presParOf" srcId="{469BB64D-B3FE-4EA2-9407-FC3C9D6732CC}" destId="{43B5C500-036C-44BF-8440-A2477AB6E2FA}" srcOrd="0" destOrd="0" presId="urn:microsoft.com/office/officeart/2005/8/layout/hierarchy3"/>
    <dgm:cxn modelId="{839D72CB-9F63-455D-A51E-B3B792EB33B3}" type="presParOf" srcId="{43B5C500-036C-44BF-8440-A2477AB6E2FA}" destId="{88E6AA1D-461B-4711-9863-ECC7F78F8667}" srcOrd="0" destOrd="0" presId="urn:microsoft.com/office/officeart/2005/8/layout/hierarchy3"/>
    <dgm:cxn modelId="{94A0F8F0-0E5D-45D1-869D-5586B6092672}" type="presParOf" srcId="{88E6AA1D-461B-4711-9863-ECC7F78F8667}" destId="{512A1A97-E871-4C43-915B-C8BF0EEA166A}" srcOrd="0" destOrd="0" presId="urn:microsoft.com/office/officeart/2005/8/layout/hierarchy3"/>
    <dgm:cxn modelId="{3B9FFE78-96DD-4E7E-85B0-C455C146FA30}" type="presParOf" srcId="{88E6AA1D-461B-4711-9863-ECC7F78F8667}" destId="{CF85CB47-4192-45EA-A07E-C73D4636A4A6}" srcOrd="1" destOrd="0" presId="urn:microsoft.com/office/officeart/2005/8/layout/hierarchy3"/>
    <dgm:cxn modelId="{34BC92E9-AE4C-482F-B4A7-CA3F225F5875}" type="presParOf" srcId="{43B5C500-036C-44BF-8440-A2477AB6E2FA}" destId="{7F9B1F4E-7369-4236-8C8A-0B111FE9C355}" srcOrd="1" destOrd="0" presId="urn:microsoft.com/office/officeart/2005/8/layout/hierarchy3"/>
    <dgm:cxn modelId="{47C5EFD6-FF9D-4C1F-B135-6430526DDA8E}" type="presParOf" srcId="{7F9B1F4E-7369-4236-8C8A-0B111FE9C355}" destId="{A37FE8A8-C0FC-4112-9691-C0E7F2E8C239}" srcOrd="0" destOrd="0" presId="urn:microsoft.com/office/officeart/2005/8/layout/hierarchy3"/>
    <dgm:cxn modelId="{D04B7614-9CAF-4BEB-A628-FBC98003F75F}" type="presParOf" srcId="{7F9B1F4E-7369-4236-8C8A-0B111FE9C355}" destId="{79CB2974-4258-4016-BED7-D8F79A328CFF}" srcOrd="1" destOrd="0" presId="urn:microsoft.com/office/officeart/2005/8/layout/hierarchy3"/>
    <dgm:cxn modelId="{80BA5839-F480-4A9E-9F9F-31F5E39036E5}" type="presParOf" srcId="{7F9B1F4E-7369-4236-8C8A-0B111FE9C355}" destId="{7327A21F-FBF3-4FFB-AA49-57252446DE80}" srcOrd="2" destOrd="0" presId="urn:microsoft.com/office/officeart/2005/8/layout/hierarchy3"/>
    <dgm:cxn modelId="{D39A147F-622E-4AA7-BD2D-3352FD04DF67}" type="presParOf" srcId="{7F9B1F4E-7369-4236-8C8A-0B111FE9C355}" destId="{48A8F91F-0BEB-459F-B104-137E6B37B380}" srcOrd="3" destOrd="0" presId="urn:microsoft.com/office/officeart/2005/8/layout/hierarchy3"/>
    <dgm:cxn modelId="{DDEC3E0E-725F-4ED3-A0F9-3821E2754354}" type="presParOf" srcId="{7F9B1F4E-7369-4236-8C8A-0B111FE9C355}" destId="{BA8B5D0C-97E1-418D-9CB2-222E47D0C240}" srcOrd="4" destOrd="0" presId="urn:microsoft.com/office/officeart/2005/8/layout/hierarchy3"/>
    <dgm:cxn modelId="{9154CE07-7CD7-40C9-AAE4-798A47673362}" type="presParOf" srcId="{7F9B1F4E-7369-4236-8C8A-0B111FE9C355}" destId="{6312BB85-C699-4004-A48C-474A371FB59E}" srcOrd="5" destOrd="0" presId="urn:microsoft.com/office/officeart/2005/8/layout/hierarchy3"/>
    <dgm:cxn modelId="{700E6F26-3454-4C7E-89D8-C2C9A23A85B9}" type="presParOf" srcId="{7F9B1F4E-7369-4236-8C8A-0B111FE9C355}" destId="{5C78198C-E3E6-4739-A2FB-D8438428A14C}" srcOrd="6" destOrd="0" presId="urn:microsoft.com/office/officeart/2005/8/layout/hierarchy3"/>
    <dgm:cxn modelId="{CFA55BE2-2000-492D-A8C1-AE9B85277D6A}" type="presParOf" srcId="{7F9B1F4E-7369-4236-8C8A-0B111FE9C355}" destId="{521A5656-453A-412F-8F98-576212271FDD}"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5CEA37F-AAC7-446C-9B78-C5EA7A8CE6C4}" type="doc">
      <dgm:prSet loTypeId="urn:microsoft.com/office/officeart/2005/8/layout/vList5" loCatId="list" qsTypeId="urn:microsoft.com/office/officeart/2005/8/quickstyle/3d4" qsCatId="3D" csTypeId="urn:microsoft.com/office/officeart/2005/8/colors/accent1_2" csCatId="accent1" phldr="1"/>
      <dgm:spPr/>
      <dgm:t>
        <a:bodyPr/>
        <a:lstStyle/>
        <a:p>
          <a:endParaRPr lang="en-US"/>
        </a:p>
      </dgm:t>
    </dgm:pt>
    <dgm:pt modelId="{089E582F-0EB6-4E0F-9FDC-801EAA6FC509}">
      <dgm:prSet phldrT="[Text]" custT="1"/>
      <dgm:spPr/>
      <dgm:t>
        <a:bodyPr/>
        <a:lstStyle/>
        <a:p>
          <a:r>
            <a:rPr lang="fa-IR" sz="3000" b="1" dirty="0" smtClean="0">
              <a:solidFill>
                <a:sysClr val="windowText" lastClr="000000"/>
              </a:solidFill>
              <a:latin typeface="Adobe Arabic" pitchFamily="18" charset="-78"/>
              <a:cs typeface="B Nazanin" pitchFamily="2" charset="-78"/>
            </a:rPr>
            <a:t>دما</a:t>
          </a:r>
          <a:endParaRPr lang="en-US" sz="3000" b="1" dirty="0">
            <a:solidFill>
              <a:sysClr val="windowText" lastClr="000000"/>
            </a:solidFill>
            <a:latin typeface="Adobe Arabic" pitchFamily="18" charset="-78"/>
            <a:cs typeface="B Nazanin" pitchFamily="2" charset="-78"/>
          </a:endParaRPr>
        </a:p>
      </dgm:t>
    </dgm:pt>
    <dgm:pt modelId="{9877BBF2-BFA2-4A10-902B-8C4F261FAC5A}" type="parTrans" cxnId="{5CDA902C-E69B-486F-9574-7D06A757B9DD}">
      <dgm:prSet/>
      <dgm:spPr/>
      <dgm:t>
        <a:bodyPr/>
        <a:lstStyle/>
        <a:p>
          <a:endParaRPr lang="en-US" sz="1600">
            <a:solidFill>
              <a:sysClr val="windowText" lastClr="000000"/>
            </a:solidFill>
          </a:endParaRPr>
        </a:p>
      </dgm:t>
    </dgm:pt>
    <dgm:pt modelId="{F1B3C231-1810-4450-BF6C-CA74DFC914E7}" type="sibTrans" cxnId="{5CDA902C-E69B-486F-9574-7D06A757B9DD}">
      <dgm:prSet/>
      <dgm:spPr/>
      <dgm:t>
        <a:bodyPr/>
        <a:lstStyle/>
        <a:p>
          <a:endParaRPr lang="en-US" sz="1600">
            <a:solidFill>
              <a:sysClr val="windowText" lastClr="000000"/>
            </a:solidFill>
          </a:endParaRPr>
        </a:p>
      </dgm:t>
    </dgm:pt>
    <dgm:pt modelId="{364378A8-2EBD-46F2-B053-A6E5EAB2EBC4}">
      <dgm:prSet custT="1"/>
      <dgm:spPr/>
      <dgm:t>
        <a:bodyPr/>
        <a:lstStyle/>
        <a:p>
          <a:r>
            <a:rPr lang="fa-IR" sz="3000" b="1" dirty="0" smtClean="0">
              <a:solidFill>
                <a:sysClr val="windowText" lastClr="000000"/>
              </a:solidFill>
              <a:latin typeface="Adobe Arabic" pitchFamily="18" charset="-78"/>
              <a:cs typeface="B Nazanin" pitchFamily="2" charset="-78"/>
            </a:rPr>
            <a:t>باد</a:t>
          </a:r>
          <a:endParaRPr lang="en-US" sz="3000" b="1" dirty="0">
            <a:solidFill>
              <a:sysClr val="windowText" lastClr="000000"/>
            </a:solidFill>
            <a:latin typeface="Adobe Arabic" pitchFamily="18" charset="-78"/>
            <a:cs typeface="B Nazanin" pitchFamily="2" charset="-78"/>
          </a:endParaRPr>
        </a:p>
      </dgm:t>
    </dgm:pt>
    <dgm:pt modelId="{D1D41505-293A-47B9-BC9C-F058CBB7A7B8}" type="parTrans" cxnId="{A40D21AB-882A-4E30-A83E-B894948205D1}">
      <dgm:prSet/>
      <dgm:spPr/>
      <dgm:t>
        <a:bodyPr/>
        <a:lstStyle/>
        <a:p>
          <a:endParaRPr lang="en-US" sz="1600">
            <a:solidFill>
              <a:sysClr val="windowText" lastClr="000000"/>
            </a:solidFill>
          </a:endParaRPr>
        </a:p>
      </dgm:t>
    </dgm:pt>
    <dgm:pt modelId="{440DB43C-849B-4854-82BB-864C9DBA992C}" type="sibTrans" cxnId="{A40D21AB-882A-4E30-A83E-B894948205D1}">
      <dgm:prSet/>
      <dgm:spPr/>
      <dgm:t>
        <a:bodyPr/>
        <a:lstStyle/>
        <a:p>
          <a:endParaRPr lang="en-US" sz="1600">
            <a:solidFill>
              <a:sysClr val="windowText" lastClr="000000"/>
            </a:solidFill>
          </a:endParaRPr>
        </a:p>
      </dgm:t>
    </dgm:pt>
    <dgm:pt modelId="{BF956946-A8B2-40AF-B11E-89ADC8DE5774}">
      <dgm:prSet custT="1"/>
      <dgm:spPr/>
      <dgm:t>
        <a:bodyPr/>
        <a:lstStyle/>
        <a:p>
          <a:pPr rtl="1"/>
          <a:r>
            <a:rPr lang="fa-IR" sz="1400" b="1" dirty="0" smtClean="0">
              <a:solidFill>
                <a:sysClr val="windowText" lastClr="000000"/>
              </a:solidFill>
              <a:latin typeface="Adobe Arabic" pitchFamily="18" charset="-78"/>
              <a:cs typeface="B Nazanin" pitchFamily="2" charset="-78"/>
            </a:rPr>
            <a:t>با توجه به نمودار میانگین باد در بیشتر اوقات سال باد میوزد و میتوان از انرژی آن استفاده بهینه کرد.</a:t>
          </a:r>
          <a:endParaRPr lang="en-US" sz="1400" b="1" dirty="0">
            <a:solidFill>
              <a:sysClr val="windowText" lastClr="000000"/>
            </a:solidFill>
            <a:latin typeface="Adobe Arabic" pitchFamily="18" charset="-78"/>
            <a:cs typeface="B Nazanin" pitchFamily="2" charset="-78"/>
          </a:endParaRPr>
        </a:p>
      </dgm:t>
    </dgm:pt>
    <dgm:pt modelId="{3881B48C-A2F2-43C6-BFF3-BB63C9BC601A}" type="parTrans" cxnId="{4C26E10B-D865-48BC-AF5D-3BB2927A5975}">
      <dgm:prSet/>
      <dgm:spPr/>
      <dgm:t>
        <a:bodyPr/>
        <a:lstStyle/>
        <a:p>
          <a:endParaRPr lang="en-US" sz="1600">
            <a:solidFill>
              <a:sysClr val="windowText" lastClr="000000"/>
            </a:solidFill>
          </a:endParaRPr>
        </a:p>
      </dgm:t>
    </dgm:pt>
    <dgm:pt modelId="{9176D6C5-354D-4FB5-B596-7D8F760DC94F}" type="sibTrans" cxnId="{4C26E10B-D865-48BC-AF5D-3BB2927A5975}">
      <dgm:prSet/>
      <dgm:spPr/>
      <dgm:t>
        <a:bodyPr/>
        <a:lstStyle/>
        <a:p>
          <a:endParaRPr lang="en-US" sz="1600">
            <a:solidFill>
              <a:sysClr val="windowText" lastClr="000000"/>
            </a:solidFill>
          </a:endParaRPr>
        </a:p>
      </dgm:t>
    </dgm:pt>
    <dgm:pt modelId="{6B91A40D-F003-4B5D-8899-B7124087D6B1}">
      <dgm:prSet custT="1"/>
      <dgm:spPr/>
      <dgm:t>
        <a:bodyPr/>
        <a:lstStyle/>
        <a:p>
          <a:r>
            <a:rPr lang="fa-IR" sz="3000" b="1" dirty="0" smtClean="0">
              <a:solidFill>
                <a:sysClr val="windowText" lastClr="000000"/>
              </a:solidFill>
              <a:latin typeface="Adobe Arabic" pitchFamily="18" charset="-78"/>
              <a:cs typeface="B Nazanin" pitchFamily="2" charset="-78"/>
            </a:rPr>
            <a:t>رطوبت</a:t>
          </a:r>
          <a:endParaRPr lang="en-US" sz="3000" b="1" dirty="0">
            <a:solidFill>
              <a:sysClr val="windowText" lastClr="000000"/>
            </a:solidFill>
            <a:latin typeface="Adobe Arabic" pitchFamily="18" charset="-78"/>
            <a:cs typeface="B Nazanin" pitchFamily="2" charset="-78"/>
          </a:endParaRPr>
        </a:p>
      </dgm:t>
    </dgm:pt>
    <dgm:pt modelId="{7A02E225-CFC5-4580-A80B-CFB219E6D7A0}" type="parTrans" cxnId="{A392DB59-0B01-4382-9CFA-F98803A38C08}">
      <dgm:prSet/>
      <dgm:spPr/>
      <dgm:t>
        <a:bodyPr/>
        <a:lstStyle/>
        <a:p>
          <a:endParaRPr lang="en-US" sz="1600">
            <a:solidFill>
              <a:sysClr val="windowText" lastClr="000000"/>
            </a:solidFill>
          </a:endParaRPr>
        </a:p>
      </dgm:t>
    </dgm:pt>
    <dgm:pt modelId="{492E13E8-624E-4720-BD37-648DA4852D14}" type="sibTrans" cxnId="{A392DB59-0B01-4382-9CFA-F98803A38C08}">
      <dgm:prSet/>
      <dgm:spPr/>
      <dgm:t>
        <a:bodyPr/>
        <a:lstStyle/>
        <a:p>
          <a:endParaRPr lang="en-US" sz="1600">
            <a:solidFill>
              <a:sysClr val="windowText" lastClr="000000"/>
            </a:solidFill>
          </a:endParaRPr>
        </a:p>
      </dgm:t>
    </dgm:pt>
    <dgm:pt modelId="{C5161095-B0EB-4206-846C-74B5694DFE47}">
      <dgm:prSet custT="1"/>
      <dgm:spPr/>
      <dgm:t>
        <a:bodyPr/>
        <a:lstStyle/>
        <a:p>
          <a:pPr rtl="1"/>
          <a:r>
            <a:rPr lang="fa-IR" sz="1400" b="1" dirty="0" smtClean="0">
              <a:solidFill>
                <a:sysClr val="windowText" lastClr="000000"/>
              </a:solidFill>
              <a:latin typeface="Adobe Arabic" pitchFamily="18" charset="-78"/>
              <a:cs typeface="B Nazanin" pitchFamily="2" charset="-78"/>
            </a:rPr>
            <a:t>با توجه به  جدول میانگین  بارش و  رطوبت و تفاوت زیاد دمای روز و شب  نیاز به تمهیدات افزایش رطوبت و تاخیر حرارت داریم.</a:t>
          </a:r>
          <a:endParaRPr lang="en-US" sz="1400" b="1" dirty="0">
            <a:solidFill>
              <a:sysClr val="windowText" lastClr="000000"/>
            </a:solidFill>
            <a:latin typeface="Adobe Arabic" pitchFamily="18" charset="-78"/>
            <a:cs typeface="B Nazanin" pitchFamily="2" charset="-78"/>
          </a:endParaRPr>
        </a:p>
      </dgm:t>
    </dgm:pt>
    <dgm:pt modelId="{D424630F-E695-476E-8860-F5BA7C22A07C}" type="parTrans" cxnId="{118CDA20-FAFF-4062-BFF9-7912101D626D}">
      <dgm:prSet/>
      <dgm:spPr/>
      <dgm:t>
        <a:bodyPr/>
        <a:lstStyle/>
        <a:p>
          <a:endParaRPr lang="en-US" sz="1600">
            <a:solidFill>
              <a:sysClr val="windowText" lastClr="000000"/>
            </a:solidFill>
          </a:endParaRPr>
        </a:p>
      </dgm:t>
    </dgm:pt>
    <dgm:pt modelId="{787432FF-A701-4F01-B07D-C704CD66E294}" type="sibTrans" cxnId="{118CDA20-FAFF-4062-BFF9-7912101D626D}">
      <dgm:prSet/>
      <dgm:spPr/>
      <dgm:t>
        <a:bodyPr/>
        <a:lstStyle/>
        <a:p>
          <a:endParaRPr lang="en-US" sz="1600">
            <a:solidFill>
              <a:sysClr val="windowText" lastClr="000000"/>
            </a:solidFill>
          </a:endParaRPr>
        </a:p>
      </dgm:t>
    </dgm:pt>
    <dgm:pt modelId="{7C064A3A-C594-49A8-AE6B-F19B272DF6A3}">
      <dgm:prSet custT="1"/>
      <dgm:spPr/>
      <dgm:t>
        <a:bodyPr/>
        <a:lstStyle/>
        <a:p>
          <a:r>
            <a:rPr lang="fa-IR" sz="3000" b="1" dirty="0" smtClean="0">
              <a:solidFill>
                <a:sysClr val="windowText" lastClr="000000"/>
              </a:solidFill>
              <a:latin typeface="Adobe Arabic" pitchFamily="18" charset="-78"/>
              <a:cs typeface="B Nazanin" pitchFamily="2" charset="-78"/>
            </a:rPr>
            <a:t>تابش</a:t>
          </a:r>
          <a:endParaRPr lang="en-US" sz="3000" b="1" dirty="0">
            <a:solidFill>
              <a:sysClr val="windowText" lastClr="000000"/>
            </a:solidFill>
            <a:latin typeface="Adobe Arabic" pitchFamily="18" charset="-78"/>
            <a:cs typeface="B Nazanin" pitchFamily="2" charset="-78"/>
          </a:endParaRPr>
        </a:p>
      </dgm:t>
    </dgm:pt>
    <dgm:pt modelId="{867E1C2A-D878-468D-9426-00B3BAF9FD90}" type="parTrans" cxnId="{B549F84B-C1BB-4A7C-B95D-57E0BD2A200D}">
      <dgm:prSet/>
      <dgm:spPr/>
      <dgm:t>
        <a:bodyPr/>
        <a:lstStyle/>
        <a:p>
          <a:endParaRPr lang="en-US" sz="1600">
            <a:solidFill>
              <a:sysClr val="windowText" lastClr="000000"/>
            </a:solidFill>
          </a:endParaRPr>
        </a:p>
      </dgm:t>
    </dgm:pt>
    <dgm:pt modelId="{1027ED40-D94F-4BDF-A262-C79B67E54E2C}" type="sibTrans" cxnId="{B549F84B-C1BB-4A7C-B95D-57E0BD2A200D}">
      <dgm:prSet/>
      <dgm:spPr/>
      <dgm:t>
        <a:bodyPr/>
        <a:lstStyle/>
        <a:p>
          <a:endParaRPr lang="en-US" sz="1600">
            <a:solidFill>
              <a:sysClr val="windowText" lastClr="000000"/>
            </a:solidFill>
          </a:endParaRPr>
        </a:p>
      </dgm:t>
    </dgm:pt>
    <dgm:pt modelId="{A169E9F9-8162-4954-9999-458984E8B824}">
      <dgm:prSet custT="1"/>
      <dgm:spPr/>
      <dgm:t>
        <a:bodyPr/>
        <a:lstStyle/>
        <a:p>
          <a:pPr rtl="1"/>
          <a:r>
            <a:rPr lang="fa-IR" sz="1400" b="1" dirty="0" smtClean="0">
              <a:solidFill>
                <a:sysClr val="windowText" lastClr="000000"/>
              </a:solidFill>
              <a:latin typeface="Adobe Arabic" pitchFamily="18" charset="-78"/>
              <a:cs typeface="B Nazanin" pitchFamily="2" charset="-78"/>
            </a:rPr>
            <a:t>با توجه به  جدول و نمودار میانگین تابش نیاز به سایه اندازی و سیستمهای خورشیدی داریم. </a:t>
          </a:r>
          <a:endParaRPr lang="en-US" sz="1400" b="1" dirty="0">
            <a:solidFill>
              <a:sysClr val="windowText" lastClr="000000"/>
            </a:solidFill>
            <a:latin typeface="Adobe Arabic" pitchFamily="18" charset="-78"/>
            <a:cs typeface="B Nazanin" pitchFamily="2" charset="-78"/>
          </a:endParaRPr>
        </a:p>
      </dgm:t>
    </dgm:pt>
    <dgm:pt modelId="{5D75A925-FA77-44D6-B6F1-2CBC0BE2FCB0}" type="parTrans" cxnId="{E03EF49D-C1DB-404E-A34F-BC9165EC8109}">
      <dgm:prSet/>
      <dgm:spPr/>
      <dgm:t>
        <a:bodyPr/>
        <a:lstStyle/>
        <a:p>
          <a:endParaRPr lang="en-US" sz="1600">
            <a:solidFill>
              <a:sysClr val="windowText" lastClr="000000"/>
            </a:solidFill>
          </a:endParaRPr>
        </a:p>
      </dgm:t>
    </dgm:pt>
    <dgm:pt modelId="{60029E65-72E0-47E2-9210-F3B01CD759D2}" type="sibTrans" cxnId="{E03EF49D-C1DB-404E-A34F-BC9165EC8109}">
      <dgm:prSet/>
      <dgm:spPr/>
      <dgm:t>
        <a:bodyPr/>
        <a:lstStyle/>
        <a:p>
          <a:endParaRPr lang="en-US" sz="1600">
            <a:solidFill>
              <a:sysClr val="windowText" lastClr="000000"/>
            </a:solidFill>
          </a:endParaRPr>
        </a:p>
      </dgm:t>
    </dgm:pt>
    <dgm:pt modelId="{EB1F14BC-8FAB-420A-8E74-6B03B3563DD9}">
      <dgm:prSet custT="1"/>
      <dgm:spPr/>
      <dgm:t>
        <a:bodyPr/>
        <a:lstStyle/>
        <a:p>
          <a:pPr rtl="1"/>
          <a:r>
            <a:rPr lang="fa-IR" sz="1400" b="1" dirty="0" smtClean="0">
              <a:solidFill>
                <a:sysClr val="windowText" lastClr="000000"/>
              </a:solidFill>
              <a:latin typeface="Adobe Arabic" pitchFamily="18" charset="-78"/>
              <a:cs typeface="B Nazanin"/>
            </a:rPr>
            <a:t>طبق جدول و نمودار میانگین دما  به دلیل وجود</a:t>
          </a:r>
          <a:r>
            <a:rPr lang="fa-IR" sz="1400" b="1" dirty="0" smtClean="0">
              <a:solidFill>
                <a:schemeClr val="tx1"/>
              </a:solidFill>
              <a:latin typeface="Adobe Arabic" pitchFamily="18" charset="-78"/>
              <a:cs typeface="B Nazanin"/>
            </a:rPr>
            <a:t> فصل بلند گرما (از اسفند تا مهر)  نیاز به </a:t>
          </a:r>
          <a:r>
            <a:rPr lang="fa-IR" sz="1400" b="1" dirty="0" smtClean="0">
              <a:solidFill>
                <a:schemeClr val="tx1"/>
              </a:solidFill>
              <a:latin typeface="Adobe Arabic" pitchFamily="18" charset="-78"/>
              <a:cs typeface="B Nazanin"/>
            </a:rPr>
            <a:t>سرمایش بیش از گرمایش می باشد.</a:t>
          </a:r>
          <a:endParaRPr lang="en-US" sz="1400" b="1" dirty="0">
            <a:solidFill>
              <a:sysClr val="windowText" lastClr="000000"/>
            </a:solidFill>
            <a:latin typeface="Adobe Arabic" pitchFamily="18" charset="-78"/>
            <a:cs typeface="B Nazanin"/>
          </a:endParaRPr>
        </a:p>
      </dgm:t>
    </dgm:pt>
    <dgm:pt modelId="{9D959CCA-FE01-4DE9-A686-987C56939F9B}" type="parTrans" cxnId="{42FE40DC-D1A1-412A-8551-9D5329A64FA6}">
      <dgm:prSet/>
      <dgm:spPr/>
      <dgm:t>
        <a:bodyPr/>
        <a:lstStyle/>
        <a:p>
          <a:endParaRPr lang="en-US" sz="1600">
            <a:solidFill>
              <a:sysClr val="windowText" lastClr="000000"/>
            </a:solidFill>
          </a:endParaRPr>
        </a:p>
      </dgm:t>
    </dgm:pt>
    <dgm:pt modelId="{A148F494-5BD3-43D6-9239-823236B1A9DF}" type="sibTrans" cxnId="{42FE40DC-D1A1-412A-8551-9D5329A64FA6}">
      <dgm:prSet/>
      <dgm:spPr/>
      <dgm:t>
        <a:bodyPr/>
        <a:lstStyle/>
        <a:p>
          <a:endParaRPr lang="en-US" sz="1600">
            <a:solidFill>
              <a:sysClr val="windowText" lastClr="000000"/>
            </a:solidFill>
          </a:endParaRPr>
        </a:p>
      </dgm:t>
    </dgm:pt>
    <dgm:pt modelId="{44E810D4-579A-4C91-BBA2-6D62CC59D3E0}" type="pres">
      <dgm:prSet presAssocID="{65CEA37F-AAC7-446C-9B78-C5EA7A8CE6C4}" presName="Name0" presStyleCnt="0">
        <dgm:presLayoutVars>
          <dgm:dir/>
          <dgm:animLvl val="lvl"/>
          <dgm:resizeHandles val="exact"/>
        </dgm:presLayoutVars>
      </dgm:prSet>
      <dgm:spPr/>
      <dgm:t>
        <a:bodyPr/>
        <a:lstStyle/>
        <a:p>
          <a:endParaRPr lang="en-US"/>
        </a:p>
      </dgm:t>
    </dgm:pt>
    <dgm:pt modelId="{BFD23906-4DDA-47FB-96DC-1AA660D5CD49}" type="pres">
      <dgm:prSet presAssocID="{089E582F-0EB6-4E0F-9FDC-801EAA6FC509}" presName="linNode" presStyleCnt="0"/>
      <dgm:spPr/>
      <dgm:t>
        <a:bodyPr/>
        <a:lstStyle/>
        <a:p>
          <a:endParaRPr lang="en-US"/>
        </a:p>
      </dgm:t>
    </dgm:pt>
    <dgm:pt modelId="{479CFD07-ACA2-48C3-B96D-C08B8F4238F2}" type="pres">
      <dgm:prSet presAssocID="{089E582F-0EB6-4E0F-9FDC-801EAA6FC509}" presName="parentText" presStyleLbl="node1" presStyleIdx="0" presStyleCnt="4">
        <dgm:presLayoutVars>
          <dgm:chMax val="1"/>
          <dgm:bulletEnabled val="1"/>
        </dgm:presLayoutVars>
      </dgm:prSet>
      <dgm:spPr/>
      <dgm:t>
        <a:bodyPr/>
        <a:lstStyle/>
        <a:p>
          <a:endParaRPr lang="en-US"/>
        </a:p>
      </dgm:t>
    </dgm:pt>
    <dgm:pt modelId="{D6E23F7F-491B-4E4B-9D2A-29CE3D25C2E2}" type="pres">
      <dgm:prSet presAssocID="{089E582F-0EB6-4E0F-9FDC-801EAA6FC509}" presName="descendantText" presStyleLbl="alignAccFollowNode1" presStyleIdx="0" presStyleCnt="4" custLinFactNeighborX="309" custLinFactNeighborY="-2725">
        <dgm:presLayoutVars>
          <dgm:bulletEnabled val="1"/>
        </dgm:presLayoutVars>
      </dgm:prSet>
      <dgm:spPr/>
      <dgm:t>
        <a:bodyPr/>
        <a:lstStyle/>
        <a:p>
          <a:endParaRPr lang="en-US"/>
        </a:p>
      </dgm:t>
    </dgm:pt>
    <dgm:pt modelId="{56DFCC9A-AC65-47F5-A52A-D95417DDF001}" type="pres">
      <dgm:prSet presAssocID="{F1B3C231-1810-4450-BF6C-CA74DFC914E7}" presName="sp" presStyleCnt="0"/>
      <dgm:spPr/>
      <dgm:t>
        <a:bodyPr/>
        <a:lstStyle/>
        <a:p>
          <a:endParaRPr lang="en-US"/>
        </a:p>
      </dgm:t>
    </dgm:pt>
    <dgm:pt modelId="{C4738074-697A-47EE-B9DE-2E7E9A43458F}" type="pres">
      <dgm:prSet presAssocID="{7C064A3A-C594-49A8-AE6B-F19B272DF6A3}" presName="linNode" presStyleCnt="0"/>
      <dgm:spPr/>
      <dgm:t>
        <a:bodyPr/>
        <a:lstStyle/>
        <a:p>
          <a:endParaRPr lang="en-US"/>
        </a:p>
      </dgm:t>
    </dgm:pt>
    <dgm:pt modelId="{3F48C1F7-EB8C-4614-9B09-57B9A791012F}" type="pres">
      <dgm:prSet presAssocID="{7C064A3A-C594-49A8-AE6B-F19B272DF6A3}" presName="parentText" presStyleLbl="node1" presStyleIdx="1" presStyleCnt="4">
        <dgm:presLayoutVars>
          <dgm:chMax val="1"/>
          <dgm:bulletEnabled val="1"/>
        </dgm:presLayoutVars>
      </dgm:prSet>
      <dgm:spPr/>
      <dgm:t>
        <a:bodyPr/>
        <a:lstStyle/>
        <a:p>
          <a:endParaRPr lang="en-US"/>
        </a:p>
      </dgm:t>
    </dgm:pt>
    <dgm:pt modelId="{6CE89F05-A549-488E-836F-4BA4DF5CE5B3}" type="pres">
      <dgm:prSet presAssocID="{7C064A3A-C594-49A8-AE6B-F19B272DF6A3}" presName="descendantText" presStyleLbl="alignAccFollowNode1" presStyleIdx="1" presStyleCnt="4">
        <dgm:presLayoutVars>
          <dgm:bulletEnabled val="1"/>
        </dgm:presLayoutVars>
      </dgm:prSet>
      <dgm:spPr/>
      <dgm:t>
        <a:bodyPr/>
        <a:lstStyle/>
        <a:p>
          <a:endParaRPr lang="en-US"/>
        </a:p>
      </dgm:t>
    </dgm:pt>
    <dgm:pt modelId="{945AEF12-CA00-43ED-A7E6-ACA4BEAF8820}" type="pres">
      <dgm:prSet presAssocID="{1027ED40-D94F-4BDF-A262-C79B67E54E2C}" presName="sp" presStyleCnt="0"/>
      <dgm:spPr/>
      <dgm:t>
        <a:bodyPr/>
        <a:lstStyle/>
        <a:p>
          <a:endParaRPr lang="en-US"/>
        </a:p>
      </dgm:t>
    </dgm:pt>
    <dgm:pt modelId="{7E4E14C1-0907-453B-9ABB-CB349B3D6EF2}" type="pres">
      <dgm:prSet presAssocID="{6B91A40D-F003-4B5D-8899-B7124087D6B1}" presName="linNode" presStyleCnt="0"/>
      <dgm:spPr/>
      <dgm:t>
        <a:bodyPr/>
        <a:lstStyle/>
        <a:p>
          <a:endParaRPr lang="en-US"/>
        </a:p>
      </dgm:t>
    </dgm:pt>
    <dgm:pt modelId="{7C7DF722-84E7-44B6-8C97-0E5948067EA3}" type="pres">
      <dgm:prSet presAssocID="{6B91A40D-F003-4B5D-8899-B7124087D6B1}" presName="parentText" presStyleLbl="node1" presStyleIdx="2" presStyleCnt="4">
        <dgm:presLayoutVars>
          <dgm:chMax val="1"/>
          <dgm:bulletEnabled val="1"/>
        </dgm:presLayoutVars>
      </dgm:prSet>
      <dgm:spPr/>
      <dgm:t>
        <a:bodyPr/>
        <a:lstStyle/>
        <a:p>
          <a:endParaRPr lang="en-US"/>
        </a:p>
      </dgm:t>
    </dgm:pt>
    <dgm:pt modelId="{849A1947-072E-4C5F-AA68-5B8438D246AE}" type="pres">
      <dgm:prSet presAssocID="{6B91A40D-F003-4B5D-8899-B7124087D6B1}" presName="descendantText" presStyleLbl="alignAccFollowNode1" presStyleIdx="2" presStyleCnt="4">
        <dgm:presLayoutVars>
          <dgm:bulletEnabled val="1"/>
        </dgm:presLayoutVars>
      </dgm:prSet>
      <dgm:spPr/>
      <dgm:t>
        <a:bodyPr/>
        <a:lstStyle/>
        <a:p>
          <a:endParaRPr lang="en-US"/>
        </a:p>
      </dgm:t>
    </dgm:pt>
    <dgm:pt modelId="{CA04C4D6-013A-4890-A600-A2202134DC2B}" type="pres">
      <dgm:prSet presAssocID="{492E13E8-624E-4720-BD37-648DA4852D14}" presName="sp" presStyleCnt="0"/>
      <dgm:spPr/>
      <dgm:t>
        <a:bodyPr/>
        <a:lstStyle/>
        <a:p>
          <a:endParaRPr lang="en-US"/>
        </a:p>
      </dgm:t>
    </dgm:pt>
    <dgm:pt modelId="{A1134464-8133-4AA4-90D0-25A2310611C6}" type="pres">
      <dgm:prSet presAssocID="{364378A8-2EBD-46F2-B053-A6E5EAB2EBC4}" presName="linNode" presStyleCnt="0"/>
      <dgm:spPr/>
      <dgm:t>
        <a:bodyPr/>
        <a:lstStyle/>
        <a:p>
          <a:endParaRPr lang="en-US"/>
        </a:p>
      </dgm:t>
    </dgm:pt>
    <dgm:pt modelId="{4B28F49D-7099-483A-A14A-DF8A206DA797}" type="pres">
      <dgm:prSet presAssocID="{364378A8-2EBD-46F2-B053-A6E5EAB2EBC4}" presName="parentText" presStyleLbl="node1" presStyleIdx="3" presStyleCnt="4">
        <dgm:presLayoutVars>
          <dgm:chMax val="1"/>
          <dgm:bulletEnabled val="1"/>
        </dgm:presLayoutVars>
      </dgm:prSet>
      <dgm:spPr/>
      <dgm:t>
        <a:bodyPr/>
        <a:lstStyle/>
        <a:p>
          <a:endParaRPr lang="en-US"/>
        </a:p>
      </dgm:t>
    </dgm:pt>
    <dgm:pt modelId="{0D9C7707-3DC6-4D5C-90F1-98C35361E5C7}" type="pres">
      <dgm:prSet presAssocID="{364378A8-2EBD-46F2-B053-A6E5EAB2EBC4}" presName="descendantText" presStyleLbl="alignAccFollowNode1" presStyleIdx="3" presStyleCnt="4">
        <dgm:presLayoutVars>
          <dgm:bulletEnabled val="1"/>
        </dgm:presLayoutVars>
      </dgm:prSet>
      <dgm:spPr/>
      <dgm:t>
        <a:bodyPr/>
        <a:lstStyle/>
        <a:p>
          <a:endParaRPr lang="en-US"/>
        </a:p>
      </dgm:t>
    </dgm:pt>
  </dgm:ptLst>
  <dgm:cxnLst>
    <dgm:cxn modelId="{65AF55AD-F0EC-40AF-827F-D004EA131072}" type="presOf" srcId="{7C064A3A-C594-49A8-AE6B-F19B272DF6A3}" destId="{3F48C1F7-EB8C-4614-9B09-57B9A791012F}" srcOrd="0" destOrd="0" presId="urn:microsoft.com/office/officeart/2005/8/layout/vList5"/>
    <dgm:cxn modelId="{FC16B5B3-DE59-4A2D-A41D-2B97B75BF9F1}" type="presOf" srcId="{6B91A40D-F003-4B5D-8899-B7124087D6B1}" destId="{7C7DF722-84E7-44B6-8C97-0E5948067EA3}" srcOrd="0" destOrd="0" presId="urn:microsoft.com/office/officeart/2005/8/layout/vList5"/>
    <dgm:cxn modelId="{5CDA902C-E69B-486F-9574-7D06A757B9DD}" srcId="{65CEA37F-AAC7-446C-9B78-C5EA7A8CE6C4}" destId="{089E582F-0EB6-4E0F-9FDC-801EAA6FC509}" srcOrd="0" destOrd="0" parTransId="{9877BBF2-BFA2-4A10-902B-8C4F261FAC5A}" sibTransId="{F1B3C231-1810-4450-BF6C-CA74DFC914E7}"/>
    <dgm:cxn modelId="{5F2BB9EF-3D85-4D92-A6DD-C4A6B721DD59}" type="presOf" srcId="{089E582F-0EB6-4E0F-9FDC-801EAA6FC509}" destId="{479CFD07-ACA2-48C3-B96D-C08B8F4238F2}" srcOrd="0" destOrd="0" presId="urn:microsoft.com/office/officeart/2005/8/layout/vList5"/>
    <dgm:cxn modelId="{E03EF49D-C1DB-404E-A34F-BC9165EC8109}" srcId="{7C064A3A-C594-49A8-AE6B-F19B272DF6A3}" destId="{A169E9F9-8162-4954-9999-458984E8B824}" srcOrd="0" destOrd="0" parTransId="{5D75A925-FA77-44D6-B6F1-2CBC0BE2FCB0}" sibTransId="{60029E65-72E0-47E2-9210-F3B01CD759D2}"/>
    <dgm:cxn modelId="{219E0309-46C5-4EC8-B325-2755F17B1DBF}" type="presOf" srcId="{A169E9F9-8162-4954-9999-458984E8B824}" destId="{6CE89F05-A549-488E-836F-4BA4DF5CE5B3}" srcOrd="0" destOrd="0" presId="urn:microsoft.com/office/officeart/2005/8/layout/vList5"/>
    <dgm:cxn modelId="{B549F84B-C1BB-4A7C-B95D-57E0BD2A200D}" srcId="{65CEA37F-AAC7-446C-9B78-C5EA7A8CE6C4}" destId="{7C064A3A-C594-49A8-AE6B-F19B272DF6A3}" srcOrd="1" destOrd="0" parTransId="{867E1C2A-D878-468D-9426-00B3BAF9FD90}" sibTransId="{1027ED40-D94F-4BDF-A262-C79B67E54E2C}"/>
    <dgm:cxn modelId="{8EC2E425-B9DD-4571-9F1B-4023B222572F}" type="presOf" srcId="{65CEA37F-AAC7-446C-9B78-C5EA7A8CE6C4}" destId="{44E810D4-579A-4C91-BBA2-6D62CC59D3E0}" srcOrd="0" destOrd="0" presId="urn:microsoft.com/office/officeart/2005/8/layout/vList5"/>
    <dgm:cxn modelId="{31B854B5-834B-4FA4-BCB9-86960830C78B}" type="presOf" srcId="{BF956946-A8B2-40AF-B11E-89ADC8DE5774}" destId="{0D9C7707-3DC6-4D5C-90F1-98C35361E5C7}" srcOrd="0" destOrd="0" presId="urn:microsoft.com/office/officeart/2005/8/layout/vList5"/>
    <dgm:cxn modelId="{A392DB59-0B01-4382-9CFA-F98803A38C08}" srcId="{65CEA37F-AAC7-446C-9B78-C5EA7A8CE6C4}" destId="{6B91A40D-F003-4B5D-8899-B7124087D6B1}" srcOrd="2" destOrd="0" parTransId="{7A02E225-CFC5-4580-A80B-CFB219E6D7A0}" sibTransId="{492E13E8-624E-4720-BD37-648DA4852D14}"/>
    <dgm:cxn modelId="{42FE40DC-D1A1-412A-8551-9D5329A64FA6}" srcId="{089E582F-0EB6-4E0F-9FDC-801EAA6FC509}" destId="{EB1F14BC-8FAB-420A-8E74-6B03B3563DD9}" srcOrd="0" destOrd="0" parTransId="{9D959CCA-FE01-4DE9-A686-987C56939F9B}" sibTransId="{A148F494-5BD3-43D6-9239-823236B1A9DF}"/>
    <dgm:cxn modelId="{E917F4CC-63DA-4FDB-B02F-B0CE7C8DBE55}" type="presOf" srcId="{364378A8-2EBD-46F2-B053-A6E5EAB2EBC4}" destId="{4B28F49D-7099-483A-A14A-DF8A206DA797}" srcOrd="0" destOrd="0" presId="urn:microsoft.com/office/officeart/2005/8/layout/vList5"/>
    <dgm:cxn modelId="{118CDA20-FAFF-4062-BFF9-7912101D626D}" srcId="{6B91A40D-F003-4B5D-8899-B7124087D6B1}" destId="{C5161095-B0EB-4206-846C-74B5694DFE47}" srcOrd="0" destOrd="0" parTransId="{D424630F-E695-476E-8860-F5BA7C22A07C}" sibTransId="{787432FF-A701-4F01-B07D-C704CD66E294}"/>
    <dgm:cxn modelId="{4C26E10B-D865-48BC-AF5D-3BB2927A5975}" srcId="{364378A8-2EBD-46F2-B053-A6E5EAB2EBC4}" destId="{BF956946-A8B2-40AF-B11E-89ADC8DE5774}" srcOrd="0" destOrd="0" parTransId="{3881B48C-A2F2-43C6-BFF3-BB63C9BC601A}" sibTransId="{9176D6C5-354D-4FB5-B596-7D8F760DC94F}"/>
    <dgm:cxn modelId="{A40D21AB-882A-4E30-A83E-B894948205D1}" srcId="{65CEA37F-AAC7-446C-9B78-C5EA7A8CE6C4}" destId="{364378A8-2EBD-46F2-B053-A6E5EAB2EBC4}" srcOrd="3" destOrd="0" parTransId="{D1D41505-293A-47B9-BC9C-F058CBB7A7B8}" sibTransId="{440DB43C-849B-4854-82BB-864C9DBA992C}"/>
    <dgm:cxn modelId="{9B5C1DAA-13D9-4280-A477-552EEC572C9D}" type="presOf" srcId="{EB1F14BC-8FAB-420A-8E74-6B03B3563DD9}" destId="{D6E23F7F-491B-4E4B-9D2A-29CE3D25C2E2}" srcOrd="0" destOrd="0" presId="urn:microsoft.com/office/officeart/2005/8/layout/vList5"/>
    <dgm:cxn modelId="{47095CB6-3047-4BB4-88A8-952D657C5553}" type="presOf" srcId="{C5161095-B0EB-4206-846C-74B5694DFE47}" destId="{849A1947-072E-4C5F-AA68-5B8438D246AE}" srcOrd="0" destOrd="0" presId="urn:microsoft.com/office/officeart/2005/8/layout/vList5"/>
    <dgm:cxn modelId="{BC94A32B-8E8F-46EA-BB4A-D5D9441A7E0C}" type="presParOf" srcId="{44E810D4-579A-4C91-BBA2-6D62CC59D3E0}" destId="{BFD23906-4DDA-47FB-96DC-1AA660D5CD49}" srcOrd="0" destOrd="0" presId="urn:microsoft.com/office/officeart/2005/8/layout/vList5"/>
    <dgm:cxn modelId="{6779B96A-2A59-46CD-A25E-D96BE669D442}" type="presParOf" srcId="{BFD23906-4DDA-47FB-96DC-1AA660D5CD49}" destId="{479CFD07-ACA2-48C3-B96D-C08B8F4238F2}" srcOrd="0" destOrd="0" presId="urn:microsoft.com/office/officeart/2005/8/layout/vList5"/>
    <dgm:cxn modelId="{9C61A3E8-63D3-4829-B3B4-93EDAD3B5AC8}" type="presParOf" srcId="{BFD23906-4DDA-47FB-96DC-1AA660D5CD49}" destId="{D6E23F7F-491B-4E4B-9D2A-29CE3D25C2E2}" srcOrd="1" destOrd="0" presId="urn:microsoft.com/office/officeart/2005/8/layout/vList5"/>
    <dgm:cxn modelId="{27EEB324-62EF-47B3-8A8E-FBB77CD8585B}" type="presParOf" srcId="{44E810D4-579A-4C91-BBA2-6D62CC59D3E0}" destId="{56DFCC9A-AC65-47F5-A52A-D95417DDF001}" srcOrd="1" destOrd="0" presId="urn:microsoft.com/office/officeart/2005/8/layout/vList5"/>
    <dgm:cxn modelId="{DDE7BB06-7B40-4821-A93A-A191C1DD75BA}" type="presParOf" srcId="{44E810D4-579A-4C91-BBA2-6D62CC59D3E0}" destId="{C4738074-697A-47EE-B9DE-2E7E9A43458F}" srcOrd="2" destOrd="0" presId="urn:microsoft.com/office/officeart/2005/8/layout/vList5"/>
    <dgm:cxn modelId="{033E8290-0914-4CD3-9CD0-1252C35AB517}" type="presParOf" srcId="{C4738074-697A-47EE-B9DE-2E7E9A43458F}" destId="{3F48C1F7-EB8C-4614-9B09-57B9A791012F}" srcOrd="0" destOrd="0" presId="urn:microsoft.com/office/officeart/2005/8/layout/vList5"/>
    <dgm:cxn modelId="{6C10B4FB-9088-446A-A95B-4513CE33E413}" type="presParOf" srcId="{C4738074-697A-47EE-B9DE-2E7E9A43458F}" destId="{6CE89F05-A549-488E-836F-4BA4DF5CE5B3}" srcOrd="1" destOrd="0" presId="urn:microsoft.com/office/officeart/2005/8/layout/vList5"/>
    <dgm:cxn modelId="{E498D9CD-C7FE-47F0-B540-468F8E041D5F}" type="presParOf" srcId="{44E810D4-579A-4C91-BBA2-6D62CC59D3E0}" destId="{945AEF12-CA00-43ED-A7E6-ACA4BEAF8820}" srcOrd="3" destOrd="0" presId="urn:microsoft.com/office/officeart/2005/8/layout/vList5"/>
    <dgm:cxn modelId="{BF9054CE-52BC-467E-A88C-EAA6B0E5B4FA}" type="presParOf" srcId="{44E810D4-579A-4C91-BBA2-6D62CC59D3E0}" destId="{7E4E14C1-0907-453B-9ABB-CB349B3D6EF2}" srcOrd="4" destOrd="0" presId="urn:microsoft.com/office/officeart/2005/8/layout/vList5"/>
    <dgm:cxn modelId="{D176F771-855B-46BB-86B2-4666C14255E9}" type="presParOf" srcId="{7E4E14C1-0907-453B-9ABB-CB349B3D6EF2}" destId="{7C7DF722-84E7-44B6-8C97-0E5948067EA3}" srcOrd="0" destOrd="0" presId="urn:microsoft.com/office/officeart/2005/8/layout/vList5"/>
    <dgm:cxn modelId="{D0E06F44-2CE8-41B6-9146-D0D109D9DAA8}" type="presParOf" srcId="{7E4E14C1-0907-453B-9ABB-CB349B3D6EF2}" destId="{849A1947-072E-4C5F-AA68-5B8438D246AE}" srcOrd="1" destOrd="0" presId="urn:microsoft.com/office/officeart/2005/8/layout/vList5"/>
    <dgm:cxn modelId="{71855515-39AD-48DD-8563-082D6C7917FC}" type="presParOf" srcId="{44E810D4-579A-4C91-BBA2-6D62CC59D3E0}" destId="{CA04C4D6-013A-4890-A600-A2202134DC2B}" srcOrd="5" destOrd="0" presId="urn:microsoft.com/office/officeart/2005/8/layout/vList5"/>
    <dgm:cxn modelId="{407E63B1-9B6C-4FEF-A1BD-D9784095A921}" type="presParOf" srcId="{44E810D4-579A-4C91-BBA2-6D62CC59D3E0}" destId="{A1134464-8133-4AA4-90D0-25A2310611C6}" srcOrd="6" destOrd="0" presId="urn:microsoft.com/office/officeart/2005/8/layout/vList5"/>
    <dgm:cxn modelId="{36914F8C-C0BC-4C02-BAA6-031EDB8B328B}" type="presParOf" srcId="{A1134464-8133-4AA4-90D0-25A2310611C6}" destId="{4B28F49D-7099-483A-A14A-DF8A206DA797}" srcOrd="0" destOrd="0" presId="urn:microsoft.com/office/officeart/2005/8/layout/vList5"/>
    <dgm:cxn modelId="{AC6A85E2-8A4E-432C-9ED5-B322EC847DE8}" type="presParOf" srcId="{A1134464-8133-4AA4-90D0-25A2310611C6}" destId="{0D9C7707-3DC6-4D5C-90F1-98C35361E5C7}" srcOrd="1"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600" b="1" dirty="0" smtClean="0">
              <a:latin typeface="Adobe Arabic" pitchFamily="18" charset="-78"/>
              <a:cs typeface="Adobe Arabic" pitchFamily="18" charset="-78"/>
            </a:rPr>
            <a:t>بستر شناسی</a:t>
          </a:r>
          <a:endParaRPr lang="en-US" sz="16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ویژگی های جغرافیایی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فرهنگی</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758F2566-EA32-4753-9E9F-A2D0B88EF654}">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تاریخی</a:t>
          </a:r>
          <a:endParaRPr lang="en-US" sz="1000" b="1" dirty="0">
            <a:latin typeface="Adobe Arabic" pitchFamily="18" charset="-78"/>
            <a:cs typeface="Adobe Arabic" pitchFamily="18" charset="-78"/>
          </a:endParaRPr>
        </a:p>
      </dgm:t>
    </dgm:pt>
    <dgm:pt modelId="{3AD758A6-18C4-4CC8-8F55-AD931023B835}" type="parTrans" cxnId="{6BDCF425-8199-4203-901F-C5F78156C914}">
      <dgm:prSet/>
      <dgm:spPr>
        <a:ln>
          <a:solidFill>
            <a:schemeClr val="accent1"/>
          </a:solidFill>
        </a:ln>
      </dgm:spPr>
      <dgm:t>
        <a:bodyPr/>
        <a:lstStyle/>
        <a:p>
          <a:endParaRPr lang="en-US" sz="1000"/>
        </a:p>
      </dgm:t>
    </dgm:pt>
    <dgm:pt modelId="{32DD7BFD-4600-4B74-B545-0A4590444EA7}" type="sibTrans" cxnId="{6BDCF425-8199-4203-901F-C5F78156C914}">
      <dgm:prSet/>
      <dgm:spPr/>
      <dgm:t>
        <a:bodyPr/>
        <a:lstStyle/>
        <a:p>
          <a:endParaRPr lang="en-US" sz="1000"/>
        </a:p>
      </dgm:t>
    </dgm:pt>
    <dgm:pt modelId="{F413CD4E-AF7A-4D7E-B2B9-8E45D24F407E}">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اقلیمی</a:t>
          </a:r>
          <a:endParaRPr lang="en-US" sz="1000" b="1" dirty="0">
            <a:latin typeface="Adobe Arabic" pitchFamily="18" charset="-78"/>
            <a:cs typeface="Adobe Arabic" pitchFamily="18" charset="-78"/>
          </a:endParaRPr>
        </a:p>
      </dgm:t>
    </dgm:pt>
    <dgm:pt modelId="{6E4F87DA-E87B-4932-8339-3CBD18CF9B0E}" type="parTrans" cxnId="{216727FC-ACF9-4ABE-BDD0-F764D9542174}">
      <dgm:prSet/>
      <dgm:spPr>
        <a:ln>
          <a:solidFill>
            <a:schemeClr val="accent1"/>
          </a:solidFill>
        </a:ln>
      </dgm:spPr>
      <dgm:t>
        <a:bodyPr/>
        <a:lstStyle/>
        <a:p>
          <a:endParaRPr lang="en-US" sz="1000"/>
        </a:p>
      </dgm:t>
    </dgm:pt>
    <dgm:pt modelId="{470ED4E6-E97A-440F-B0A2-F361CBB2D987}" type="sibTrans" cxnId="{216727FC-ACF9-4ABE-BDD0-F764D9542174}">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4"/>
      <dgm:spPr/>
      <dgm:t>
        <a:bodyPr/>
        <a:lstStyle/>
        <a:p>
          <a:endParaRPr lang="en-US"/>
        </a:p>
      </dgm:t>
    </dgm:pt>
    <dgm:pt modelId="{79CB2974-4258-4016-BED7-D8F79A328CFF}" type="pres">
      <dgm:prSet presAssocID="{B0C98B80-C636-4289-B0E3-99BC6FA52F85}" presName="childText" presStyleLbl="bgAcc1" presStyleIdx="0"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4"/>
      <dgm:spPr/>
      <dgm:t>
        <a:bodyPr/>
        <a:lstStyle/>
        <a:p>
          <a:endParaRPr lang="en-US"/>
        </a:p>
      </dgm:t>
    </dgm:pt>
    <dgm:pt modelId="{48A8F91F-0BEB-459F-B104-137E6B37B380}" type="pres">
      <dgm:prSet presAssocID="{ECA2AFDE-3C28-493C-8D37-53A8A225DE7B}" presName="childText" presStyleLbl="bgAcc1" presStyleIdx="1" presStyleCnt="4" custScaleY="47877">
        <dgm:presLayoutVars>
          <dgm:bulletEnabled val="1"/>
        </dgm:presLayoutVars>
      </dgm:prSet>
      <dgm:spPr/>
      <dgm:t>
        <a:bodyPr/>
        <a:lstStyle/>
        <a:p>
          <a:endParaRPr lang="en-US"/>
        </a:p>
      </dgm:t>
    </dgm:pt>
    <dgm:pt modelId="{BA8B5D0C-97E1-418D-9CB2-222E47D0C240}" type="pres">
      <dgm:prSet presAssocID="{3AD758A6-18C4-4CC8-8F55-AD931023B835}" presName="Name13" presStyleLbl="parChTrans1D2" presStyleIdx="2" presStyleCnt="4"/>
      <dgm:spPr/>
      <dgm:t>
        <a:bodyPr/>
        <a:lstStyle/>
        <a:p>
          <a:endParaRPr lang="en-US"/>
        </a:p>
      </dgm:t>
    </dgm:pt>
    <dgm:pt modelId="{6312BB85-C699-4004-A48C-474A371FB59E}" type="pres">
      <dgm:prSet presAssocID="{758F2566-EA32-4753-9E9F-A2D0B88EF654}" presName="childText" presStyleLbl="bgAcc1" presStyleIdx="2" presStyleCnt="4" custScaleY="47877">
        <dgm:presLayoutVars>
          <dgm:bulletEnabled val="1"/>
        </dgm:presLayoutVars>
      </dgm:prSet>
      <dgm:spPr/>
      <dgm:t>
        <a:bodyPr/>
        <a:lstStyle/>
        <a:p>
          <a:endParaRPr lang="en-US"/>
        </a:p>
      </dgm:t>
    </dgm:pt>
    <dgm:pt modelId="{5C78198C-E3E6-4739-A2FB-D8438428A14C}" type="pres">
      <dgm:prSet presAssocID="{6E4F87DA-E87B-4932-8339-3CBD18CF9B0E}" presName="Name13" presStyleLbl="parChTrans1D2" presStyleIdx="3" presStyleCnt="4"/>
      <dgm:spPr/>
      <dgm:t>
        <a:bodyPr/>
        <a:lstStyle/>
        <a:p>
          <a:endParaRPr lang="en-US"/>
        </a:p>
      </dgm:t>
    </dgm:pt>
    <dgm:pt modelId="{521A5656-453A-412F-8F98-576212271FDD}" type="pres">
      <dgm:prSet presAssocID="{F413CD4E-AF7A-4D7E-B2B9-8E45D24F407E}" presName="childText" presStyleLbl="bgAcc1" presStyleIdx="3" presStyleCnt="4" custScaleY="47877">
        <dgm:presLayoutVars>
          <dgm:bulletEnabled val="1"/>
        </dgm:presLayoutVars>
      </dgm:prSet>
      <dgm:spPr/>
      <dgm:t>
        <a:bodyPr/>
        <a:lstStyle/>
        <a:p>
          <a:endParaRPr lang="en-US"/>
        </a:p>
      </dgm:t>
    </dgm:pt>
  </dgm:ptLst>
  <dgm:cxnLst>
    <dgm:cxn modelId="{5FDBDFD5-1BE6-4AFF-A07A-BA0BEC9C26AE}" type="presOf" srcId="{08B7A69D-981F-404F-9E88-BE92D83A7CD9}" destId="{469BB64D-B3FE-4EA2-9407-FC3C9D6732CC}" srcOrd="0" destOrd="0" presId="urn:microsoft.com/office/officeart/2005/8/layout/hierarchy3"/>
    <dgm:cxn modelId="{E1C0B295-7D1F-472B-93E5-8B31DFC6DE07}" type="presOf" srcId="{F413CD4E-AF7A-4D7E-B2B9-8E45D24F407E}" destId="{521A5656-453A-412F-8F98-576212271FDD}" srcOrd="0" destOrd="0" presId="urn:microsoft.com/office/officeart/2005/8/layout/hierarchy3"/>
    <dgm:cxn modelId="{927F6584-2F5A-457C-AED6-9F1B287A234A}" type="presOf" srcId="{ECA2AFDE-3C28-493C-8D37-53A8A225DE7B}" destId="{48A8F91F-0BEB-459F-B104-137E6B37B380}"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BF87B356-F8F9-47EB-B6DB-2F70EB284640}" type="presOf" srcId="{6E4F87DA-E87B-4932-8339-3CBD18CF9B0E}" destId="{5C78198C-E3E6-4739-A2FB-D8438428A14C}"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4551B371-8FBC-48B2-B56C-BA7C5BF9DFC2}" type="presOf" srcId="{49BAB4D9-722C-4BFC-AB7A-4C631AE85301}" destId="{CF85CB47-4192-45EA-A07E-C73D4636A4A6}" srcOrd="1"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AAC19A6F-BEE4-4DBF-A147-0652D9D49975}" type="presOf" srcId="{49BAB4D9-722C-4BFC-AB7A-4C631AE85301}" destId="{512A1A97-E871-4C43-915B-C8BF0EEA166A}" srcOrd="0" destOrd="0" presId="urn:microsoft.com/office/officeart/2005/8/layout/hierarchy3"/>
    <dgm:cxn modelId="{216727FC-ACF9-4ABE-BDD0-F764D9542174}" srcId="{49BAB4D9-722C-4BFC-AB7A-4C631AE85301}" destId="{F413CD4E-AF7A-4D7E-B2B9-8E45D24F407E}" srcOrd="3" destOrd="0" parTransId="{6E4F87DA-E87B-4932-8339-3CBD18CF9B0E}" sibTransId="{470ED4E6-E97A-440F-B0A2-F361CBB2D987}"/>
    <dgm:cxn modelId="{39FFF203-3C0C-4122-BBCC-8998F65A4C1C}" type="presOf" srcId="{758F2566-EA32-4753-9E9F-A2D0B88EF654}" destId="{6312BB85-C699-4004-A48C-474A371FB59E}" srcOrd="0" destOrd="0" presId="urn:microsoft.com/office/officeart/2005/8/layout/hierarchy3"/>
    <dgm:cxn modelId="{6BDCF425-8199-4203-901F-C5F78156C914}" srcId="{49BAB4D9-722C-4BFC-AB7A-4C631AE85301}" destId="{758F2566-EA32-4753-9E9F-A2D0B88EF654}" srcOrd="2" destOrd="0" parTransId="{3AD758A6-18C4-4CC8-8F55-AD931023B835}" sibTransId="{32DD7BFD-4600-4B74-B545-0A4590444EA7}"/>
    <dgm:cxn modelId="{98C522AD-8E60-4C24-8D09-11FADFD07036}" type="presOf" srcId="{E99AE880-5184-43FC-B30F-826825F35397}" destId="{A37FE8A8-C0FC-4112-9691-C0E7F2E8C239}" srcOrd="0" destOrd="0" presId="urn:microsoft.com/office/officeart/2005/8/layout/hierarchy3"/>
    <dgm:cxn modelId="{A3C4C8B0-6EA0-43E6-B2AC-2A184105F4FB}" type="presOf" srcId="{3AD758A6-18C4-4CC8-8F55-AD931023B835}" destId="{BA8B5D0C-97E1-418D-9CB2-222E47D0C240}" srcOrd="0" destOrd="0" presId="urn:microsoft.com/office/officeart/2005/8/layout/hierarchy3"/>
    <dgm:cxn modelId="{D3E9551C-1335-4111-9BC5-FC2AC1FED42F}" type="presOf" srcId="{12876316-C5BB-4D54-B887-BF2157DDBC57}" destId="{7327A21F-FBF3-4FFB-AA49-57252446DE80}" srcOrd="0" destOrd="0" presId="urn:microsoft.com/office/officeart/2005/8/layout/hierarchy3"/>
    <dgm:cxn modelId="{C9E945AF-1A60-4A57-8561-780AEA4EE00F}" type="presOf" srcId="{B0C98B80-C636-4289-B0E3-99BC6FA52F85}" destId="{79CB2974-4258-4016-BED7-D8F79A328CFF}" srcOrd="0" destOrd="0" presId="urn:microsoft.com/office/officeart/2005/8/layout/hierarchy3"/>
    <dgm:cxn modelId="{9C387982-5FA7-49F6-B617-FF7B0491DA94}" type="presParOf" srcId="{469BB64D-B3FE-4EA2-9407-FC3C9D6732CC}" destId="{43B5C500-036C-44BF-8440-A2477AB6E2FA}" srcOrd="0" destOrd="0" presId="urn:microsoft.com/office/officeart/2005/8/layout/hierarchy3"/>
    <dgm:cxn modelId="{F62F1B33-7B28-46EE-AAE0-AEC2DB82DFAB}" type="presParOf" srcId="{43B5C500-036C-44BF-8440-A2477AB6E2FA}" destId="{88E6AA1D-461B-4711-9863-ECC7F78F8667}" srcOrd="0" destOrd="0" presId="urn:microsoft.com/office/officeart/2005/8/layout/hierarchy3"/>
    <dgm:cxn modelId="{E5E9BDE7-FF4C-402E-9AEF-55AE147181B5}" type="presParOf" srcId="{88E6AA1D-461B-4711-9863-ECC7F78F8667}" destId="{512A1A97-E871-4C43-915B-C8BF0EEA166A}" srcOrd="0" destOrd="0" presId="urn:microsoft.com/office/officeart/2005/8/layout/hierarchy3"/>
    <dgm:cxn modelId="{71653125-5BAD-445E-99CB-E01838D8B3FE}" type="presParOf" srcId="{88E6AA1D-461B-4711-9863-ECC7F78F8667}" destId="{CF85CB47-4192-45EA-A07E-C73D4636A4A6}" srcOrd="1" destOrd="0" presId="urn:microsoft.com/office/officeart/2005/8/layout/hierarchy3"/>
    <dgm:cxn modelId="{4EE485F0-71C9-4BA9-8DCE-6DD0509D899E}" type="presParOf" srcId="{43B5C500-036C-44BF-8440-A2477AB6E2FA}" destId="{7F9B1F4E-7369-4236-8C8A-0B111FE9C355}" srcOrd="1" destOrd="0" presId="urn:microsoft.com/office/officeart/2005/8/layout/hierarchy3"/>
    <dgm:cxn modelId="{1C3389C8-BA10-4214-BDC1-C23D6D37AC12}" type="presParOf" srcId="{7F9B1F4E-7369-4236-8C8A-0B111FE9C355}" destId="{A37FE8A8-C0FC-4112-9691-C0E7F2E8C239}" srcOrd="0" destOrd="0" presId="urn:microsoft.com/office/officeart/2005/8/layout/hierarchy3"/>
    <dgm:cxn modelId="{5F98080E-89BC-46B2-A91B-140FC54FA493}" type="presParOf" srcId="{7F9B1F4E-7369-4236-8C8A-0B111FE9C355}" destId="{79CB2974-4258-4016-BED7-D8F79A328CFF}" srcOrd="1" destOrd="0" presId="urn:microsoft.com/office/officeart/2005/8/layout/hierarchy3"/>
    <dgm:cxn modelId="{A5ED8385-B111-45D2-9814-0EB912342A97}" type="presParOf" srcId="{7F9B1F4E-7369-4236-8C8A-0B111FE9C355}" destId="{7327A21F-FBF3-4FFB-AA49-57252446DE80}" srcOrd="2" destOrd="0" presId="urn:microsoft.com/office/officeart/2005/8/layout/hierarchy3"/>
    <dgm:cxn modelId="{671801A8-1DE0-47F2-990F-7F9E6F7684D7}" type="presParOf" srcId="{7F9B1F4E-7369-4236-8C8A-0B111FE9C355}" destId="{48A8F91F-0BEB-459F-B104-137E6B37B380}" srcOrd="3" destOrd="0" presId="urn:microsoft.com/office/officeart/2005/8/layout/hierarchy3"/>
    <dgm:cxn modelId="{7AAC9884-0086-4868-9373-8292F6B34D14}" type="presParOf" srcId="{7F9B1F4E-7369-4236-8C8A-0B111FE9C355}" destId="{BA8B5D0C-97E1-418D-9CB2-222E47D0C240}" srcOrd="4" destOrd="0" presId="urn:microsoft.com/office/officeart/2005/8/layout/hierarchy3"/>
    <dgm:cxn modelId="{7951BE29-5BDB-4394-A795-B37B35B84465}" type="presParOf" srcId="{7F9B1F4E-7369-4236-8C8A-0B111FE9C355}" destId="{6312BB85-C699-4004-A48C-474A371FB59E}" srcOrd="5" destOrd="0" presId="urn:microsoft.com/office/officeart/2005/8/layout/hierarchy3"/>
    <dgm:cxn modelId="{EA4A21E1-C03C-475B-8980-53B9C2432AC4}" type="presParOf" srcId="{7F9B1F4E-7369-4236-8C8A-0B111FE9C355}" destId="{5C78198C-E3E6-4739-A2FB-D8438428A14C}" srcOrd="6" destOrd="0" presId="urn:microsoft.com/office/officeart/2005/8/layout/hierarchy3"/>
    <dgm:cxn modelId="{B2ADC1D5-DEF1-4BFF-ABCD-1DC292F48AF3}" type="presParOf" srcId="{7F9B1F4E-7369-4236-8C8A-0B111FE9C355}" destId="{521A5656-453A-412F-8F98-576212271FDD}"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600" b="1" dirty="0" smtClean="0">
              <a:latin typeface="Adobe Arabic" pitchFamily="18" charset="-78"/>
              <a:cs typeface="Adobe Arabic" pitchFamily="18" charset="-78"/>
            </a:rPr>
            <a:t>بستر شناسی</a:t>
          </a:r>
          <a:endParaRPr lang="en-US" sz="16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950" b="1" dirty="0" smtClean="0">
              <a:latin typeface="Adobe Arabic" pitchFamily="18" charset="-78"/>
              <a:cs typeface="Adobe Arabic" pitchFamily="18" charset="-78"/>
            </a:rPr>
            <a:t>ویژگی های جغرافیایی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فرهنگی</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758F2566-EA32-4753-9E9F-A2D0B88EF654}">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تاریخی</a:t>
          </a:r>
          <a:endParaRPr lang="en-US" sz="1000" b="1" dirty="0">
            <a:latin typeface="Adobe Arabic" pitchFamily="18" charset="-78"/>
            <a:cs typeface="Adobe Arabic" pitchFamily="18" charset="-78"/>
          </a:endParaRPr>
        </a:p>
      </dgm:t>
    </dgm:pt>
    <dgm:pt modelId="{3AD758A6-18C4-4CC8-8F55-AD931023B835}" type="parTrans" cxnId="{6BDCF425-8199-4203-901F-C5F78156C914}">
      <dgm:prSet/>
      <dgm:spPr>
        <a:ln>
          <a:solidFill>
            <a:schemeClr val="accent1"/>
          </a:solidFill>
        </a:ln>
      </dgm:spPr>
      <dgm:t>
        <a:bodyPr/>
        <a:lstStyle/>
        <a:p>
          <a:endParaRPr lang="en-US" sz="1000"/>
        </a:p>
      </dgm:t>
    </dgm:pt>
    <dgm:pt modelId="{32DD7BFD-4600-4B74-B545-0A4590444EA7}" type="sibTrans" cxnId="{6BDCF425-8199-4203-901F-C5F78156C914}">
      <dgm:prSet/>
      <dgm:spPr/>
      <dgm:t>
        <a:bodyPr/>
        <a:lstStyle/>
        <a:p>
          <a:endParaRPr lang="en-US" sz="1000"/>
        </a:p>
      </dgm:t>
    </dgm:pt>
    <dgm:pt modelId="{F413CD4E-AF7A-4D7E-B2B9-8E45D24F407E}">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اقلیمی</a:t>
          </a:r>
          <a:endParaRPr lang="en-US" sz="1000" b="1" dirty="0">
            <a:latin typeface="Adobe Arabic" pitchFamily="18" charset="-78"/>
            <a:cs typeface="Adobe Arabic" pitchFamily="18" charset="-78"/>
          </a:endParaRPr>
        </a:p>
      </dgm:t>
    </dgm:pt>
    <dgm:pt modelId="{6E4F87DA-E87B-4932-8339-3CBD18CF9B0E}" type="parTrans" cxnId="{216727FC-ACF9-4ABE-BDD0-F764D9542174}">
      <dgm:prSet/>
      <dgm:spPr>
        <a:ln>
          <a:solidFill>
            <a:schemeClr val="accent1"/>
          </a:solidFill>
        </a:ln>
      </dgm:spPr>
      <dgm:t>
        <a:bodyPr/>
        <a:lstStyle/>
        <a:p>
          <a:endParaRPr lang="en-US" sz="1000"/>
        </a:p>
      </dgm:t>
    </dgm:pt>
    <dgm:pt modelId="{470ED4E6-E97A-440F-B0A2-F361CBB2D987}" type="sibTrans" cxnId="{216727FC-ACF9-4ABE-BDD0-F764D9542174}">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4"/>
      <dgm:spPr/>
      <dgm:t>
        <a:bodyPr/>
        <a:lstStyle/>
        <a:p>
          <a:endParaRPr lang="en-US"/>
        </a:p>
      </dgm:t>
    </dgm:pt>
    <dgm:pt modelId="{79CB2974-4258-4016-BED7-D8F79A328CFF}" type="pres">
      <dgm:prSet presAssocID="{B0C98B80-C636-4289-B0E3-99BC6FA52F85}" presName="childText" presStyleLbl="bgAcc1" presStyleIdx="0"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4"/>
      <dgm:spPr/>
      <dgm:t>
        <a:bodyPr/>
        <a:lstStyle/>
        <a:p>
          <a:endParaRPr lang="en-US"/>
        </a:p>
      </dgm:t>
    </dgm:pt>
    <dgm:pt modelId="{48A8F91F-0BEB-459F-B104-137E6B37B380}" type="pres">
      <dgm:prSet presAssocID="{ECA2AFDE-3C28-493C-8D37-53A8A225DE7B}" presName="childText" presStyleLbl="bgAcc1" presStyleIdx="1" presStyleCnt="4" custScaleY="47877">
        <dgm:presLayoutVars>
          <dgm:bulletEnabled val="1"/>
        </dgm:presLayoutVars>
      </dgm:prSet>
      <dgm:spPr/>
      <dgm:t>
        <a:bodyPr/>
        <a:lstStyle/>
        <a:p>
          <a:endParaRPr lang="en-US"/>
        </a:p>
      </dgm:t>
    </dgm:pt>
    <dgm:pt modelId="{BA8B5D0C-97E1-418D-9CB2-222E47D0C240}" type="pres">
      <dgm:prSet presAssocID="{3AD758A6-18C4-4CC8-8F55-AD931023B835}" presName="Name13" presStyleLbl="parChTrans1D2" presStyleIdx="2" presStyleCnt="4"/>
      <dgm:spPr/>
      <dgm:t>
        <a:bodyPr/>
        <a:lstStyle/>
        <a:p>
          <a:endParaRPr lang="en-US"/>
        </a:p>
      </dgm:t>
    </dgm:pt>
    <dgm:pt modelId="{6312BB85-C699-4004-A48C-474A371FB59E}" type="pres">
      <dgm:prSet presAssocID="{758F2566-EA32-4753-9E9F-A2D0B88EF654}" presName="childText" presStyleLbl="bgAcc1" presStyleIdx="2" presStyleCnt="4" custScaleY="47877">
        <dgm:presLayoutVars>
          <dgm:bulletEnabled val="1"/>
        </dgm:presLayoutVars>
      </dgm:prSet>
      <dgm:spPr/>
      <dgm:t>
        <a:bodyPr/>
        <a:lstStyle/>
        <a:p>
          <a:endParaRPr lang="en-US"/>
        </a:p>
      </dgm:t>
    </dgm:pt>
    <dgm:pt modelId="{5C78198C-E3E6-4739-A2FB-D8438428A14C}" type="pres">
      <dgm:prSet presAssocID="{6E4F87DA-E87B-4932-8339-3CBD18CF9B0E}" presName="Name13" presStyleLbl="parChTrans1D2" presStyleIdx="3" presStyleCnt="4"/>
      <dgm:spPr/>
      <dgm:t>
        <a:bodyPr/>
        <a:lstStyle/>
        <a:p>
          <a:endParaRPr lang="en-US"/>
        </a:p>
      </dgm:t>
    </dgm:pt>
    <dgm:pt modelId="{521A5656-453A-412F-8F98-576212271FDD}" type="pres">
      <dgm:prSet presAssocID="{F413CD4E-AF7A-4D7E-B2B9-8E45D24F407E}" presName="childText" presStyleLbl="bgAcc1" presStyleIdx="3" presStyleCnt="4" custScaleY="47877">
        <dgm:presLayoutVars>
          <dgm:bulletEnabled val="1"/>
        </dgm:presLayoutVars>
      </dgm:prSet>
      <dgm:spPr/>
      <dgm:t>
        <a:bodyPr/>
        <a:lstStyle/>
        <a:p>
          <a:endParaRPr lang="en-US"/>
        </a:p>
      </dgm:t>
    </dgm:pt>
  </dgm:ptLst>
  <dgm:cxnLst>
    <dgm:cxn modelId="{018E48BC-8B21-46F6-8D65-9ACAB3ACAB11}" type="presOf" srcId="{B0C98B80-C636-4289-B0E3-99BC6FA52F85}" destId="{79CB2974-4258-4016-BED7-D8F79A328CFF}" srcOrd="0" destOrd="0" presId="urn:microsoft.com/office/officeart/2005/8/layout/hierarchy3"/>
    <dgm:cxn modelId="{6BDCF425-8199-4203-901F-C5F78156C914}" srcId="{49BAB4D9-722C-4BFC-AB7A-4C631AE85301}" destId="{758F2566-EA32-4753-9E9F-A2D0B88EF654}" srcOrd="2" destOrd="0" parTransId="{3AD758A6-18C4-4CC8-8F55-AD931023B835}" sibTransId="{32DD7BFD-4600-4B74-B545-0A4590444EA7}"/>
    <dgm:cxn modelId="{14925207-16FE-4ED3-9D41-4F795F92FFDC}" type="presOf" srcId="{758F2566-EA32-4753-9E9F-A2D0B88EF654}" destId="{6312BB85-C699-4004-A48C-474A371FB59E}"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4E749555-451D-4790-816E-2B86C97DC252}" type="presOf" srcId="{49BAB4D9-722C-4BFC-AB7A-4C631AE85301}" destId="{CF85CB47-4192-45EA-A07E-C73D4636A4A6}" srcOrd="1" destOrd="0" presId="urn:microsoft.com/office/officeart/2005/8/layout/hierarchy3"/>
    <dgm:cxn modelId="{1DEEF8DD-56CA-48D6-A047-70061EAD4387}" type="presOf" srcId="{3AD758A6-18C4-4CC8-8F55-AD931023B835}" destId="{BA8B5D0C-97E1-418D-9CB2-222E47D0C240}" srcOrd="0" destOrd="0" presId="urn:microsoft.com/office/officeart/2005/8/layout/hierarchy3"/>
    <dgm:cxn modelId="{01876BD5-238A-4956-A8C2-DCA4A628B30A}" type="presOf" srcId="{F413CD4E-AF7A-4D7E-B2B9-8E45D24F407E}" destId="{521A5656-453A-412F-8F98-576212271FDD}" srcOrd="0" destOrd="0" presId="urn:microsoft.com/office/officeart/2005/8/layout/hierarchy3"/>
    <dgm:cxn modelId="{A39C37CC-4735-4691-A08C-1CCCF515D7ED}" type="presOf" srcId="{6E4F87DA-E87B-4932-8339-3CBD18CF9B0E}" destId="{5C78198C-E3E6-4739-A2FB-D8438428A14C}" srcOrd="0" destOrd="0" presId="urn:microsoft.com/office/officeart/2005/8/layout/hierarchy3"/>
    <dgm:cxn modelId="{216727FC-ACF9-4ABE-BDD0-F764D9542174}" srcId="{49BAB4D9-722C-4BFC-AB7A-4C631AE85301}" destId="{F413CD4E-AF7A-4D7E-B2B9-8E45D24F407E}" srcOrd="3" destOrd="0" parTransId="{6E4F87DA-E87B-4932-8339-3CBD18CF9B0E}" sibTransId="{470ED4E6-E97A-440F-B0A2-F361CBB2D987}"/>
    <dgm:cxn modelId="{DE3DFB24-04AD-4071-ACA4-5F1E5C67AE5B}" type="presOf" srcId="{08B7A69D-981F-404F-9E88-BE92D83A7CD9}" destId="{469BB64D-B3FE-4EA2-9407-FC3C9D6732CC}"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A85B39AF-3E4D-472E-8DE1-2F92847E7DFE}" type="presOf" srcId="{49BAB4D9-722C-4BFC-AB7A-4C631AE85301}" destId="{512A1A97-E871-4C43-915B-C8BF0EEA166A}" srcOrd="0" destOrd="0" presId="urn:microsoft.com/office/officeart/2005/8/layout/hierarchy3"/>
    <dgm:cxn modelId="{6CD68AB7-871D-49AC-A90D-74FDD5D4B7A3}" type="presOf" srcId="{E99AE880-5184-43FC-B30F-826825F35397}" destId="{A37FE8A8-C0FC-4112-9691-C0E7F2E8C239}"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7E85C155-67C9-4C20-BD7F-25DEA6DCB19A}" type="presOf" srcId="{12876316-C5BB-4D54-B887-BF2157DDBC57}" destId="{7327A21F-FBF3-4FFB-AA49-57252446DE80}" srcOrd="0" destOrd="0" presId="urn:microsoft.com/office/officeart/2005/8/layout/hierarchy3"/>
    <dgm:cxn modelId="{2E0F282A-CD3E-4AFC-B65D-04CCEED3AEB5}" type="presOf" srcId="{ECA2AFDE-3C28-493C-8D37-53A8A225DE7B}" destId="{48A8F91F-0BEB-459F-B104-137E6B37B380}" srcOrd="0" destOrd="0" presId="urn:microsoft.com/office/officeart/2005/8/layout/hierarchy3"/>
    <dgm:cxn modelId="{56956AAE-DCE3-4BD9-B15B-249B305DF843}" type="presParOf" srcId="{469BB64D-B3FE-4EA2-9407-FC3C9D6732CC}" destId="{43B5C500-036C-44BF-8440-A2477AB6E2FA}" srcOrd="0" destOrd="0" presId="urn:microsoft.com/office/officeart/2005/8/layout/hierarchy3"/>
    <dgm:cxn modelId="{31604BD3-748D-430C-8AA4-A2D6B8AE838E}" type="presParOf" srcId="{43B5C500-036C-44BF-8440-A2477AB6E2FA}" destId="{88E6AA1D-461B-4711-9863-ECC7F78F8667}" srcOrd="0" destOrd="0" presId="urn:microsoft.com/office/officeart/2005/8/layout/hierarchy3"/>
    <dgm:cxn modelId="{229D5DB0-2A2D-429B-9494-5EBB995CC8C0}" type="presParOf" srcId="{88E6AA1D-461B-4711-9863-ECC7F78F8667}" destId="{512A1A97-E871-4C43-915B-C8BF0EEA166A}" srcOrd="0" destOrd="0" presId="urn:microsoft.com/office/officeart/2005/8/layout/hierarchy3"/>
    <dgm:cxn modelId="{19E8567F-E90D-49A7-9371-8316D6ACBD86}" type="presParOf" srcId="{88E6AA1D-461B-4711-9863-ECC7F78F8667}" destId="{CF85CB47-4192-45EA-A07E-C73D4636A4A6}" srcOrd="1" destOrd="0" presId="urn:microsoft.com/office/officeart/2005/8/layout/hierarchy3"/>
    <dgm:cxn modelId="{69DA1196-0DC1-4D71-A2D3-6C0BCF976B3C}" type="presParOf" srcId="{43B5C500-036C-44BF-8440-A2477AB6E2FA}" destId="{7F9B1F4E-7369-4236-8C8A-0B111FE9C355}" srcOrd="1" destOrd="0" presId="urn:microsoft.com/office/officeart/2005/8/layout/hierarchy3"/>
    <dgm:cxn modelId="{DF81A00A-B80E-455E-8CF4-63D65822C34B}" type="presParOf" srcId="{7F9B1F4E-7369-4236-8C8A-0B111FE9C355}" destId="{A37FE8A8-C0FC-4112-9691-C0E7F2E8C239}" srcOrd="0" destOrd="0" presId="urn:microsoft.com/office/officeart/2005/8/layout/hierarchy3"/>
    <dgm:cxn modelId="{A0B8E78F-A0F1-46C3-AAA3-AEB0E46AA6EC}" type="presParOf" srcId="{7F9B1F4E-7369-4236-8C8A-0B111FE9C355}" destId="{79CB2974-4258-4016-BED7-D8F79A328CFF}" srcOrd="1" destOrd="0" presId="urn:microsoft.com/office/officeart/2005/8/layout/hierarchy3"/>
    <dgm:cxn modelId="{405E59F1-60AF-4D25-A3EC-1FB992D85D85}" type="presParOf" srcId="{7F9B1F4E-7369-4236-8C8A-0B111FE9C355}" destId="{7327A21F-FBF3-4FFB-AA49-57252446DE80}" srcOrd="2" destOrd="0" presId="urn:microsoft.com/office/officeart/2005/8/layout/hierarchy3"/>
    <dgm:cxn modelId="{C5B0421F-1CCB-4E0D-A3F5-42A2DCFB255C}" type="presParOf" srcId="{7F9B1F4E-7369-4236-8C8A-0B111FE9C355}" destId="{48A8F91F-0BEB-459F-B104-137E6B37B380}" srcOrd="3" destOrd="0" presId="urn:microsoft.com/office/officeart/2005/8/layout/hierarchy3"/>
    <dgm:cxn modelId="{F40C552E-DB8D-43D2-9F84-5A2F6376A455}" type="presParOf" srcId="{7F9B1F4E-7369-4236-8C8A-0B111FE9C355}" destId="{BA8B5D0C-97E1-418D-9CB2-222E47D0C240}" srcOrd="4" destOrd="0" presId="urn:microsoft.com/office/officeart/2005/8/layout/hierarchy3"/>
    <dgm:cxn modelId="{397C05BA-EA24-4D56-9BBF-C03DAD9029BA}" type="presParOf" srcId="{7F9B1F4E-7369-4236-8C8A-0B111FE9C355}" destId="{6312BB85-C699-4004-A48C-474A371FB59E}" srcOrd="5" destOrd="0" presId="urn:microsoft.com/office/officeart/2005/8/layout/hierarchy3"/>
    <dgm:cxn modelId="{6FC36780-877E-4655-9E4F-A317D46BA21B}" type="presParOf" srcId="{7F9B1F4E-7369-4236-8C8A-0B111FE9C355}" destId="{5C78198C-E3E6-4739-A2FB-D8438428A14C}" srcOrd="6" destOrd="0" presId="urn:microsoft.com/office/officeart/2005/8/layout/hierarchy3"/>
    <dgm:cxn modelId="{F4EF1A62-7C9A-4B0C-B5D0-BB89ABC06F92}" type="presParOf" srcId="{7F9B1F4E-7369-4236-8C8A-0B111FE9C355}" destId="{521A5656-453A-412F-8F98-576212271FDD}"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5CEA37F-AAC7-446C-9B78-C5EA7A8CE6C4}" type="doc">
      <dgm:prSet loTypeId="urn:microsoft.com/office/officeart/2005/8/layout/vList5" loCatId="list" qsTypeId="urn:microsoft.com/office/officeart/2005/8/quickstyle/3d4" qsCatId="3D" csTypeId="urn:microsoft.com/office/officeart/2005/8/colors/accent1_2" csCatId="accent1" phldr="1"/>
      <dgm:spPr/>
      <dgm:t>
        <a:bodyPr/>
        <a:lstStyle/>
        <a:p>
          <a:endParaRPr lang="en-US"/>
        </a:p>
      </dgm:t>
    </dgm:pt>
    <dgm:pt modelId="{089E582F-0EB6-4E0F-9FDC-801EAA6FC509}">
      <dgm:prSet phldrT="[Text]" custT="1"/>
      <dgm:spPr/>
      <dgm:t>
        <a:bodyPr/>
        <a:lstStyle/>
        <a:p>
          <a:r>
            <a:rPr lang="fa-IR" sz="1600" b="1" dirty="0" smtClean="0">
              <a:solidFill>
                <a:sysClr val="windowText" lastClr="000000"/>
              </a:solidFill>
              <a:latin typeface="Adobe Arabic" pitchFamily="18" charset="-78"/>
              <a:cs typeface="B Nazanin" pitchFamily="2" charset="-78"/>
            </a:rPr>
            <a:t>نوع مصالح</a:t>
          </a:r>
          <a:endParaRPr lang="en-US" sz="1600" b="1" dirty="0">
            <a:solidFill>
              <a:sysClr val="windowText" lastClr="000000"/>
            </a:solidFill>
            <a:latin typeface="Adobe Arabic" pitchFamily="18" charset="-78"/>
            <a:cs typeface="B Nazanin" pitchFamily="2" charset="-78"/>
          </a:endParaRPr>
        </a:p>
      </dgm:t>
    </dgm:pt>
    <dgm:pt modelId="{9877BBF2-BFA2-4A10-902B-8C4F261FAC5A}" type="parTrans" cxnId="{5CDA902C-E69B-486F-9574-7D06A757B9DD}">
      <dgm:prSet/>
      <dgm:spPr/>
      <dgm:t>
        <a:bodyPr/>
        <a:lstStyle/>
        <a:p>
          <a:endParaRPr lang="en-US">
            <a:solidFill>
              <a:sysClr val="windowText" lastClr="000000"/>
            </a:solidFill>
          </a:endParaRPr>
        </a:p>
      </dgm:t>
    </dgm:pt>
    <dgm:pt modelId="{F1B3C231-1810-4450-BF6C-CA74DFC914E7}" type="sibTrans" cxnId="{5CDA902C-E69B-486F-9574-7D06A757B9DD}">
      <dgm:prSet/>
      <dgm:spPr/>
      <dgm:t>
        <a:bodyPr/>
        <a:lstStyle/>
        <a:p>
          <a:endParaRPr lang="en-US">
            <a:solidFill>
              <a:sysClr val="windowText" lastClr="000000"/>
            </a:solidFill>
          </a:endParaRPr>
        </a:p>
      </dgm:t>
    </dgm:pt>
    <dgm:pt modelId="{4F0C308F-94EE-4A86-86A5-9B1878EA1CD3}">
      <dgm:prSet phldrT="[Text]" custT="1"/>
      <dgm:spPr/>
      <dgm:t>
        <a:bodyPr/>
        <a:lstStyle/>
        <a:p>
          <a:r>
            <a:rPr lang="fa-IR" sz="1600" b="1" dirty="0" smtClean="0">
              <a:solidFill>
                <a:sysClr val="windowText" lastClr="000000"/>
              </a:solidFill>
              <a:latin typeface="Adobe Arabic" pitchFamily="18" charset="-78"/>
              <a:cs typeface="B Nazanin" pitchFamily="2" charset="-78"/>
            </a:rPr>
            <a:t>بافت مجموعه</a:t>
          </a:r>
          <a:endParaRPr lang="en-US" sz="1600" b="1" dirty="0">
            <a:solidFill>
              <a:sysClr val="windowText" lastClr="000000"/>
            </a:solidFill>
            <a:latin typeface="Adobe Arabic" pitchFamily="18" charset="-78"/>
            <a:cs typeface="B Nazanin" pitchFamily="2" charset="-78"/>
          </a:endParaRPr>
        </a:p>
      </dgm:t>
    </dgm:pt>
    <dgm:pt modelId="{EA8DCFDA-179E-4009-981B-8866E8B291E7}" type="parTrans" cxnId="{DBFEA124-01A9-4963-A10F-96EDE81F5B79}">
      <dgm:prSet/>
      <dgm:spPr/>
      <dgm:t>
        <a:bodyPr/>
        <a:lstStyle/>
        <a:p>
          <a:endParaRPr lang="en-US">
            <a:solidFill>
              <a:sysClr val="windowText" lastClr="000000"/>
            </a:solidFill>
          </a:endParaRPr>
        </a:p>
      </dgm:t>
    </dgm:pt>
    <dgm:pt modelId="{1405B972-4695-4671-B78B-D2A1C30C0063}" type="sibTrans" cxnId="{DBFEA124-01A9-4963-A10F-96EDE81F5B79}">
      <dgm:prSet/>
      <dgm:spPr/>
      <dgm:t>
        <a:bodyPr/>
        <a:lstStyle/>
        <a:p>
          <a:endParaRPr lang="en-US">
            <a:solidFill>
              <a:sysClr val="windowText" lastClr="000000"/>
            </a:solidFill>
          </a:endParaRPr>
        </a:p>
      </dgm:t>
    </dgm:pt>
    <dgm:pt modelId="{A930D009-B35A-46B0-BE42-C55A38033490}">
      <dgm:prSet phldrT="[Text]" custT="1"/>
      <dgm:spPr/>
      <dgm:t>
        <a:bodyPr/>
        <a:lstStyle/>
        <a:p>
          <a:r>
            <a:rPr lang="fa-IR" sz="1600" b="1" dirty="0" smtClean="0">
              <a:solidFill>
                <a:sysClr val="windowText" lastClr="000000"/>
              </a:solidFill>
              <a:latin typeface="Adobe Arabic" pitchFamily="18" charset="-78"/>
              <a:cs typeface="B Nazanin" pitchFamily="2" charset="-78"/>
            </a:rPr>
            <a:t>نوع رنگ خارجی</a:t>
          </a:r>
          <a:endParaRPr lang="en-US" sz="1600" b="1" dirty="0">
            <a:solidFill>
              <a:sysClr val="windowText" lastClr="000000"/>
            </a:solidFill>
            <a:latin typeface="Adobe Arabic" pitchFamily="18" charset="-78"/>
            <a:cs typeface="B Nazanin" pitchFamily="2" charset="-78"/>
          </a:endParaRPr>
        </a:p>
      </dgm:t>
    </dgm:pt>
    <dgm:pt modelId="{B208DFEA-E9B9-44BD-8D91-07C3DB77CFB7}" type="parTrans" cxnId="{866C8BBD-96A9-4197-B9B7-340FFAA6AA0F}">
      <dgm:prSet/>
      <dgm:spPr/>
      <dgm:t>
        <a:bodyPr/>
        <a:lstStyle/>
        <a:p>
          <a:endParaRPr lang="en-US">
            <a:solidFill>
              <a:sysClr val="windowText" lastClr="000000"/>
            </a:solidFill>
          </a:endParaRPr>
        </a:p>
      </dgm:t>
    </dgm:pt>
    <dgm:pt modelId="{BEEA17ED-6E05-498C-9C52-9DE035A0CD75}" type="sibTrans" cxnId="{866C8BBD-96A9-4197-B9B7-340FFAA6AA0F}">
      <dgm:prSet/>
      <dgm:spPr/>
      <dgm:t>
        <a:bodyPr/>
        <a:lstStyle/>
        <a:p>
          <a:endParaRPr lang="en-US">
            <a:solidFill>
              <a:sysClr val="windowText" lastClr="000000"/>
            </a:solidFill>
          </a:endParaRPr>
        </a:p>
      </dgm:t>
    </dgm:pt>
    <dgm:pt modelId="{3611CC22-FBC4-4CCD-B0BD-CB3A185551DC}">
      <dgm:prSet custT="1"/>
      <dgm:spPr/>
      <dgm:t>
        <a:bodyPr/>
        <a:lstStyle/>
        <a:p>
          <a:pPr rtl="1"/>
          <a:r>
            <a:rPr lang="fa-IR" sz="1600" b="1" dirty="0" smtClean="0">
              <a:solidFill>
                <a:sysClr val="windowText" lastClr="000000"/>
              </a:solidFill>
              <a:latin typeface="Adobe Arabic" pitchFamily="18" charset="-78"/>
              <a:cs typeface="B Nazanin" pitchFamily="2" charset="-78"/>
            </a:rPr>
            <a:t>کم</a:t>
          </a:r>
          <a:endParaRPr lang="en-US" sz="1600" b="1" dirty="0">
            <a:solidFill>
              <a:sysClr val="windowText" lastClr="000000"/>
            </a:solidFill>
            <a:latin typeface="Adobe Arabic" pitchFamily="18" charset="-78"/>
            <a:cs typeface="B Nazanin" pitchFamily="2" charset="-78"/>
          </a:endParaRPr>
        </a:p>
      </dgm:t>
    </dgm:pt>
    <dgm:pt modelId="{3AB4745D-F9DB-44FF-AFD0-AF4D3179536E}" type="parTrans" cxnId="{EC0828E6-A469-4166-B94A-A87A7E6CD608}">
      <dgm:prSet/>
      <dgm:spPr/>
      <dgm:t>
        <a:bodyPr/>
        <a:lstStyle/>
        <a:p>
          <a:endParaRPr lang="en-US">
            <a:solidFill>
              <a:sysClr val="windowText" lastClr="000000"/>
            </a:solidFill>
          </a:endParaRPr>
        </a:p>
      </dgm:t>
    </dgm:pt>
    <dgm:pt modelId="{FABB2AF4-FC1D-4DE1-AAB4-57379BD43FFA}" type="sibTrans" cxnId="{EC0828E6-A469-4166-B94A-A87A7E6CD608}">
      <dgm:prSet/>
      <dgm:spPr/>
      <dgm:t>
        <a:bodyPr/>
        <a:lstStyle/>
        <a:p>
          <a:endParaRPr lang="en-US">
            <a:solidFill>
              <a:sysClr val="windowText" lastClr="000000"/>
            </a:solidFill>
          </a:endParaRPr>
        </a:p>
      </dgm:t>
    </dgm:pt>
    <dgm:pt modelId="{3FFF0C58-6326-4C80-84B7-A3459B46658F}">
      <dgm:prSet custT="1"/>
      <dgm:spPr/>
      <dgm:t>
        <a:bodyPr/>
        <a:lstStyle/>
        <a:p>
          <a:r>
            <a:rPr lang="fa-IR" sz="1400" b="1" dirty="0" smtClean="0">
              <a:solidFill>
                <a:sysClr val="windowText" lastClr="000000"/>
              </a:solidFill>
              <a:latin typeface="Adobe Arabic" pitchFamily="18" charset="-78"/>
              <a:cs typeface="B Nazanin" pitchFamily="2" charset="-78"/>
            </a:rPr>
            <a:t>میزان استفاده از تهویه طبیعی</a:t>
          </a:r>
          <a:endParaRPr lang="en-US" sz="1400" b="1" dirty="0">
            <a:solidFill>
              <a:sysClr val="windowText" lastClr="000000"/>
            </a:solidFill>
            <a:latin typeface="Adobe Arabic" pitchFamily="18" charset="-78"/>
            <a:cs typeface="B Nazanin" pitchFamily="2" charset="-78"/>
          </a:endParaRPr>
        </a:p>
      </dgm:t>
    </dgm:pt>
    <dgm:pt modelId="{9B0A4EF8-9665-4727-A037-630783537BC9}" type="parTrans" cxnId="{C5EDA9DA-CEF5-4F0C-8368-51CAE928B4BC}">
      <dgm:prSet/>
      <dgm:spPr/>
      <dgm:t>
        <a:bodyPr/>
        <a:lstStyle/>
        <a:p>
          <a:endParaRPr lang="en-US">
            <a:solidFill>
              <a:sysClr val="windowText" lastClr="000000"/>
            </a:solidFill>
          </a:endParaRPr>
        </a:p>
      </dgm:t>
    </dgm:pt>
    <dgm:pt modelId="{E31409F6-986F-4CA8-9C83-2318D60483F1}" type="sibTrans" cxnId="{C5EDA9DA-CEF5-4F0C-8368-51CAE928B4BC}">
      <dgm:prSet/>
      <dgm:spPr/>
      <dgm:t>
        <a:bodyPr/>
        <a:lstStyle/>
        <a:p>
          <a:endParaRPr lang="en-US">
            <a:solidFill>
              <a:sysClr val="windowText" lastClr="000000"/>
            </a:solidFill>
          </a:endParaRPr>
        </a:p>
      </dgm:t>
    </dgm:pt>
    <dgm:pt modelId="{DBB1AAC2-061F-496A-BBC3-8840B06F7D2A}">
      <dgm:prSet custT="1"/>
      <dgm:spPr/>
      <dgm:t>
        <a:bodyPr/>
        <a:lstStyle/>
        <a:p>
          <a:r>
            <a:rPr lang="fa-IR" sz="1600" b="1" dirty="0" smtClean="0">
              <a:solidFill>
                <a:sysClr val="windowText" lastClr="000000"/>
              </a:solidFill>
              <a:latin typeface="Adobe Arabic" pitchFamily="18" charset="-78"/>
              <a:cs typeface="B Nazanin" pitchFamily="2" charset="-78"/>
            </a:rPr>
            <a:t>سطح و تعداد پنجره</a:t>
          </a:r>
          <a:endParaRPr lang="en-US" sz="1600" b="1" dirty="0">
            <a:solidFill>
              <a:sysClr val="windowText" lastClr="000000"/>
            </a:solidFill>
            <a:latin typeface="Adobe Arabic" pitchFamily="18" charset="-78"/>
            <a:cs typeface="B Nazanin" pitchFamily="2" charset="-78"/>
          </a:endParaRPr>
        </a:p>
      </dgm:t>
    </dgm:pt>
    <dgm:pt modelId="{F32DA135-D6AD-4E69-96E8-7350E56A1286}" type="parTrans" cxnId="{463E12CE-3D4A-485E-AA5F-EA0C6B116FD8}">
      <dgm:prSet/>
      <dgm:spPr/>
      <dgm:t>
        <a:bodyPr/>
        <a:lstStyle/>
        <a:p>
          <a:endParaRPr lang="en-US">
            <a:solidFill>
              <a:sysClr val="windowText" lastClr="000000"/>
            </a:solidFill>
          </a:endParaRPr>
        </a:p>
      </dgm:t>
    </dgm:pt>
    <dgm:pt modelId="{C664485C-727E-4791-B232-EE0A8D3300B2}" type="sibTrans" cxnId="{463E12CE-3D4A-485E-AA5F-EA0C6B116FD8}">
      <dgm:prSet/>
      <dgm:spPr/>
      <dgm:t>
        <a:bodyPr/>
        <a:lstStyle/>
        <a:p>
          <a:endParaRPr lang="en-US">
            <a:solidFill>
              <a:sysClr val="windowText" lastClr="000000"/>
            </a:solidFill>
          </a:endParaRPr>
        </a:p>
      </dgm:t>
    </dgm:pt>
    <dgm:pt modelId="{29171BD0-4196-4EB7-8D5E-741DECD72B11}">
      <dgm:prSet custT="1"/>
      <dgm:spPr/>
      <dgm:t>
        <a:bodyPr/>
        <a:lstStyle/>
        <a:p>
          <a:pPr rtl="1"/>
          <a:r>
            <a:rPr lang="fa-IR" sz="1600" b="1" dirty="0" smtClean="0">
              <a:solidFill>
                <a:sysClr val="windowText" lastClr="000000"/>
              </a:solidFill>
              <a:latin typeface="Adobe Arabic" pitchFamily="18" charset="-78"/>
              <a:cs typeface="B Nazanin" pitchFamily="2" charset="-78"/>
            </a:rPr>
            <a:t>کم</a:t>
          </a:r>
          <a:endParaRPr lang="en-US" sz="1600" b="1" dirty="0">
            <a:solidFill>
              <a:sysClr val="windowText" lastClr="000000"/>
            </a:solidFill>
            <a:latin typeface="Adobe Arabic" pitchFamily="18" charset="-78"/>
            <a:cs typeface="B Nazanin" pitchFamily="2" charset="-78"/>
          </a:endParaRPr>
        </a:p>
      </dgm:t>
    </dgm:pt>
    <dgm:pt modelId="{A4B1E0AA-A819-40F2-BA7B-ED490FA783A3}" type="parTrans" cxnId="{BF690557-6CE1-4DA6-99C7-4AD62EF18980}">
      <dgm:prSet/>
      <dgm:spPr/>
      <dgm:t>
        <a:bodyPr/>
        <a:lstStyle/>
        <a:p>
          <a:endParaRPr lang="en-US">
            <a:solidFill>
              <a:sysClr val="windowText" lastClr="000000"/>
            </a:solidFill>
          </a:endParaRPr>
        </a:p>
      </dgm:t>
    </dgm:pt>
    <dgm:pt modelId="{6877BC90-5291-440B-A87A-F635D03A7F14}" type="sibTrans" cxnId="{BF690557-6CE1-4DA6-99C7-4AD62EF18980}">
      <dgm:prSet/>
      <dgm:spPr/>
      <dgm:t>
        <a:bodyPr/>
        <a:lstStyle/>
        <a:p>
          <a:endParaRPr lang="en-US">
            <a:solidFill>
              <a:sysClr val="windowText" lastClr="000000"/>
            </a:solidFill>
          </a:endParaRPr>
        </a:p>
      </dgm:t>
    </dgm:pt>
    <dgm:pt modelId="{CEE1E003-2847-479B-9D2B-4ACA5FF1D8A4}">
      <dgm:prSet custT="1"/>
      <dgm:spPr/>
      <dgm:t>
        <a:bodyPr/>
        <a:lstStyle/>
        <a:p>
          <a:r>
            <a:rPr lang="fa-IR" sz="1600" b="1" dirty="0" smtClean="0">
              <a:solidFill>
                <a:sysClr val="windowText" lastClr="000000"/>
              </a:solidFill>
              <a:latin typeface="Adobe Arabic" pitchFamily="18" charset="-78"/>
              <a:cs typeface="B Nazanin" pitchFamily="2" charset="-78"/>
            </a:rPr>
            <a:t>نحوه ارتباط با زمین</a:t>
          </a:r>
          <a:endParaRPr lang="en-US" sz="1600" b="1" dirty="0">
            <a:solidFill>
              <a:sysClr val="windowText" lastClr="000000"/>
            </a:solidFill>
            <a:latin typeface="Adobe Arabic" pitchFamily="18" charset="-78"/>
            <a:cs typeface="B Nazanin" pitchFamily="2" charset="-78"/>
          </a:endParaRPr>
        </a:p>
      </dgm:t>
    </dgm:pt>
    <dgm:pt modelId="{C1CDA81C-80D6-4C5C-B7B5-887D84EFD485}" type="parTrans" cxnId="{F8FF1179-DB48-4781-A068-6742B166268C}">
      <dgm:prSet/>
      <dgm:spPr/>
      <dgm:t>
        <a:bodyPr/>
        <a:lstStyle/>
        <a:p>
          <a:endParaRPr lang="en-US">
            <a:solidFill>
              <a:sysClr val="windowText" lastClr="000000"/>
            </a:solidFill>
          </a:endParaRPr>
        </a:p>
      </dgm:t>
    </dgm:pt>
    <dgm:pt modelId="{79AF6372-CF3D-42DE-A420-3E0646C08537}" type="sibTrans" cxnId="{F8FF1179-DB48-4781-A068-6742B166268C}">
      <dgm:prSet/>
      <dgm:spPr/>
      <dgm:t>
        <a:bodyPr/>
        <a:lstStyle/>
        <a:p>
          <a:endParaRPr lang="en-US">
            <a:solidFill>
              <a:sysClr val="windowText" lastClr="000000"/>
            </a:solidFill>
          </a:endParaRPr>
        </a:p>
      </dgm:t>
    </dgm:pt>
    <dgm:pt modelId="{0F3599E8-7B48-4F2C-AB82-1B298F659020}">
      <dgm:prSet custT="1"/>
      <dgm:spPr/>
      <dgm:t>
        <a:bodyPr/>
        <a:lstStyle/>
        <a:p>
          <a:pPr rtl="1"/>
          <a:r>
            <a:rPr lang="fa-IR" sz="1600" b="1" dirty="0" smtClean="0">
              <a:solidFill>
                <a:sysClr val="windowText" lastClr="000000"/>
              </a:solidFill>
              <a:latin typeface="Adobe Arabic" pitchFamily="18" charset="-78"/>
              <a:cs typeface="B Nazanin" pitchFamily="2" charset="-78"/>
            </a:rPr>
            <a:t>روی زمین</a:t>
          </a:r>
          <a:endParaRPr lang="en-US" sz="1600" b="1" dirty="0">
            <a:solidFill>
              <a:sysClr val="windowText" lastClr="000000"/>
            </a:solidFill>
            <a:latin typeface="Adobe Arabic" pitchFamily="18" charset="-78"/>
            <a:cs typeface="B Nazanin" pitchFamily="2" charset="-78"/>
          </a:endParaRPr>
        </a:p>
      </dgm:t>
    </dgm:pt>
    <dgm:pt modelId="{58A79B47-627E-44A7-B97D-5E8CEF74FB04}" type="parTrans" cxnId="{3266DC3F-2491-4C1F-BCAB-7E87C3016AEF}">
      <dgm:prSet/>
      <dgm:spPr/>
      <dgm:t>
        <a:bodyPr/>
        <a:lstStyle/>
        <a:p>
          <a:endParaRPr lang="en-US">
            <a:solidFill>
              <a:sysClr val="windowText" lastClr="000000"/>
            </a:solidFill>
          </a:endParaRPr>
        </a:p>
      </dgm:t>
    </dgm:pt>
    <dgm:pt modelId="{3735EFD2-0AF9-4B3E-99E8-A8A333C2D6DD}" type="sibTrans" cxnId="{3266DC3F-2491-4C1F-BCAB-7E87C3016AEF}">
      <dgm:prSet/>
      <dgm:spPr/>
      <dgm:t>
        <a:bodyPr/>
        <a:lstStyle/>
        <a:p>
          <a:endParaRPr lang="en-US">
            <a:solidFill>
              <a:sysClr val="windowText" lastClr="000000"/>
            </a:solidFill>
          </a:endParaRPr>
        </a:p>
      </dgm:t>
    </dgm:pt>
    <dgm:pt modelId="{364378A8-2EBD-46F2-B053-A6E5EAB2EBC4}">
      <dgm:prSet custT="1"/>
      <dgm:spPr/>
      <dgm:t>
        <a:bodyPr/>
        <a:lstStyle/>
        <a:p>
          <a:r>
            <a:rPr lang="fa-IR" sz="1600" b="1" dirty="0" smtClean="0">
              <a:solidFill>
                <a:sysClr val="windowText" lastClr="000000"/>
              </a:solidFill>
              <a:latin typeface="Adobe Arabic" pitchFamily="18" charset="-78"/>
              <a:cs typeface="B Nazanin" pitchFamily="2" charset="-78"/>
            </a:rPr>
            <a:t>جهت قرارگیری</a:t>
          </a:r>
          <a:endParaRPr lang="en-US" sz="1600" b="1" dirty="0">
            <a:solidFill>
              <a:sysClr val="windowText" lastClr="000000"/>
            </a:solidFill>
            <a:latin typeface="Adobe Arabic" pitchFamily="18" charset="-78"/>
            <a:cs typeface="B Nazanin" pitchFamily="2" charset="-78"/>
          </a:endParaRPr>
        </a:p>
      </dgm:t>
    </dgm:pt>
    <dgm:pt modelId="{D1D41505-293A-47B9-BC9C-F058CBB7A7B8}" type="parTrans" cxnId="{A40D21AB-882A-4E30-A83E-B894948205D1}">
      <dgm:prSet/>
      <dgm:spPr/>
      <dgm:t>
        <a:bodyPr/>
        <a:lstStyle/>
        <a:p>
          <a:endParaRPr lang="en-US">
            <a:solidFill>
              <a:sysClr val="windowText" lastClr="000000"/>
            </a:solidFill>
          </a:endParaRPr>
        </a:p>
      </dgm:t>
    </dgm:pt>
    <dgm:pt modelId="{440DB43C-849B-4854-82BB-864C9DBA992C}" type="sibTrans" cxnId="{A40D21AB-882A-4E30-A83E-B894948205D1}">
      <dgm:prSet/>
      <dgm:spPr/>
      <dgm:t>
        <a:bodyPr/>
        <a:lstStyle/>
        <a:p>
          <a:endParaRPr lang="en-US">
            <a:solidFill>
              <a:sysClr val="windowText" lastClr="000000"/>
            </a:solidFill>
          </a:endParaRPr>
        </a:p>
      </dgm:t>
    </dgm:pt>
    <dgm:pt modelId="{BF956946-A8B2-40AF-B11E-89ADC8DE5774}">
      <dgm:prSet custT="1"/>
      <dgm:spPr/>
      <dgm:t>
        <a:bodyPr/>
        <a:lstStyle/>
        <a:p>
          <a:pPr rtl="1"/>
          <a:r>
            <a:rPr lang="fa-IR" sz="1600" b="1" dirty="0" smtClean="0">
              <a:solidFill>
                <a:sysClr val="windowText" lastClr="000000"/>
              </a:solidFill>
              <a:latin typeface="Adobe Arabic" pitchFamily="18" charset="-78"/>
              <a:cs typeface="B Nazanin" pitchFamily="2" charset="-78"/>
            </a:rPr>
            <a:t>جنوب تا جنوب شرقی</a:t>
          </a:r>
          <a:endParaRPr lang="en-US" sz="1600" b="1" dirty="0">
            <a:solidFill>
              <a:sysClr val="windowText" lastClr="000000"/>
            </a:solidFill>
            <a:latin typeface="Adobe Arabic" pitchFamily="18" charset="-78"/>
            <a:cs typeface="B Nazanin" pitchFamily="2" charset="-78"/>
          </a:endParaRPr>
        </a:p>
      </dgm:t>
    </dgm:pt>
    <dgm:pt modelId="{3881B48C-A2F2-43C6-BFF3-BB63C9BC601A}" type="parTrans" cxnId="{4C26E10B-D865-48BC-AF5D-3BB2927A5975}">
      <dgm:prSet/>
      <dgm:spPr/>
      <dgm:t>
        <a:bodyPr/>
        <a:lstStyle/>
        <a:p>
          <a:endParaRPr lang="en-US">
            <a:solidFill>
              <a:sysClr val="windowText" lastClr="000000"/>
            </a:solidFill>
          </a:endParaRPr>
        </a:p>
      </dgm:t>
    </dgm:pt>
    <dgm:pt modelId="{9176D6C5-354D-4FB5-B596-7D8F760DC94F}" type="sibTrans" cxnId="{4C26E10B-D865-48BC-AF5D-3BB2927A5975}">
      <dgm:prSet/>
      <dgm:spPr/>
      <dgm:t>
        <a:bodyPr/>
        <a:lstStyle/>
        <a:p>
          <a:endParaRPr lang="en-US">
            <a:solidFill>
              <a:sysClr val="windowText" lastClr="000000"/>
            </a:solidFill>
          </a:endParaRPr>
        </a:p>
      </dgm:t>
    </dgm:pt>
    <dgm:pt modelId="{6B91A40D-F003-4B5D-8899-B7124087D6B1}">
      <dgm:prSet custT="1"/>
      <dgm:spPr/>
      <dgm:t>
        <a:bodyPr/>
        <a:lstStyle/>
        <a:p>
          <a:r>
            <a:rPr lang="fa-IR" sz="1600" b="1" dirty="0" smtClean="0">
              <a:solidFill>
                <a:sysClr val="windowText" lastClr="000000"/>
              </a:solidFill>
              <a:latin typeface="Adobe Arabic" pitchFamily="18" charset="-78"/>
              <a:cs typeface="B Nazanin" pitchFamily="2" charset="-78"/>
            </a:rPr>
            <a:t>نوع بام</a:t>
          </a:r>
          <a:endParaRPr lang="en-US" sz="1600" b="1" dirty="0">
            <a:solidFill>
              <a:sysClr val="windowText" lastClr="000000"/>
            </a:solidFill>
            <a:latin typeface="Adobe Arabic" pitchFamily="18" charset="-78"/>
            <a:cs typeface="B Nazanin" pitchFamily="2" charset="-78"/>
          </a:endParaRPr>
        </a:p>
      </dgm:t>
    </dgm:pt>
    <dgm:pt modelId="{7A02E225-CFC5-4580-A80B-CFB219E6D7A0}" type="parTrans" cxnId="{A392DB59-0B01-4382-9CFA-F98803A38C08}">
      <dgm:prSet/>
      <dgm:spPr/>
      <dgm:t>
        <a:bodyPr/>
        <a:lstStyle/>
        <a:p>
          <a:endParaRPr lang="en-US">
            <a:solidFill>
              <a:sysClr val="windowText" lastClr="000000"/>
            </a:solidFill>
          </a:endParaRPr>
        </a:p>
      </dgm:t>
    </dgm:pt>
    <dgm:pt modelId="{492E13E8-624E-4720-BD37-648DA4852D14}" type="sibTrans" cxnId="{A392DB59-0B01-4382-9CFA-F98803A38C08}">
      <dgm:prSet/>
      <dgm:spPr/>
      <dgm:t>
        <a:bodyPr/>
        <a:lstStyle/>
        <a:p>
          <a:endParaRPr lang="en-US">
            <a:solidFill>
              <a:sysClr val="windowText" lastClr="000000"/>
            </a:solidFill>
          </a:endParaRPr>
        </a:p>
      </dgm:t>
    </dgm:pt>
    <dgm:pt modelId="{C5161095-B0EB-4206-846C-74B5694DFE47}">
      <dgm:prSet custT="1"/>
      <dgm:spPr/>
      <dgm:t>
        <a:bodyPr/>
        <a:lstStyle/>
        <a:p>
          <a:pPr rtl="1"/>
          <a:r>
            <a:rPr lang="fa-IR" sz="1600" b="1" dirty="0" smtClean="0">
              <a:solidFill>
                <a:sysClr val="windowText" lastClr="000000"/>
              </a:solidFill>
              <a:latin typeface="Adobe Arabic" pitchFamily="18" charset="-78"/>
              <a:cs typeface="B Nazanin" pitchFamily="2" charset="-78"/>
            </a:rPr>
            <a:t>تاق گنبد</a:t>
          </a:r>
          <a:endParaRPr lang="en-US" sz="1600" b="1" dirty="0">
            <a:solidFill>
              <a:sysClr val="windowText" lastClr="000000"/>
            </a:solidFill>
            <a:latin typeface="Adobe Arabic" pitchFamily="18" charset="-78"/>
            <a:cs typeface="B Nazanin" pitchFamily="2" charset="-78"/>
          </a:endParaRPr>
        </a:p>
      </dgm:t>
    </dgm:pt>
    <dgm:pt modelId="{D424630F-E695-476E-8860-F5BA7C22A07C}" type="parTrans" cxnId="{118CDA20-FAFF-4062-BFF9-7912101D626D}">
      <dgm:prSet/>
      <dgm:spPr/>
      <dgm:t>
        <a:bodyPr/>
        <a:lstStyle/>
        <a:p>
          <a:endParaRPr lang="en-US">
            <a:solidFill>
              <a:sysClr val="windowText" lastClr="000000"/>
            </a:solidFill>
          </a:endParaRPr>
        </a:p>
      </dgm:t>
    </dgm:pt>
    <dgm:pt modelId="{787432FF-A701-4F01-B07D-C704CD66E294}" type="sibTrans" cxnId="{118CDA20-FAFF-4062-BFF9-7912101D626D}">
      <dgm:prSet/>
      <dgm:spPr/>
      <dgm:t>
        <a:bodyPr/>
        <a:lstStyle/>
        <a:p>
          <a:endParaRPr lang="en-US">
            <a:solidFill>
              <a:sysClr val="windowText" lastClr="000000"/>
            </a:solidFill>
          </a:endParaRPr>
        </a:p>
      </dgm:t>
    </dgm:pt>
    <dgm:pt modelId="{7C064A3A-C594-49A8-AE6B-F19B272DF6A3}">
      <dgm:prSet custT="1"/>
      <dgm:spPr/>
      <dgm:t>
        <a:bodyPr/>
        <a:lstStyle/>
        <a:p>
          <a:r>
            <a:rPr lang="fa-IR" sz="1600" b="1" dirty="0" smtClean="0">
              <a:solidFill>
                <a:sysClr val="windowText" lastClr="000000"/>
              </a:solidFill>
              <a:latin typeface="Adobe Arabic" pitchFamily="18" charset="-78"/>
              <a:cs typeface="B Nazanin" pitchFamily="2" charset="-78"/>
            </a:rPr>
            <a:t>نوع پلان</a:t>
          </a:r>
          <a:endParaRPr lang="en-US" sz="1600" b="1" dirty="0">
            <a:solidFill>
              <a:sysClr val="windowText" lastClr="000000"/>
            </a:solidFill>
            <a:latin typeface="Adobe Arabic" pitchFamily="18" charset="-78"/>
            <a:cs typeface="B Nazanin" pitchFamily="2" charset="-78"/>
          </a:endParaRPr>
        </a:p>
      </dgm:t>
    </dgm:pt>
    <dgm:pt modelId="{867E1C2A-D878-468D-9426-00B3BAF9FD90}" type="parTrans" cxnId="{B549F84B-C1BB-4A7C-B95D-57E0BD2A200D}">
      <dgm:prSet/>
      <dgm:spPr/>
      <dgm:t>
        <a:bodyPr/>
        <a:lstStyle/>
        <a:p>
          <a:endParaRPr lang="en-US">
            <a:solidFill>
              <a:sysClr val="windowText" lastClr="000000"/>
            </a:solidFill>
          </a:endParaRPr>
        </a:p>
      </dgm:t>
    </dgm:pt>
    <dgm:pt modelId="{1027ED40-D94F-4BDF-A262-C79B67E54E2C}" type="sibTrans" cxnId="{B549F84B-C1BB-4A7C-B95D-57E0BD2A200D}">
      <dgm:prSet/>
      <dgm:spPr/>
      <dgm:t>
        <a:bodyPr/>
        <a:lstStyle/>
        <a:p>
          <a:endParaRPr lang="en-US">
            <a:solidFill>
              <a:sysClr val="windowText" lastClr="000000"/>
            </a:solidFill>
          </a:endParaRPr>
        </a:p>
      </dgm:t>
    </dgm:pt>
    <dgm:pt modelId="{A169E9F9-8162-4954-9999-458984E8B824}">
      <dgm:prSet custT="1"/>
      <dgm:spPr/>
      <dgm:t>
        <a:bodyPr/>
        <a:lstStyle/>
        <a:p>
          <a:pPr rtl="1"/>
          <a:r>
            <a:rPr lang="fa-IR" sz="1600" b="1" dirty="0" smtClean="0">
              <a:solidFill>
                <a:sysClr val="windowText" lastClr="000000"/>
              </a:solidFill>
              <a:latin typeface="Adobe Arabic" pitchFamily="18" charset="-78"/>
              <a:cs typeface="B Nazanin" pitchFamily="2" charset="-78"/>
            </a:rPr>
            <a:t>فشرده</a:t>
          </a:r>
          <a:endParaRPr lang="en-US" sz="1600" b="1" dirty="0">
            <a:solidFill>
              <a:sysClr val="windowText" lastClr="000000"/>
            </a:solidFill>
            <a:latin typeface="Adobe Arabic" pitchFamily="18" charset="-78"/>
            <a:cs typeface="B Nazanin" pitchFamily="2" charset="-78"/>
          </a:endParaRPr>
        </a:p>
      </dgm:t>
    </dgm:pt>
    <dgm:pt modelId="{5D75A925-FA77-44D6-B6F1-2CBC0BE2FCB0}" type="parTrans" cxnId="{E03EF49D-C1DB-404E-A34F-BC9165EC8109}">
      <dgm:prSet/>
      <dgm:spPr/>
      <dgm:t>
        <a:bodyPr/>
        <a:lstStyle/>
        <a:p>
          <a:endParaRPr lang="en-US">
            <a:solidFill>
              <a:sysClr val="windowText" lastClr="000000"/>
            </a:solidFill>
          </a:endParaRPr>
        </a:p>
      </dgm:t>
    </dgm:pt>
    <dgm:pt modelId="{60029E65-72E0-47E2-9210-F3B01CD759D2}" type="sibTrans" cxnId="{E03EF49D-C1DB-404E-A34F-BC9165EC8109}">
      <dgm:prSet/>
      <dgm:spPr/>
      <dgm:t>
        <a:bodyPr/>
        <a:lstStyle/>
        <a:p>
          <a:endParaRPr lang="en-US">
            <a:solidFill>
              <a:sysClr val="windowText" lastClr="000000"/>
            </a:solidFill>
          </a:endParaRPr>
        </a:p>
      </dgm:t>
    </dgm:pt>
    <dgm:pt modelId="{EB1F14BC-8FAB-420A-8E74-6B03B3563DD9}">
      <dgm:prSet custT="1"/>
      <dgm:spPr/>
      <dgm:t>
        <a:bodyPr/>
        <a:lstStyle/>
        <a:p>
          <a:pPr rtl="1"/>
          <a:r>
            <a:rPr lang="fa-IR" sz="1600" b="1" dirty="0" smtClean="0">
              <a:solidFill>
                <a:sysClr val="windowText" lastClr="000000"/>
              </a:solidFill>
              <a:latin typeface="Adobe Arabic" pitchFamily="18" charset="-78"/>
              <a:cs typeface="B Nazanin" pitchFamily="2" charset="-78"/>
            </a:rPr>
            <a:t>ظرفیت حرارتی زیاد</a:t>
          </a:r>
          <a:endParaRPr lang="en-US" sz="1600" b="1" dirty="0">
            <a:solidFill>
              <a:sysClr val="windowText" lastClr="000000"/>
            </a:solidFill>
            <a:latin typeface="Adobe Arabic" pitchFamily="18" charset="-78"/>
            <a:cs typeface="B Nazanin" pitchFamily="2" charset="-78"/>
          </a:endParaRPr>
        </a:p>
      </dgm:t>
    </dgm:pt>
    <dgm:pt modelId="{9D959CCA-FE01-4DE9-A686-987C56939F9B}" type="parTrans" cxnId="{42FE40DC-D1A1-412A-8551-9D5329A64FA6}">
      <dgm:prSet/>
      <dgm:spPr/>
      <dgm:t>
        <a:bodyPr/>
        <a:lstStyle/>
        <a:p>
          <a:endParaRPr lang="en-US">
            <a:solidFill>
              <a:sysClr val="windowText" lastClr="000000"/>
            </a:solidFill>
          </a:endParaRPr>
        </a:p>
      </dgm:t>
    </dgm:pt>
    <dgm:pt modelId="{A148F494-5BD3-43D6-9239-823236B1A9DF}" type="sibTrans" cxnId="{42FE40DC-D1A1-412A-8551-9D5329A64FA6}">
      <dgm:prSet/>
      <dgm:spPr/>
      <dgm:t>
        <a:bodyPr/>
        <a:lstStyle/>
        <a:p>
          <a:endParaRPr lang="en-US">
            <a:solidFill>
              <a:sysClr val="windowText" lastClr="000000"/>
            </a:solidFill>
          </a:endParaRPr>
        </a:p>
      </dgm:t>
    </dgm:pt>
    <dgm:pt modelId="{80EBECDE-178C-4F64-AF0D-BC963172A7A8}">
      <dgm:prSet custT="1"/>
      <dgm:spPr/>
      <dgm:t>
        <a:bodyPr/>
        <a:lstStyle/>
        <a:p>
          <a:pPr rtl="1"/>
          <a:r>
            <a:rPr lang="fa-IR" sz="1600" b="1" dirty="0" smtClean="0">
              <a:solidFill>
                <a:sysClr val="windowText" lastClr="000000"/>
              </a:solidFill>
              <a:latin typeface="Adobe Arabic" pitchFamily="18" charset="-78"/>
              <a:cs typeface="B Nazanin" pitchFamily="2" charset="-78"/>
            </a:rPr>
            <a:t>متراکم</a:t>
          </a:r>
          <a:endParaRPr lang="en-US" sz="1600" b="1" dirty="0">
            <a:solidFill>
              <a:sysClr val="windowText" lastClr="000000"/>
            </a:solidFill>
            <a:latin typeface="Adobe Arabic" pitchFamily="18" charset="-78"/>
            <a:cs typeface="B Nazanin" pitchFamily="2" charset="-78"/>
          </a:endParaRPr>
        </a:p>
      </dgm:t>
    </dgm:pt>
    <dgm:pt modelId="{A68693F9-0453-4EDD-BBFA-E7CCB6248AE8}" type="parTrans" cxnId="{0DA3182B-17DF-4B82-B8B4-A8C9E3A4811A}">
      <dgm:prSet/>
      <dgm:spPr/>
      <dgm:t>
        <a:bodyPr/>
        <a:lstStyle/>
        <a:p>
          <a:endParaRPr lang="en-US">
            <a:solidFill>
              <a:sysClr val="windowText" lastClr="000000"/>
            </a:solidFill>
          </a:endParaRPr>
        </a:p>
      </dgm:t>
    </dgm:pt>
    <dgm:pt modelId="{A6798D0E-A216-4BB0-9D83-FF2611A6FA85}" type="sibTrans" cxnId="{0DA3182B-17DF-4B82-B8B4-A8C9E3A4811A}">
      <dgm:prSet/>
      <dgm:spPr/>
      <dgm:t>
        <a:bodyPr/>
        <a:lstStyle/>
        <a:p>
          <a:endParaRPr lang="en-US">
            <a:solidFill>
              <a:sysClr val="windowText" lastClr="000000"/>
            </a:solidFill>
          </a:endParaRPr>
        </a:p>
      </dgm:t>
    </dgm:pt>
    <dgm:pt modelId="{8C3403D0-3609-4B33-968A-100C64D5E9F5}">
      <dgm:prSet custT="1"/>
      <dgm:spPr/>
      <dgm:t>
        <a:bodyPr/>
        <a:lstStyle/>
        <a:p>
          <a:pPr rtl="1"/>
          <a:r>
            <a:rPr lang="fa-IR" sz="1600" b="1" i="0" dirty="0" smtClean="0">
              <a:solidFill>
                <a:sysClr val="windowText" lastClr="000000"/>
              </a:solidFill>
              <a:latin typeface="Adobe Arabic" pitchFamily="18" charset="-78"/>
              <a:cs typeface="B Nazanin" pitchFamily="2" charset="-78"/>
            </a:rPr>
            <a:t>روشن</a:t>
          </a:r>
          <a:endParaRPr lang="en-US" sz="1600" b="1" i="0" dirty="0">
            <a:solidFill>
              <a:sysClr val="windowText" lastClr="000000"/>
            </a:solidFill>
            <a:latin typeface="Adobe Arabic" pitchFamily="18" charset="-78"/>
            <a:cs typeface="B Nazanin" pitchFamily="2" charset="-78"/>
          </a:endParaRPr>
        </a:p>
      </dgm:t>
    </dgm:pt>
    <dgm:pt modelId="{A73F3F0E-7866-456B-9A77-F005DED24554}" type="parTrans" cxnId="{11C5A3C9-B5D8-4729-AD09-665847538B48}">
      <dgm:prSet/>
      <dgm:spPr/>
      <dgm:t>
        <a:bodyPr/>
        <a:lstStyle/>
        <a:p>
          <a:endParaRPr lang="en-US">
            <a:solidFill>
              <a:sysClr val="windowText" lastClr="000000"/>
            </a:solidFill>
          </a:endParaRPr>
        </a:p>
      </dgm:t>
    </dgm:pt>
    <dgm:pt modelId="{D81B8A71-8CFD-4458-A922-0A23D5CB4A92}" type="sibTrans" cxnId="{11C5A3C9-B5D8-4729-AD09-665847538B48}">
      <dgm:prSet/>
      <dgm:spPr/>
      <dgm:t>
        <a:bodyPr/>
        <a:lstStyle/>
        <a:p>
          <a:endParaRPr lang="en-US">
            <a:solidFill>
              <a:sysClr val="windowText" lastClr="000000"/>
            </a:solidFill>
          </a:endParaRPr>
        </a:p>
      </dgm:t>
    </dgm:pt>
    <dgm:pt modelId="{44E810D4-579A-4C91-BBA2-6D62CC59D3E0}" type="pres">
      <dgm:prSet presAssocID="{65CEA37F-AAC7-446C-9B78-C5EA7A8CE6C4}" presName="Name0" presStyleCnt="0">
        <dgm:presLayoutVars>
          <dgm:dir/>
          <dgm:animLvl val="lvl"/>
          <dgm:resizeHandles val="exact"/>
        </dgm:presLayoutVars>
      </dgm:prSet>
      <dgm:spPr/>
      <dgm:t>
        <a:bodyPr/>
        <a:lstStyle/>
        <a:p>
          <a:endParaRPr lang="en-US"/>
        </a:p>
      </dgm:t>
    </dgm:pt>
    <dgm:pt modelId="{BFD23906-4DDA-47FB-96DC-1AA660D5CD49}" type="pres">
      <dgm:prSet presAssocID="{089E582F-0EB6-4E0F-9FDC-801EAA6FC509}" presName="linNode" presStyleCnt="0"/>
      <dgm:spPr/>
      <dgm:t>
        <a:bodyPr/>
        <a:lstStyle/>
        <a:p>
          <a:endParaRPr lang="en-US"/>
        </a:p>
      </dgm:t>
    </dgm:pt>
    <dgm:pt modelId="{479CFD07-ACA2-48C3-B96D-C08B8F4238F2}" type="pres">
      <dgm:prSet presAssocID="{089E582F-0EB6-4E0F-9FDC-801EAA6FC509}" presName="parentText" presStyleLbl="node1" presStyleIdx="0" presStyleCnt="9">
        <dgm:presLayoutVars>
          <dgm:chMax val="1"/>
          <dgm:bulletEnabled val="1"/>
        </dgm:presLayoutVars>
      </dgm:prSet>
      <dgm:spPr/>
      <dgm:t>
        <a:bodyPr/>
        <a:lstStyle/>
        <a:p>
          <a:endParaRPr lang="en-US"/>
        </a:p>
      </dgm:t>
    </dgm:pt>
    <dgm:pt modelId="{D6E23F7F-491B-4E4B-9D2A-29CE3D25C2E2}" type="pres">
      <dgm:prSet presAssocID="{089E582F-0EB6-4E0F-9FDC-801EAA6FC509}" presName="descendantText" presStyleLbl="alignAccFollowNode1" presStyleIdx="0" presStyleCnt="9">
        <dgm:presLayoutVars>
          <dgm:bulletEnabled val="1"/>
        </dgm:presLayoutVars>
      </dgm:prSet>
      <dgm:spPr/>
      <dgm:t>
        <a:bodyPr/>
        <a:lstStyle/>
        <a:p>
          <a:endParaRPr lang="en-US"/>
        </a:p>
      </dgm:t>
    </dgm:pt>
    <dgm:pt modelId="{56DFCC9A-AC65-47F5-A52A-D95417DDF001}" type="pres">
      <dgm:prSet presAssocID="{F1B3C231-1810-4450-BF6C-CA74DFC914E7}" presName="sp" presStyleCnt="0"/>
      <dgm:spPr/>
      <dgm:t>
        <a:bodyPr/>
        <a:lstStyle/>
        <a:p>
          <a:endParaRPr lang="en-US"/>
        </a:p>
      </dgm:t>
    </dgm:pt>
    <dgm:pt modelId="{C4738074-697A-47EE-B9DE-2E7E9A43458F}" type="pres">
      <dgm:prSet presAssocID="{7C064A3A-C594-49A8-AE6B-F19B272DF6A3}" presName="linNode" presStyleCnt="0"/>
      <dgm:spPr/>
      <dgm:t>
        <a:bodyPr/>
        <a:lstStyle/>
        <a:p>
          <a:endParaRPr lang="en-US"/>
        </a:p>
      </dgm:t>
    </dgm:pt>
    <dgm:pt modelId="{3F48C1F7-EB8C-4614-9B09-57B9A791012F}" type="pres">
      <dgm:prSet presAssocID="{7C064A3A-C594-49A8-AE6B-F19B272DF6A3}" presName="parentText" presStyleLbl="node1" presStyleIdx="1" presStyleCnt="9">
        <dgm:presLayoutVars>
          <dgm:chMax val="1"/>
          <dgm:bulletEnabled val="1"/>
        </dgm:presLayoutVars>
      </dgm:prSet>
      <dgm:spPr/>
      <dgm:t>
        <a:bodyPr/>
        <a:lstStyle/>
        <a:p>
          <a:endParaRPr lang="en-US"/>
        </a:p>
      </dgm:t>
    </dgm:pt>
    <dgm:pt modelId="{6CE89F05-A549-488E-836F-4BA4DF5CE5B3}" type="pres">
      <dgm:prSet presAssocID="{7C064A3A-C594-49A8-AE6B-F19B272DF6A3}" presName="descendantText" presStyleLbl="alignAccFollowNode1" presStyleIdx="1" presStyleCnt="9">
        <dgm:presLayoutVars>
          <dgm:bulletEnabled val="1"/>
        </dgm:presLayoutVars>
      </dgm:prSet>
      <dgm:spPr/>
      <dgm:t>
        <a:bodyPr/>
        <a:lstStyle/>
        <a:p>
          <a:endParaRPr lang="en-US"/>
        </a:p>
      </dgm:t>
    </dgm:pt>
    <dgm:pt modelId="{945AEF12-CA00-43ED-A7E6-ACA4BEAF8820}" type="pres">
      <dgm:prSet presAssocID="{1027ED40-D94F-4BDF-A262-C79B67E54E2C}" presName="sp" presStyleCnt="0"/>
      <dgm:spPr/>
      <dgm:t>
        <a:bodyPr/>
        <a:lstStyle/>
        <a:p>
          <a:endParaRPr lang="en-US"/>
        </a:p>
      </dgm:t>
    </dgm:pt>
    <dgm:pt modelId="{7E4E14C1-0907-453B-9ABB-CB349B3D6EF2}" type="pres">
      <dgm:prSet presAssocID="{6B91A40D-F003-4B5D-8899-B7124087D6B1}" presName="linNode" presStyleCnt="0"/>
      <dgm:spPr/>
      <dgm:t>
        <a:bodyPr/>
        <a:lstStyle/>
        <a:p>
          <a:endParaRPr lang="en-US"/>
        </a:p>
      </dgm:t>
    </dgm:pt>
    <dgm:pt modelId="{7C7DF722-84E7-44B6-8C97-0E5948067EA3}" type="pres">
      <dgm:prSet presAssocID="{6B91A40D-F003-4B5D-8899-B7124087D6B1}" presName="parentText" presStyleLbl="node1" presStyleIdx="2" presStyleCnt="9">
        <dgm:presLayoutVars>
          <dgm:chMax val="1"/>
          <dgm:bulletEnabled val="1"/>
        </dgm:presLayoutVars>
      </dgm:prSet>
      <dgm:spPr/>
      <dgm:t>
        <a:bodyPr/>
        <a:lstStyle/>
        <a:p>
          <a:endParaRPr lang="en-US"/>
        </a:p>
      </dgm:t>
    </dgm:pt>
    <dgm:pt modelId="{849A1947-072E-4C5F-AA68-5B8438D246AE}" type="pres">
      <dgm:prSet presAssocID="{6B91A40D-F003-4B5D-8899-B7124087D6B1}" presName="descendantText" presStyleLbl="alignAccFollowNode1" presStyleIdx="2" presStyleCnt="9">
        <dgm:presLayoutVars>
          <dgm:bulletEnabled val="1"/>
        </dgm:presLayoutVars>
      </dgm:prSet>
      <dgm:spPr/>
      <dgm:t>
        <a:bodyPr/>
        <a:lstStyle/>
        <a:p>
          <a:endParaRPr lang="en-US"/>
        </a:p>
      </dgm:t>
    </dgm:pt>
    <dgm:pt modelId="{CA04C4D6-013A-4890-A600-A2202134DC2B}" type="pres">
      <dgm:prSet presAssocID="{492E13E8-624E-4720-BD37-648DA4852D14}" presName="sp" presStyleCnt="0"/>
      <dgm:spPr/>
      <dgm:t>
        <a:bodyPr/>
        <a:lstStyle/>
        <a:p>
          <a:endParaRPr lang="en-US"/>
        </a:p>
      </dgm:t>
    </dgm:pt>
    <dgm:pt modelId="{A1134464-8133-4AA4-90D0-25A2310611C6}" type="pres">
      <dgm:prSet presAssocID="{364378A8-2EBD-46F2-B053-A6E5EAB2EBC4}" presName="linNode" presStyleCnt="0"/>
      <dgm:spPr/>
      <dgm:t>
        <a:bodyPr/>
        <a:lstStyle/>
        <a:p>
          <a:endParaRPr lang="en-US"/>
        </a:p>
      </dgm:t>
    </dgm:pt>
    <dgm:pt modelId="{4B28F49D-7099-483A-A14A-DF8A206DA797}" type="pres">
      <dgm:prSet presAssocID="{364378A8-2EBD-46F2-B053-A6E5EAB2EBC4}" presName="parentText" presStyleLbl="node1" presStyleIdx="3" presStyleCnt="9">
        <dgm:presLayoutVars>
          <dgm:chMax val="1"/>
          <dgm:bulletEnabled val="1"/>
        </dgm:presLayoutVars>
      </dgm:prSet>
      <dgm:spPr/>
      <dgm:t>
        <a:bodyPr/>
        <a:lstStyle/>
        <a:p>
          <a:endParaRPr lang="en-US"/>
        </a:p>
      </dgm:t>
    </dgm:pt>
    <dgm:pt modelId="{0D9C7707-3DC6-4D5C-90F1-98C35361E5C7}" type="pres">
      <dgm:prSet presAssocID="{364378A8-2EBD-46F2-B053-A6E5EAB2EBC4}" presName="descendantText" presStyleLbl="alignAccFollowNode1" presStyleIdx="3" presStyleCnt="9">
        <dgm:presLayoutVars>
          <dgm:bulletEnabled val="1"/>
        </dgm:presLayoutVars>
      </dgm:prSet>
      <dgm:spPr/>
      <dgm:t>
        <a:bodyPr/>
        <a:lstStyle/>
        <a:p>
          <a:endParaRPr lang="en-US"/>
        </a:p>
      </dgm:t>
    </dgm:pt>
    <dgm:pt modelId="{5F9B8B40-2D04-42CC-A3E6-4F1C2B382D0B}" type="pres">
      <dgm:prSet presAssocID="{440DB43C-849B-4854-82BB-864C9DBA992C}" presName="sp" presStyleCnt="0"/>
      <dgm:spPr/>
      <dgm:t>
        <a:bodyPr/>
        <a:lstStyle/>
        <a:p>
          <a:endParaRPr lang="en-US"/>
        </a:p>
      </dgm:t>
    </dgm:pt>
    <dgm:pt modelId="{988E5905-182E-407C-84E7-A499018A968F}" type="pres">
      <dgm:prSet presAssocID="{CEE1E003-2847-479B-9D2B-4ACA5FF1D8A4}" presName="linNode" presStyleCnt="0"/>
      <dgm:spPr/>
      <dgm:t>
        <a:bodyPr/>
        <a:lstStyle/>
        <a:p>
          <a:endParaRPr lang="en-US"/>
        </a:p>
      </dgm:t>
    </dgm:pt>
    <dgm:pt modelId="{E3B1CDBF-E9D4-454C-B437-4ABA0D965BE7}" type="pres">
      <dgm:prSet presAssocID="{CEE1E003-2847-479B-9D2B-4ACA5FF1D8A4}" presName="parentText" presStyleLbl="node1" presStyleIdx="4" presStyleCnt="9">
        <dgm:presLayoutVars>
          <dgm:chMax val="1"/>
          <dgm:bulletEnabled val="1"/>
        </dgm:presLayoutVars>
      </dgm:prSet>
      <dgm:spPr/>
      <dgm:t>
        <a:bodyPr/>
        <a:lstStyle/>
        <a:p>
          <a:endParaRPr lang="en-US"/>
        </a:p>
      </dgm:t>
    </dgm:pt>
    <dgm:pt modelId="{9CB08742-6AE5-4941-B206-A3E556326042}" type="pres">
      <dgm:prSet presAssocID="{CEE1E003-2847-479B-9D2B-4ACA5FF1D8A4}" presName="descendantText" presStyleLbl="alignAccFollowNode1" presStyleIdx="4" presStyleCnt="9">
        <dgm:presLayoutVars>
          <dgm:bulletEnabled val="1"/>
        </dgm:presLayoutVars>
      </dgm:prSet>
      <dgm:spPr/>
      <dgm:t>
        <a:bodyPr/>
        <a:lstStyle/>
        <a:p>
          <a:endParaRPr lang="en-US"/>
        </a:p>
      </dgm:t>
    </dgm:pt>
    <dgm:pt modelId="{C93E2638-32C5-4B33-828A-7E85621B664E}" type="pres">
      <dgm:prSet presAssocID="{79AF6372-CF3D-42DE-A420-3E0646C08537}" presName="sp" presStyleCnt="0"/>
      <dgm:spPr/>
      <dgm:t>
        <a:bodyPr/>
        <a:lstStyle/>
        <a:p>
          <a:endParaRPr lang="en-US"/>
        </a:p>
      </dgm:t>
    </dgm:pt>
    <dgm:pt modelId="{8F8D5E00-FC07-452A-A69F-E6F25137C624}" type="pres">
      <dgm:prSet presAssocID="{DBB1AAC2-061F-496A-BBC3-8840B06F7D2A}" presName="linNode" presStyleCnt="0"/>
      <dgm:spPr/>
      <dgm:t>
        <a:bodyPr/>
        <a:lstStyle/>
        <a:p>
          <a:endParaRPr lang="en-US"/>
        </a:p>
      </dgm:t>
    </dgm:pt>
    <dgm:pt modelId="{3039287D-7025-43D7-BB1B-B9BC2BE8E2AD}" type="pres">
      <dgm:prSet presAssocID="{DBB1AAC2-061F-496A-BBC3-8840B06F7D2A}" presName="parentText" presStyleLbl="node1" presStyleIdx="5" presStyleCnt="9">
        <dgm:presLayoutVars>
          <dgm:chMax val="1"/>
          <dgm:bulletEnabled val="1"/>
        </dgm:presLayoutVars>
      </dgm:prSet>
      <dgm:spPr/>
      <dgm:t>
        <a:bodyPr/>
        <a:lstStyle/>
        <a:p>
          <a:endParaRPr lang="en-US"/>
        </a:p>
      </dgm:t>
    </dgm:pt>
    <dgm:pt modelId="{6009728D-7017-42F1-B0FD-02B08914AE63}" type="pres">
      <dgm:prSet presAssocID="{DBB1AAC2-061F-496A-BBC3-8840B06F7D2A}" presName="descendantText" presStyleLbl="alignAccFollowNode1" presStyleIdx="5" presStyleCnt="9">
        <dgm:presLayoutVars>
          <dgm:bulletEnabled val="1"/>
        </dgm:presLayoutVars>
      </dgm:prSet>
      <dgm:spPr/>
      <dgm:t>
        <a:bodyPr/>
        <a:lstStyle/>
        <a:p>
          <a:endParaRPr lang="en-US"/>
        </a:p>
      </dgm:t>
    </dgm:pt>
    <dgm:pt modelId="{157ADD56-044E-44C5-8725-D1C9CC1F746C}" type="pres">
      <dgm:prSet presAssocID="{C664485C-727E-4791-B232-EE0A8D3300B2}" presName="sp" presStyleCnt="0"/>
      <dgm:spPr/>
      <dgm:t>
        <a:bodyPr/>
        <a:lstStyle/>
        <a:p>
          <a:endParaRPr lang="en-US"/>
        </a:p>
      </dgm:t>
    </dgm:pt>
    <dgm:pt modelId="{A3C65027-E536-4384-9462-095D824A0609}" type="pres">
      <dgm:prSet presAssocID="{3FFF0C58-6326-4C80-84B7-A3459B46658F}" presName="linNode" presStyleCnt="0"/>
      <dgm:spPr/>
      <dgm:t>
        <a:bodyPr/>
        <a:lstStyle/>
        <a:p>
          <a:endParaRPr lang="en-US"/>
        </a:p>
      </dgm:t>
    </dgm:pt>
    <dgm:pt modelId="{DC2D7757-065F-4553-BADC-E8D650E2D507}" type="pres">
      <dgm:prSet presAssocID="{3FFF0C58-6326-4C80-84B7-A3459B46658F}" presName="parentText" presStyleLbl="node1" presStyleIdx="6" presStyleCnt="9">
        <dgm:presLayoutVars>
          <dgm:chMax val="1"/>
          <dgm:bulletEnabled val="1"/>
        </dgm:presLayoutVars>
      </dgm:prSet>
      <dgm:spPr/>
      <dgm:t>
        <a:bodyPr/>
        <a:lstStyle/>
        <a:p>
          <a:endParaRPr lang="en-US"/>
        </a:p>
      </dgm:t>
    </dgm:pt>
    <dgm:pt modelId="{65C4624B-2E1C-4062-ACF0-2B330A4C9DB7}" type="pres">
      <dgm:prSet presAssocID="{3FFF0C58-6326-4C80-84B7-A3459B46658F}" presName="descendantText" presStyleLbl="alignAccFollowNode1" presStyleIdx="6" presStyleCnt="9">
        <dgm:presLayoutVars>
          <dgm:bulletEnabled val="1"/>
        </dgm:presLayoutVars>
      </dgm:prSet>
      <dgm:spPr/>
      <dgm:t>
        <a:bodyPr/>
        <a:lstStyle/>
        <a:p>
          <a:endParaRPr lang="en-US"/>
        </a:p>
      </dgm:t>
    </dgm:pt>
    <dgm:pt modelId="{3C451532-AE4E-44FC-A8AC-8CA54E712E13}" type="pres">
      <dgm:prSet presAssocID="{E31409F6-986F-4CA8-9C83-2318D60483F1}" presName="sp" presStyleCnt="0"/>
      <dgm:spPr/>
      <dgm:t>
        <a:bodyPr/>
        <a:lstStyle/>
        <a:p>
          <a:endParaRPr lang="en-US"/>
        </a:p>
      </dgm:t>
    </dgm:pt>
    <dgm:pt modelId="{BA8BC87A-49A0-4EFD-92EA-6F8A2B08FD9F}" type="pres">
      <dgm:prSet presAssocID="{4F0C308F-94EE-4A86-86A5-9B1878EA1CD3}" presName="linNode" presStyleCnt="0"/>
      <dgm:spPr/>
      <dgm:t>
        <a:bodyPr/>
        <a:lstStyle/>
        <a:p>
          <a:endParaRPr lang="en-US"/>
        </a:p>
      </dgm:t>
    </dgm:pt>
    <dgm:pt modelId="{B02CC0EC-B0D4-415E-B4E1-9700B75E7BD9}" type="pres">
      <dgm:prSet presAssocID="{4F0C308F-94EE-4A86-86A5-9B1878EA1CD3}" presName="parentText" presStyleLbl="node1" presStyleIdx="7" presStyleCnt="9">
        <dgm:presLayoutVars>
          <dgm:chMax val="1"/>
          <dgm:bulletEnabled val="1"/>
        </dgm:presLayoutVars>
      </dgm:prSet>
      <dgm:spPr/>
      <dgm:t>
        <a:bodyPr/>
        <a:lstStyle/>
        <a:p>
          <a:endParaRPr lang="en-US"/>
        </a:p>
      </dgm:t>
    </dgm:pt>
    <dgm:pt modelId="{CFCD2FA6-B0C4-40B4-983D-5AE56AEFBBC9}" type="pres">
      <dgm:prSet presAssocID="{4F0C308F-94EE-4A86-86A5-9B1878EA1CD3}" presName="descendantText" presStyleLbl="alignAccFollowNode1" presStyleIdx="7" presStyleCnt="9">
        <dgm:presLayoutVars>
          <dgm:bulletEnabled val="1"/>
        </dgm:presLayoutVars>
      </dgm:prSet>
      <dgm:spPr/>
      <dgm:t>
        <a:bodyPr/>
        <a:lstStyle/>
        <a:p>
          <a:endParaRPr lang="en-US"/>
        </a:p>
      </dgm:t>
    </dgm:pt>
    <dgm:pt modelId="{3E91A881-5CF1-46B7-B516-D4E8B1D8C835}" type="pres">
      <dgm:prSet presAssocID="{1405B972-4695-4671-B78B-D2A1C30C0063}" presName="sp" presStyleCnt="0"/>
      <dgm:spPr/>
      <dgm:t>
        <a:bodyPr/>
        <a:lstStyle/>
        <a:p>
          <a:endParaRPr lang="en-US"/>
        </a:p>
      </dgm:t>
    </dgm:pt>
    <dgm:pt modelId="{AAA14254-8FEB-428D-8625-CA124FABDCC6}" type="pres">
      <dgm:prSet presAssocID="{A930D009-B35A-46B0-BE42-C55A38033490}" presName="linNode" presStyleCnt="0"/>
      <dgm:spPr/>
      <dgm:t>
        <a:bodyPr/>
        <a:lstStyle/>
        <a:p>
          <a:endParaRPr lang="en-US"/>
        </a:p>
      </dgm:t>
    </dgm:pt>
    <dgm:pt modelId="{773EAB90-5FC3-4607-877C-9A34CCF15FC0}" type="pres">
      <dgm:prSet presAssocID="{A930D009-B35A-46B0-BE42-C55A38033490}" presName="parentText" presStyleLbl="node1" presStyleIdx="8" presStyleCnt="9">
        <dgm:presLayoutVars>
          <dgm:chMax val="1"/>
          <dgm:bulletEnabled val="1"/>
        </dgm:presLayoutVars>
      </dgm:prSet>
      <dgm:spPr/>
      <dgm:t>
        <a:bodyPr/>
        <a:lstStyle/>
        <a:p>
          <a:endParaRPr lang="en-US"/>
        </a:p>
      </dgm:t>
    </dgm:pt>
    <dgm:pt modelId="{3F571077-C6E1-4782-BA65-349BFD20F17D}" type="pres">
      <dgm:prSet presAssocID="{A930D009-B35A-46B0-BE42-C55A38033490}" presName="descendantText" presStyleLbl="alignAccFollowNode1" presStyleIdx="8" presStyleCnt="9">
        <dgm:presLayoutVars>
          <dgm:bulletEnabled val="1"/>
        </dgm:presLayoutVars>
      </dgm:prSet>
      <dgm:spPr/>
      <dgm:t>
        <a:bodyPr/>
        <a:lstStyle/>
        <a:p>
          <a:endParaRPr lang="en-US"/>
        </a:p>
      </dgm:t>
    </dgm:pt>
  </dgm:ptLst>
  <dgm:cxnLst>
    <dgm:cxn modelId="{8C9DE0EC-E28B-411B-8A75-96B5FAE6CAC3}" type="presOf" srcId="{CEE1E003-2847-479B-9D2B-4ACA5FF1D8A4}" destId="{E3B1CDBF-E9D4-454C-B437-4ABA0D965BE7}" srcOrd="0" destOrd="0" presId="urn:microsoft.com/office/officeart/2005/8/layout/vList5"/>
    <dgm:cxn modelId="{DBFEA124-01A9-4963-A10F-96EDE81F5B79}" srcId="{65CEA37F-AAC7-446C-9B78-C5EA7A8CE6C4}" destId="{4F0C308F-94EE-4A86-86A5-9B1878EA1CD3}" srcOrd="7" destOrd="0" parTransId="{EA8DCFDA-179E-4009-981B-8866E8B291E7}" sibTransId="{1405B972-4695-4671-B78B-D2A1C30C0063}"/>
    <dgm:cxn modelId="{3266DC3F-2491-4C1F-BCAB-7E87C3016AEF}" srcId="{CEE1E003-2847-479B-9D2B-4ACA5FF1D8A4}" destId="{0F3599E8-7B48-4F2C-AB82-1B298F659020}" srcOrd="0" destOrd="0" parTransId="{58A79B47-627E-44A7-B97D-5E8CEF74FB04}" sibTransId="{3735EFD2-0AF9-4B3E-99E8-A8A333C2D6DD}"/>
    <dgm:cxn modelId="{4C26E10B-D865-48BC-AF5D-3BB2927A5975}" srcId="{364378A8-2EBD-46F2-B053-A6E5EAB2EBC4}" destId="{BF956946-A8B2-40AF-B11E-89ADC8DE5774}" srcOrd="0" destOrd="0" parTransId="{3881B48C-A2F2-43C6-BFF3-BB63C9BC601A}" sibTransId="{9176D6C5-354D-4FB5-B596-7D8F760DC94F}"/>
    <dgm:cxn modelId="{41F07F63-48BF-41A2-8F03-462C361CB029}" type="presOf" srcId="{364378A8-2EBD-46F2-B053-A6E5EAB2EBC4}" destId="{4B28F49D-7099-483A-A14A-DF8A206DA797}" srcOrd="0" destOrd="0" presId="urn:microsoft.com/office/officeart/2005/8/layout/vList5"/>
    <dgm:cxn modelId="{D5E6117A-9EB6-428C-B23B-E2F67ACDFE51}" type="presOf" srcId="{A169E9F9-8162-4954-9999-458984E8B824}" destId="{6CE89F05-A549-488E-836F-4BA4DF5CE5B3}" srcOrd="0" destOrd="0" presId="urn:microsoft.com/office/officeart/2005/8/layout/vList5"/>
    <dgm:cxn modelId="{CA5294EF-3058-49E2-A6A0-B7309121FF1B}" type="presOf" srcId="{3611CC22-FBC4-4CCD-B0BD-CB3A185551DC}" destId="{65C4624B-2E1C-4062-ACF0-2B330A4C9DB7}" srcOrd="0" destOrd="0" presId="urn:microsoft.com/office/officeart/2005/8/layout/vList5"/>
    <dgm:cxn modelId="{D4DF23D7-3629-4823-9DD2-F5122A917F0B}" type="presOf" srcId="{4F0C308F-94EE-4A86-86A5-9B1878EA1CD3}" destId="{B02CC0EC-B0D4-415E-B4E1-9700B75E7BD9}" srcOrd="0" destOrd="0" presId="urn:microsoft.com/office/officeart/2005/8/layout/vList5"/>
    <dgm:cxn modelId="{898DCCFD-2CF0-47FB-9D16-01BF1035418B}" type="presOf" srcId="{65CEA37F-AAC7-446C-9B78-C5EA7A8CE6C4}" destId="{44E810D4-579A-4C91-BBA2-6D62CC59D3E0}" srcOrd="0" destOrd="0" presId="urn:microsoft.com/office/officeart/2005/8/layout/vList5"/>
    <dgm:cxn modelId="{A40D21AB-882A-4E30-A83E-B894948205D1}" srcId="{65CEA37F-AAC7-446C-9B78-C5EA7A8CE6C4}" destId="{364378A8-2EBD-46F2-B053-A6E5EAB2EBC4}" srcOrd="3" destOrd="0" parTransId="{D1D41505-293A-47B9-BC9C-F058CBB7A7B8}" sibTransId="{440DB43C-849B-4854-82BB-864C9DBA992C}"/>
    <dgm:cxn modelId="{BF690557-6CE1-4DA6-99C7-4AD62EF18980}" srcId="{DBB1AAC2-061F-496A-BBC3-8840B06F7D2A}" destId="{29171BD0-4196-4EB7-8D5E-741DECD72B11}" srcOrd="0" destOrd="0" parTransId="{A4B1E0AA-A819-40F2-BA7B-ED490FA783A3}" sibTransId="{6877BC90-5291-440B-A87A-F635D03A7F14}"/>
    <dgm:cxn modelId="{0DA3182B-17DF-4B82-B8B4-A8C9E3A4811A}" srcId="{4F0C308F-94EE-4A86-86A5-9B1878EA1CD3}" destId="{80EBECDE-178C-4F64-AF0D-BC963172A7A8}" srcOrd="0" destOrd="0" parTransId="{A68693F9-0453-4EDD-BBFA-E7CCB6248AE8}" sibTransId="{A6798D0E-A216-4BB0-9D83-FF2611A6FA85}"/>
    <dgm:cxn modelId="{E03EF49D-C1DB-404E-A34F-BC9165EC8109}" srcId="{7C064A3A-C594-49A8-AE6B-F19B272DF6A3}" destId="{A169E9F9-8162-4954-9999-458984E8B824}" srcOrd="0" destOrd="0" parTransId="{5D75A925-FA77-44D6-B6F1-2CBC0BE2FCB0}" sibTransId="{60029E65-72E0-47E2-9210-F3B01CD759D2}"/>
    <dgm:cxn modelId="{B43C5350-601B-4584-93B2-E72EF348BFD1}" type="presOf" srcId="{8C3403D0-3609-4B33-968A-100C64D5E9F5}" destId="{3F571077-C6E1-4782-BA65-349BFD20F17D}" srcOrd="0" destOrd="0" presId="urn:microsoft.com/office/officeart/2005/8/layout/vList5"/>
    <dgm:cxn modelId="{C5EDA9DA-CEF5-4F0C-8368-51CAE928B4BC}" srcId="{65CEA37F-AAC7-446C-9B78-C5EA7A8CE6C4}" destId="{3FFF0C58-6326-4C80-84B7-A3459B46658F}" srcOrd="6" destOrd="0" parTransId="{9B0A4EF8-9665-4727-A037-630783537BC9}" sibTransId="{E31409F6-986F-4CA8-9C83-2318D60483F1}"/>
    <dgm:cxn modelId="{5C976E7F-DBF4-4A53-8DD3-0BC764BA01FD}" type="presOf" srcId="{A930D009-B35A-46B0-BE42-C55A38033490}" destId="{773EAB90-5FC3-4607-877C-9A34CCF15FC0}" srcOrd="0" destOrd="0" presId="urn:microsoft.com/office/officeart/2005/8/layout/vList5"/>
    <dgm:cxn modelId="{11C5A3C9-B5D8-4729-AD09-665847538B48}" srcId="{A930D009-B35A-46B0-BE42-C55A38033490}" destId="{8C3403D0-3609-4B33-968A-100C64D5E9F5}" srcOrd="0" destOrd="0" parTransId="{A73F3F0E-7866-456B-9A77-F005DED24554}" sibTransId="{D81B8A71-8CFD-4458-A922-0A23D5CB4A92}"/>
    <dgm:cxn modelId="{32D51526-CDF1-455C-9F2C-118DC08221E1}" type="presOf" srcId="{0F3599E8-7B48-4F2C-AB82-1B298F659020}" destId="{9CB08742-6AE5-4941-B206-A3E556326042}" srcOrd="0" destOrd="0" presId="urn:microsoft.com/office/officeart/2005/8/layout/vList5"/>
    <dgm:cxn modelId="{5CDA902C-E69B-486F-9574-7D06A757B9DD}" srcId="{65CEA37F-AAC7-446C-9B78-C5EA7A8CE6C4}" destId="{089E582F-0EB6-4E0F-9FDC-801EAA6FC509}" srcOrd="0" destOrd="0" parTransId="{9877BBF2-BFA2-4A10-902B-8C4F261FAC5A}" sibTransId="{F1B3C231-1810-4450-BF6C-CA74DFC914E7}"/>
    <dgm:cxn modelId="{F8FF1179-DB48-4781-A068-6742B166268C}" srcId="{65CEA37F-AAC7-446C-9B78-C5EA7A8CE6C4}" destId="{CEE1E003-2847-479B-9D2B-4ACA5FF1D8A4}" srcOrd="4" destOrd="0" parTransId="{C1CDA81C-80D6-4C5C-B7B5-887D84EFD485}" sibTransId="{79AF6372-CF3D-42DE-A420-3E0646C08537}"/>
    <dgm:cxn modelId="{7A53D619-C58A-4132-921A-74B3BDFC272A}" type="presOf" srcId="{C5161095-B0EB-4206-846C-74B5694DFE47}" destId="{849A1947-072E-4C5F-AA68-5B8438D246AE}" srcOrd="0" destOrd="0" presId="urn:microsoft.com/office/officeart/2005/8/layout/vList5"/>
    <dgm:cxn modelId="{AD87F771-571E-4010-A96A-4111788FE1F8}" type="presOf" srcId="{7C064A3A-C594-49A8-AE6B-F19B272DF6A3}" destId="{3F48C1F7-EB8C-4614-9B09-57B9A791012F}" srcOrd="0" destOrd="0" presId="urn:microsoft.com/office/officeart/2005/8/layout/vList5"/>
    <dgm:cxn modelId="{42FE40DC-D1A1-412A-8551-9D5329A64FA6}" srcId="{089E582F-0EB6-4E0F-9FDC-801EAA6FC509}" destId="{EB1F14BC-8FAB-420A-8E74-6B03B3563DD9}" srcOrd="0" destOrd="0" parTransId="{9D959CCA-FE01-4DE9-A686-987C56939F9B}" sibTransId="{A148F494-5BD3-43D6-9239-823236B1A9DF}"/>
    <dgm:cxn modelId="{A392DB59-0B01-4382-9CFA-F98803A38C08}" srcId="{65CEA37F-AAC7-446C-9B78-C5EA7A8CE6C4}" destId="{6B91A40D-F003-4B5D-8899-B7124087D6B1}" srcOrd="2" destOrd="0" parTransId="{7A02E225-CFC5-4580-A80B-CFB219E6D7A0}" sibTransId="{492E13E8-624E-4720-BD37-648DA4852D14}"/>
    <dgm:cxn modelId="{EC0828E6-A469-4166-B94A-A87A7E6CD608}" srcId="{3FFF0C58-6326-4C80-84B7-A3459B46658F}" destId="{3611CC22-FBC4-4CCD-B0BD-CB3A185551DC}" srcOrd="0" destOrd="0" parTransId="{3AB4745D-F9DB-44FF-AFD0-AF4D3179536E}" sibTransId="{FABB2AF4-FC1D-4DE1-AAB4-57379BD43FFA}"/>
    <dgm:cxn modelId="{3BC88CFF-3F34-4228-8EC1-F718C799207F}" type="presOf" srcId="{80EBECDE-178C-4F64-AF0D-BC963172A7A8}" destId="{CFCD2FA6-B0C4-40B4-983D-5AE56AEFBBC9}" srcOrd="0" destOrd="0" presId="urn:microsoft.com/office/officeart/2005/8/layout/vList5"/>
    <dgm:cxn modelId="{1416A655-498B-47F8-AB0D-DE194D33B41A}" type="presOf" srcId="{DBB1AAC2-061F-496A-BBC3-8840B06F7D2A}" destId="{3039287D-7025-43D7-BB1B-B9BC2BE8E2AD}" srcOrd="0" destOrd="0" presId="urn:microsoft.com/office/officeart/2005/8/layout/vList5"/>
    <dgm:cxn modelId="{5031B009-3997-4729-9E20-DCDEA6338728}" type="presOf" srcId="{29171BD0-4196-4EB7-8D5E-741DECD72B11}" destId="{6009728D-7017-42F1-B0FD-02B08914AE63}" srcOrd="0" destOrd="0" presId="urn:microsoft.com/office/officeart/2005/8/layout/vList5"/>
    <dgm:cxn modelId="{59E367A6-9CB5-47B2-87C8-2A3E312EB030}" type="presOf" srcId="{6B91A40D-F003-4B5D-8899-B7124087D6B1}" destId="{7C7DF722-84E7-44B6-8C97-0E5948067EA3}" srcOrd="0" destOrd="0" presId="urn:microsoft.com/office/officeart/2005/8/layout/vList5"/>
    <dgm:cxn modelId="{118CDA20-FAFF-4062-BFF9-7912101D626D}" srcId="{6B91A40D-F003-4B5D-8899-B7124087D6B1}" destId="{C5161095-B0EB-4206-846C-74B5694DFE47}" srcOrd="0" destOrd="0" parTransId="{D424630F-E695-476E-8860-F5BA7C22A07C}" sibTransId="{787432FF-A701-4F01-B07D-C704CD66E294}"/>
    <dgm:cxn modelId="{463E12CE-3D4A-485E-AA5F-EA0C6B116FD8}" srcId="{65CEA37F-AAC7-446C-9B78-C5EA7A8CE6C4}" destId="{DBB1AAC2-061F-496A-BBC3-8840B06F7D2A}" srcOrd="5" destOrd="0" parTransId="{F32DA135-D6AD-4E69-96E8-7350E56A1286}" sibTransId="{C664485C-727E-4791-B232-EE0A8D3300B2}"/>
    <dgm:cxn modelId="{866C8BBD-96A9-4197-B9B7-340FFAA6AA0F}" srcId="{65CEA37F-AAC7-446C-9B78-C5EA7A8CE6C4}" destId="{A930D009-B35A-46B0-BE42-C55A38033490}" srcOrd="8" destOrd="0" parTransId="{B208DFEA-E9B9-44BD-8D91-07C3DB77CFB7}" sibTransId="{BEEA17ED-6E05-498C-9C52-9DE035A0CD75}"/>
    <dgm:cxn modelId="{4676896E-80C9-4037-8A34-ED8E4811914E}" type="presOf" srcId="{BF956946-A8B2-40AF-B11E-89ADC8DE5774}" destId="{0D9C7707-3DC6-4D5C-90F1-98C35361E5C7}" srcOrd="0" destOrd="0" presId="urn:microsoft.com/office/officeart/2005/8/layout/vList5"/>
    <dgm:cxn modelId="{B549F84B-C1BB-4A7C-B95D-57E0BD2A200D}" srcId="{65CEA37F-AAC7-446C-9B78-C5EA7A8CE6C4}" destId="{7C064A3A-C594-49A8-AE6B-F19B272DF6A3}" srcOrd="1" destOrd="0" parTransId="{867E1C2A-D878-468D-9426-00B3BAF9FD90}" sibTransId="{1027ED40-D94F-4BDF-A262-C79B67E54E2C}"/>
    <dgm:cxn modelId="{6D873D3F-CBDE-4EAD-A12C-6A00E831AE48}" type="presOf" srcId="{089E582F-0EB6-4E0F-9FDC-801EAA6FC509}" destId="{479CFD07-ACA2-48C3-B96D-C08B8F4238F2}" srcOrd="0" destOrd="0" presId="urn:microsoft.com/office/officeart/2005/8/layout/vList5"/>
    <dgm:cxn modelId="{3424D821-3999-4A2F-8D39-75F3EAAB72E1}" type="presOf" srcId="{3FFF0C58-6326-4C80-84B7-A3459B46658F}" destId="{DC2D7757-065F-4553-BADC-E8D650E2D507}" srcOrd="0" destOrd="0" presId="urn:microsoft.com/office/officeart/2005/8/layout/vList5"/>
    <dgm:cxn modelId="{8724D5FC-6A89-4B4F-8E75-36FF53555B0A}" type="presOf" srcId="{EB1F14BC-8FAB-420A-8E74-6B03B3563DD9}" destId="{D6E23F7F-491B-4E4B-9D2A-29CE3D25C2E2}" srcOrd="0" destOrd="0" presId="urn:microsoft.com/office/officeart/2005/8/layout/vList5"/>
    <dgm:cxn modelId="{6D2F7043-8168-4D81-ABCF-9E9889CBE636}" type="presParOf" srcId="{44E810D4-579A-4C91-BBA2-6D62CC59D3E0}" destId="{BFD23906-4DDA-47FB-96DC-1AA660D5CD49}" srcOrd="0" destOrd="0" presId="urn:microsoft.com/office/officeart/2005/8/layout/vList5"/>
    <dgm:cxn modelId="{AAFF2659-AD14-4DCA-B65C-BEB50BC161AD}" type="presParOf" srcId="{BFD23906-4DDA-47FB-96DC-1AA660D5CD49}" destId="{479CFD07-ACA2-48C3-B96D-C08B8F4238F2}" srcOrd="0" destOrd="0" presId="urn:microsoft.com/office/officeart/2005/8/layout/vList5"/>
    <dgm:cxn modelId="{AF404B35-4D36-42A4-A2DD-D8B3AB919A81}" type="presParOf" srcId="{BFD23906-4DDA-47FB-96DC-1AA660D5CD49}" destId="{D6E23F7F-491B-4E4B-9D2A-29CE3D25C2E2}" srcOrd="1" destOrd="0" presId="urn:microsoft.com/office/officeart/2005/8/layout/vList5"/>
    <dgm:cxn modelId="{2497131B-E6D3-44A7-8185-415C6BB01739}" type="presParOf" srcId="{44E810D4-579A-4C91-BBA2-6D62CC59D3E0}" destId="{56DFCC9A-AC65-47F5-A52A-D95417DDF001}" srcOrd="1" destOrd="0" presId="urn:microsoft.com/office/officeart/2005/8/layout/vList5"/>
    <dgm:cxn modelId="{8C9318DC-D009-405D-BC46-D98CCB88D127}" type="presParOf" srcId="{44E810D4-579A-4C91-BBA2-6D62CC59D3E0}" destId="{C4738074-697A-47EE-B9DE-2E7E9A43458F}" srcOrd="2" destOrd="0" presId="urn:microsoft.com/office/officeart/2005/8/layout/vList5"/>
    <dgm:cxn modelId="{30D09FC9-E223-45AF-A788-BD0165D1E915}" type="presParOf" srcId="{C4738074-697A-47EE-B9DE-2E7E9A43458F}" destId="{3F48C1F7-EB8C-4614-9B09-57B9A791012F}" srcOrd="0" destOrd="0" presId="urn:microsoft.com/office/officeart/2005/8/layout/vList5"/>
    <dgm:cxn modelId="{01B95B3F-749E-4DB5-B4DE-678C483FBA24}" type="presParOf" srcId="{C4738074-697A-47EE-B9DE-2E7E9A43458F}" destId="{6CE89F05-A549-488E-836F-4BA4DF5CE5B3}" srcOrd="1" destOrd="0" presId="urn:microsoft.com/office/officeart/2005/8/layout/vList5"/>
    <dgm:cxn modelId="{9BE75923-FA95-47F6-9570-97673B5641A3}" type="presParOf" srcId="{44E810D4-579A-4C91-BBA2-6D62CC59D3E0}" destId="{945AEF12-CA00-43ED-A7E6-ACA4BEAF8820}" srcOrd="3" destOrd="0" presId="urn:microsoft.com/office/officeart/2005/8/layout/vList5"/>
    <dgm:cxn modelId="{CA34960D-B606-4367-AC98-B284DB9C3717}" type="presParOf" srcId="{44E810D4-579A-4C91-BBA2-6D62CC59D3E0}" destId="{7E4E14C1-0907-453B-9ABB-CB349B3D6EF2}" srcOrd="4" destOrd="0" presId="urn:microsoft.com/office/officeart/2005/8/layout/vList5"/>
    <dgm:cxn modelId="{B89884FB-30C0-4161-808D-A79E0FCCF914}" type="presParOf" srcId="{7E4E14C1-0907-453B-9ABB-CB349B3D6EF2}" destId="{7C7DF722-84E7-44B6-8C97-0E5948067EA3}" srcOrd="0" destOrd="0" presId="urn:microsoft.com/office/officeart/2005/8/layout/vList5"/>
    <dgm:cxn modelId="{68BF1656-80D2-41F2-BA03-ADA35CB33FD4}" type="presParOf" srcId="{7E4E14C1-0907-453B-9ABB-CB349B3D6EF2}" destId="{849A1947-072E-4C5F-AA68-5B8438D246AE}" srcOrd="1" destOrd="0" presId="urn:microsoft.com/office/officeart/2005/8/layout/vList5"/>
    <dgm:cxn modelId="{9FF24A4B-AC13-4936-B07C-EFA0E859145A}" type="presParOf" srcId="{44E810D4-579A-4C91-BBA2-6D62CC59D3E0}" destId="{CA04C4D6-013A-4890-A600-A2202134DC2B}" srcOrd="5" destOrd="0" presId="urn:microsoft.com/office/officeart/2005/8/layout/vList5"/>
    <dgm:cxn modelId="{764E9715-5E6C-4536-AD51-741371065548}" type="presParOf" srcId="{44E810D4-579A-4C91-BBA2-6D62CC59D3E0}" destId="{A1134464-8133-4AA4-90D0-25A2310611C6}" srcOrd="6" destOrd="0" presId="urn:microsoft.com/office/officeart/2005/8/layout/vList5"/>
    <dgm:cxn modelId="{B85AF648-FD8B-4440-862D-0CF62199A361}" type="presParOf" srcId="{A1134464-8133-4AA4-90D0-25A2310611C6}" destId="{4B28F49D-7099-483A-A14A-DF8A206DA797}" srcOrd="0" destOrd="0" presId="urn:microsoft.com/office/officeart/2005/8/layout/vList5"/>
    <dgm:cxn modelId="{C10BBB91-7EB4-4145-8BC9-86CE4AF2BBD1}" type="presParOf" srcId="{A1134464-8133-4AA4-90D0-25A2310611C6}" destId="{0D9C7707-3DC6-4D5C-90F1-98C35361E5C7}" srcOrd="1" destOrd="0" presId="urn:microsoft.com/office/officeart/2005/8/layout/vList5"/>
    <dgm:cxn modelId="{B770DB09-722D-46F3-A86F-E6BB42885AB5}" type="presParOf" srcId="{44E810D4-579A-4C91-BBA2-6D62CC59D3E0}" destId="{5F9B8B40-2D04-42CC-A3E6-4F1C2B382D0B}" srcOrd="7" destOrd="0" presId="urn:microsoft.com/office/officeart/2005/8/layout/vList5"/>
    <dgm:cxn modelId="{0CFFD40D-D9FF-4A5B-9AB8-48A34780DBA0}" type="presParOf" srcId="{44E810D4-579A-4C91-BBA2-6D62CC59D3E0}" destId="{988E5905-182E-407C-84E7-A499018A968F}" srcOrd="8" destOrd="0" presId="urn:microsoft.com/office/officeart/2005/8/layout/vList5"/>
    <dgm:cxn modelId="{4B3A5EC1-FA28-468C-B814-E165E3131575}" type="presParOf" srcId="{988E5905-182E-407C-84E7-A499018A968F}" destId="{E3B1CDBF-E9D4-454C-B437-4ABA0D965BE7}" srcOrd="0" destOrd="0" presId="urn:microsoft.com/office/officeart/2005/8/layout/vList5"/>
    <dgm:cxn modelId="{405BE95D-334B-4755-BE6C-A90C738DF496}" type="presParOf" srcId="{988E5905-182E-407C-84E7-A499018A968F}" destId="{9CB08742-6AE5-4941-B206-A3E556326042}" srcOrd="1" destOrd="0" presId="urn:microsoft.com/office/officeart/2005/8/layout/vList5"/>
    <dgm:cxn modelId="{03B4BCE7-DAC3-4C09-BC8E-6F86B1587C85}" type="presParOf" srcId="{44E810D4-579A-4C91-BBA2-6D62CC59D3E0}" destId="{C93E2638-32C5-4B33-828A-7E85621B664E}" srcOrd="9" destOrd="0" presId="urn:microsoft.com/office/officeart/2005/8/layout/vList5"/>
    <dgm:cxn modelId="{F1374413-0C26-48C6-BA58-C6788F6920E3}" type="presParOf" srcId="{44E810D4-579A-4C91-BBA2-6D62CC59D3E0}" destId="{8F8D5E00-FC07-452A-A69F-E6F25137C624}" srcOrd="10" destOrd="0" presId="urn:microsoft.com/office/officeart/2005/8/layout/vList5"/>
    <dgm:cxn modelId="{F7F67BB0-0B02-402A-9285-80F4B5C4F5B1}" type="presParOf" srcId="{8F8D5E00-FC07-452A-A69F-E6F25137C624}" destId="{3039287D-7025-43D7-BB1B-B9BC2BE8E2AD}" srcOrd="0" destOrd="0" presId="urn:microsoft.com/office/officeart/2005/8/layout/vList5"/>
    <dgm:cxn modelId="{2C55B360-0A6E-4C31-BA54-9E212070D8A3}" type="presParOf" srcId="{8F8D5E00-FC07-452A-A69F-E6F25137C624}" destId="{6009728D-7017-42F1-B0FD-02B08914AE63}" srcOrd="1" destOrd="0" presId="urn:microsoft.com/office/officeart/2005/8/layout/vList5"/>
    <dgm:cxn modelId="{D6AACA4B-8158-452D-9613-FA0DE72D56A4}" type="presParOf" srcId="{44E810D4-579A-4C91-BBA2-6D62CC59D3E0}" destId="{157ADD56-044E-44C5-8725-D1C9CC1F746C}" srcOrd="11" destOrd="0" presId="urn:microsoft.com/office/officeart/2005/8/layout/vList5"/>
    <dgm:cxn modelId="{646C054A-DE24-4DD3-B488-986B013E8C46}" type="presParOf" srcId="{44E810D4-579A-4C91-BBA2-6D62CC59D3E0}" destId="{A3C65027-E536-4384-9462-095D824A0609}" srcOrd="12" destOrd="0" presId="urn:microsoft.com/office/officeart/2005/8/layout/vList5"/>
    <dgm:cxn modelId="{D65573DD-64AD-4B8F-95D2-6D611B86D271}" type="presParOf" srcId="{A3C65027-E536-4384-9462-095D824A0609}" destId="{DC2D7757-065F-4553-BADC-E8D650E2D507}" srcOrd="0" destOrd="0" presId="urn:microsoft.com/office/officeart/2005/8/layout/vList5"/>
    <dgm:cxn modelId="{DA1F89E2-939E-42B0-9399-E2104391FB26}" type="presParOf" srcId="{A3C65027-E536-4384-9462-095D824A0609}" destId="{65C4624B-2E1C-4062-ACF0-2B330A4C9DB7}" srcOrd="1" destOrd="0" presId="urn:microsoft.com/office/officeart/2005/8/layout/vList5"/>
    <dgm:cxn modelId="{7DBECBF1-7B02-40C3-831E-6B373D21D918}" type="presParOf" srcId="{44E810D4-579A-4C91-BBA2-6D62CC59D3E0}" destId="{3C451532-AE4E-44FC-A8AC-8CA54E712E13}" srcOrd="13" destOrd="0" presId="urn:microsoft.com/office/officeart/2005/8/layout/vList5"/>
    <dgm:cxn modelId="{23FC8A79-1657-4E7C-92A4-D9AC6D45D331}" type="presParOf" srcId="{44E810D4-579A-4C91-BBA2-6D62CC59D3E0}" destId="{BA8BC87A-49A0-4EFD-92EA-6F8A2B08FD9F}" srcOrd="14" destOrd="0" presId="urn:microsoft.com/office/officeart/2005/8/layout/vList5"/>
    <dgm:cxn modelId="{E0053C7B-D509-4ED8-ADF7-EC4657544F07}" type="presParOf" srcId="{BA8BC87A-49A0-4EFD-92EA-6F8A2B08FD9F}" destId="{B02CC0EC-B0D4-415E-B4E1-9700B75E7BD9}" srcOrd="0" destOrd="0" presId="urn:microsoft.com/office/officeart/2005/8/layout/vList5"/>
    <dgm:cxn modelId="{E026B796-D79C-4D54-930B-035E580E0B49}" type="presParOf" srcId="{BA8BC87A-49A0-4EFD-92EA-6F8A2B08FD9F}" destId="{CFCD2FA6-B0C4-40B4-983D-5AE56AEFBBC9}" srcOrd="1" destOrd="0" presId="urn:microsoft.com/office/officeart/2005/8/layout/vList5"/>
    <dgm:cxn modelId="{F52AFC50-9377-4672-9E32-57A3116F743A}" type="presParOf" srcId="{44E810D4-579A-4C91-BBA2-6D62CC59D3E0}" destId="{3E91A881-5CF1-46B7-B516-D4E8B1D8C835}" srcOrd="15" destOrd="0" presId="urn:microsoft.com/office/officeart/2005/8/layout/vList5"/>
    <dgm:cxn modelId="{57DB1517-BD73-4C08-AA99-4E27341E278E}" type="presParOf" srcId="{44E810D4-579A-4C91-BBA2-6D62CC59D3E0}" destId="{AAA14254-8FEB-428D-8625-CA124FABDCC6}" srcOrd="16" destOrd="0" presId="urn:microsoft.com/office/officeart/2005/8/layout/vList5"/>
    <dgm:cxn modelId="{5536157F-04DC-4D48-B350-18438F6EF0E9}" type="presParOf" srcId="{AAA14254-8FEB-428D-8625-CA124FABDCC6}" destId="{773EAB90-5FC3-4607-877C-9A34CCF15FC0}" srcOrd="0" destOrd="0" presId="urn:microsoft.com/office/officeart/2005/8/layout/vList5"/>
    <dgm:cxn modelId="{DFBA8B39-9E15-475F-9EC6-AC9D5D74D84F}" type="presParOf" srcId="{AAA14254-8FEB-428D-8625-CA124FABDCC6}" destId="{3F571077-C6E1-4782-BA65-349BFD20F17D}" srcOrd="1"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46C60F90-90F6-4FDF-8043-353286DD8E79}" type="presOf" srcId="{12876316-C5BB-4D54-B887-BF2157DDBC57}" destId="{7327A21F-FBF3-4FFB-AA49-57252446DE80}"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0683B1EC-D473-4A5D-BB1C-1B928D581F43}" type="presOf" srcId="{49BAB4D9-722C-4BFC-AB7A-4C631AE85301}" destId="{CF85CB47-4192-45EA-A07E-C73D4636A4A6}" srcOrd="1" destOrd="0" presId="urn:microsoft.com/office/officeart/2005/8/layout/hierarchy3"/>
    <dgm:cxn modelId="{23C98799-F9E8-4BD9-AA3E-4BA0E3020A4E}" type="presOf" srcId="{08B7A69D-981F-404F-9E88-BE92D83A7CD9}" destId="{469BB64D-B3FE-4EA2-9407-FC3C9D6732CC}"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6863F4DA-49C8-4E2F-AC34-889A209A668F}" type="presOf" srcId="{B0C98B80-C636-4289-B0E3-99BC6FA52F85}" destId="{79CB2974-4258-4016-BED7-D8F79A328CFF}" srcOrd="0" destOrd="0" presId="urn:microsoft.com/office/officeart/2005/8/layout/hierarchy3"/>
    <dgm:cxn modelId="{BE997486-17C9-438A-98A9-F0E75E96850C}" type="presOf" srcId="{49BAB4D9-722C-4BFC-AB7A-4C631AE85301}" destId="{512A1A97-E871-4C43-915B-C8BF0EEA166A}" srcOrd="0" destOrd="0" presId="urn:microsoft.com/office/officeart/2005/8/layout/hierarchy3"/>
    <dgm:cxn modelId="{F825B074-4136-4C7A-B784-53BDF74F1056}" type="presOf" srcId="{ECA2AFDE-3C28-493C-8D37-53A8A225DE7B}" destId="{48A8F91F-0BEB-459F-B104-137E6B37B380}" srcOrd="0" destOrd="0" presId="urn:microsoft.com/office/officeart/2005/8/layout/hierarchy3"/>
    <dgm:cxn modelId="{2A451D9C-3206-4ECD-985C-30F8E9730C9D}" type="presOf" srcId="{E99AE880-5184-43FC-B30F-826825F35397}" destId="{A37FE8A8-C0FC-4112-9691-C0E7F2E8C239}"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0069150E-9784-493C-AB32-CAB086A3AA9A}" type="presParOf" srcId="{469BB64D-B3FE-4EA2-9407-FC3C9D6732CC}" destId="{43B5C500-036C-44BF-8440-A2477AB6E2FA}" srcOrd="0" destOrd="0" presId="urn:microsoft.com/office/officeart/2005/8/layout/hierarchy3"/>
    <dgm:cxn modelId="{343265D0-DA79-4A79-A2C3-48D684418AEE}" type="presParOf" srcId="{43B5C500-036C-44BF-8440-A2477AB6E2FA}" destId="{88E6AA1D-461B-4711-9863-ECC7F78F8667}" srcOrd="0" destOrd="0" presId="urn:microsoft.com/office/officeart/2005/8/layout/hierarchy3"/>
    <dgm:cxn modelId="{04C5027E-AE85-4165-9F7A-858B09620025}" type="presParOf" srcId="{88E6AA1D-461B-4711-9863-ECC7F78F8667}" destId="{512A1A97-E871-4C43-915B-C8BF0EEA166A}" srcOrd="0" destOrd="0" presId="urn:microsoft.com/office/officeart/2005/8/layout/hierarchy3"/>
    <dgm:cxn modelId="{356E91ED-C6C5-4D59-98C2-3371B8DEFD6F}" type="presParOf" srcId="{88E6AA1D-461B-4711-9863-ECC7F78F8667}" destId="{CF85CB47-4192-45EA-A07E-C73D4636A4A6}" srcOrd="1" destOrd="0" presId="urn:microsoft.com/office/officeart/2005/8/layout/hierarchy3"/>
    <dgm:cxn modelId="{4C7BC92C-8D50-4370-8AB8-25B78E9A69D8}" type="presParOf" srcId="{43B5C500-036C-44BF-8440-A2477AB6E2FA}" destId="{7F9B1F4E-7369-4236-8C8A-0B111FE9C355}" srcOrd="1" destOrd="0" presId="urn:microsoft.com/office/officeart/2005/8/layout/hierarchy3"/>
    <dgm:cxn modelId="{5EA8F775-6878-410B-BECD-42222912B790}" type="presParOf" srcId="{7F9B1F4E-7369-4236-8C8A-0B111FE9C355}" destId="{A37FE8A8-C0FC-4112-9691-C0E7F2E8C239}" srcOrd="0" destOrd="0" presId="urn:microsoft.com/office/officeart/2005/8/layout/hierarchy3"/>
    <dgm:cxn modelId="{DD138E83-1B39-49A6-B664-97954D5D51BF}" type="presParOf" srcId="{7F9B1F4E-7369-4236-8C8A-0B111FE9C355}" destId="{79CB2974-4258-4016-BED7-D8F79A328CFF}" srcOrd="1" destOrd="0" presId="urn:microsoft.com/office/officeart/2005/8/layout/hierarchy3"/>
    <dgm:cxn modelId="{75344842-8B74-4315-8654-C3C8DB63E0C6}" type="presParOf" srcId="{7F9B1F4E-7369-4236-8C8A-0B111FE9C355}" destId="{7327A21F-FBF3-4FFB-AA49-57252446DE80}" srcOrd="2" destOrd="0" presId="urn:microsoft.com/office/officeart/2005/8/layout/hierarchy3"/>
    <dgm:cxn modelId="{85975FDB-473E-4A88-A35D-2CB3A14AED76}"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61DC190-0D68-4668-BE39-CF9138A5970F}" type="doc">
      <dgm:prSet loTypeId="urn:microsoft.com/office/officeart/2008/layout/HorizontalMultiLevelHierarchy" loCatId="hierarchy" qsTypeId="urn:microsoft.com/office/officeart/2005/8/quickstyle/simple1" qsCatId="simple" csTypeId="urn:microsoft.com/office/officeart/2005/8/colors/accent1_1" csCatId="accent1" phldr="1"/>
      <dgm:spPr/>
      <dgm:t>
        <a:bodyPr/>
        <a:lstStyle/>
        <a:p>
          <a:endParaRPr lang="en-US"/>
        </a:p>
      </dgm:t>
    </dgm:pt>
    <dgm:pt modelId="{1C07F842-EA6F-4617-9294-F7ECD0861B8C}">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2400" b="1" dirty="0" smtClean="0">
              <a:solidFill>
                <a:schemeClr val="bg1"/>
              </a:solidFill>
              <a:latin typeface="Adobe Arabic" pitchFamily="18" charset="-78"/>
              <a:cs typeface="Adobe Arabic" pitchFamily="18" charset="-78"/>
            </a:rPr>
            <a:t>اصول طراحی اقلیمی</a:t>
          </a:r>
          <a:endParaRPr lang="en-US" sz="2400" b="1" dirty="0">
            <a:solidFill>
              <a:schemeClr val="bg1"/>
            </a:solidFill>
            <a:latin typeface="Adobe Arabic" pitchFamily="18" charset="-78"/>
            <a:cs typeface="Adobe Arabic" pitchFamily="18" charset="-78"/>
          </a:endParaRPr>
        </a:p>
      </dgm:t>
    </dgm:pt>
    <dgm:pt modelId="{69CDF8D0-1912-467B-A73F-0AF337B627D4}" type="parTrans" cxnId="{01595F75-EC33-42E5-8CA0-8E00C72BC4DB}">
      <dgm:prSet/>
      <dgm:spPr/>
      <dgm:t>
        <a:bodyPr/>
        <a:lstStyle/>
        <a:p>
          <a:endParaRPr lang="en-US"/>
        </a:p>
      </dgm:t>
    </dgm:pt>
    <dgm:pt modelId="{68F2A84A-3E36-4BC7-A9D8-ED0D8F9ABF42}" type="sibTrans" cxnId="{01595F75-EC33-42E5-8CA0-8E00C72BC4DB}">
      <dgm:prSet/>
      <dgm:spPr/>
      <dgm:t>
        <a:bodyPr/>
        <a:lstStyle/>
        <a:p>
          <a:endParaRPr lang="en-US"/>
        </a:p>
      </dgm:t>
    </dgm:pt>
    <dgm:pt modelId="{73733AD7-48BA-4D2E-9785-AC2D2A07BF6C}">
      <dgm:prSet phldrT="[Text]"/>
      <dgm:spPr/>
      <dgm:t>
        <a:bodyPr/>
        <a:lstStyle/>
        <a:p>
          <a:r>
            <a:rPr lang="fa-IR" b="1" dirty="0" smtClean="0">
              <a:latin typeface="Adobe Arabic" pitchFamily="18" charset="-78"/>
              <a:cs typeface="Adobe Arabic" pitchFamily="18" charset="-78"/>
            </a:rPr>
            <a:t>بافت</a:t>
          </a:r>
          <a:endParaRPr lang="en-US" b="1" dirty="0">
            <a:latin typeface="Adobe Arabic" pitchFamily="18" charset="-78"/>
            <a:cs typeface="Adobe Arabic" pitchFamily="18" charset="-78"/>
          </a:endParaRPr>
        </a:p>
      </dgm:t>
    </dgm:pt>
    <dgm:pt modelId="{96F2DF33-C266-45A1-B232-C9CE986C0B7B}" type="parTrans" cxnId="{FC7EC7FB-ADA8-4F87-8215-7A815D4A97DE}">
      <dgm:prSet/>
      <dgm:spPr/>
      <dgm:t>
        <a:bodyPr/>
        <a:lstStyle/>
        <a:p>
          <a:endParaRPr lang="en-US" b="1">
            <a:latin typeface="Adobe Arabic" pitchFamily="18" charset="-78"/>
            <a:cs typeface="Adobe Arabic" pitchFamily="18" charset="-78"/>
          </a:endParaRPr>
        </a:p>
      </dgm:t>
    </dgm:pt>
    <dgm:pt modelId="{F9120175-1837-481A-8522-12650516842B}" type="sibTrans" cxnId="{FC7EC7FB-ADA8-4F87-8215-7A815D4A97DE}">
      <dgm:prSet/>
      <dgm:spPr/>
      <dgm:t>
        <a:bodyPr/>
        <a:lstStyle/>
        <a:p>
          <a:endParaRPr lang="en-US"/>
        </a:p>
      </dgm:t>
    </dgm:pt>
    <dgm:pt modelId="{8A137035-43D2-407B-9DED-800899ED2B64}">
      <dgm:prSet phldrT="[Text]"/>
      <dgm:spPr/>
      <dgm:t>
        <a:bodyPr/>
        <a:lstStyle/>
        <a:p>
          <a:r>
            <a:rPr lang="fa-IR" b="1" dirty="0" smtClean="0">
              <a:latin typeface="Adobe Arabic" pitchFamily="18" charset="-78"/>
              <a:cs typeface="Adobe Arabic" pitchFamily="18" charset="-78"/>
            </a:rPr>
            <a:t>جهت گیری</a:t>
          </a:r>
          <a:endParaRPr lang="en-US" b="1" dirty="0">
            <a:latin typeface="Adobe Arabic" pitchFamily="18" charset="-78"/>
            <a:cs typeface="Adobe Arabic" pitchFamily="18" charset="-78"/>
          </a:endParaRPr>
        </a:p>
      </dgm:t>
    </dgm:pt>
    <dgm:pt modelId="{9718DC48-A0AD-4E9E-A156-FDBE16CA8E74}" type="parTrans" cxnId="{B168E5B7-AB21-4C4F-A676-37C1FA2E4639}">
      <dgm:prSet/>
      <dgm:spPr/>
      <dgm:t>
        <a:bodyPr/>
        <a:lstStyle/>
        <a:p>
          <a:endParaRPr lang="en-US" b="1">
            <a:latin typeface="Adobe Arabic" pitchFamily="18" charset="-78"/>
            <a:cs typeface="Adobe Arabic" pitchFamily="18" charset="-78"/>
          </a:endParaRPr>
        </a:p>
      </dgm:t>
    </dgm:pt>
    <dgm:pt modelId="{00EC2170-5929-40E6-A911-F28CA37090A4}" type="sibTrans" cxnId="{B168E5B7-AB21-4C4F-A676-37C1FA2E4639}">
      <dgm:prSet/>
      <dgm:spPr/>
      <dgm:t>
        <a:bodyPr/>
        <a:lstStyle/>
        <a:p>
          <a:endParaRPr lang="en-US"/>
        </a:p>
      </dgm:t>
    </dgm:pt>
    <dgm:pt modelId="{35A906E6-D03B-40E1-A09D-16C29FC852CB}">
      <dgm:prSet phldrT="[Text]"/>
      <dgm:spPr/>
      <dgm:t>
        <a:bodyPr/>
        <a:lstStyle/>
        <a:p>
          <a:r>
            <a:rPr lang="fa-IR" b="1" dirty="0" smtClean="0">
              <a:latin typeface="Adobe Arabic" pitchFamily="18" charset="-78"/>
              <a:cs typeface="Adobe Arabic" pitchFamily="18" charset="-78"/>
            </a:rPr>
            <a:t>فرم و کالبد</a:t>
          </a:r>
          <a:endParaRPr lang="en-US" b="1" dirty="0">
            <a:latin typeface="Adobe Arabic" pitchFamily="18" charset="-78"/>
            <a:cs typeface="Adobe Arabic" pitchFamily="18" charset="-78"/>
          </a:endParaRPr>
        </a:p>
      </dgm:t>
    </dgm:pt>
    <dgm:pt modelId="{0CA65911-E828-4527-A1CA-AD23F151FEDD}" type="parTrans" cxnId="{53FD0FB8-0B4A-4123-8BFF-9A11034AAE0D}">
      <dgm:prSet/>
      <dgm:spPr/>
      <dgm:t>
        <a:bodyPr/>
        <a:lstStyle/>
        <a:p>
          <a:endParaRPr lang="en-US" b="1">
            <a:latin typeface="Adobe Arabic" pitchFamily="18" charset="-78"/>
            <a:cs typeface="Adobe Arabic" pitchFamily="18" charset="-78"/>
          </a:endParaRPr>
        </a:p>
      </dgm:t>
    </dgm:pt>
    <dgm:pt modelId="{130857B3-2D13-4425-9713-7F1AFF73EB44}" type="sibTrans" cxnId="{53FD0FB8-0B4A-4123-8BFF-9A11034AAE0D}">
      <dgm:prSet/>
      <dgm:spPr/>
      <dgm:t>
        <a:bodyPr/>
        <a:lstStyle/>
        <a:p>
          <a:endParaRPr lang="en-US"/>
        </a:p>
      </dgm:t>
    </dgm:pt>
    <dgm:pt modelId="{F00BC712-C4DD-4130-AE64-0108F624F561}">
      <dgm:prSet phldrT="[Text]"/>
      <dgm:spPr/>
      <dgm:t>
        <a:bodyPr/>
        <a:lstStyle/>
        <a:p>
          <a:r>
            <a:rPr lang="fa-IR" b="1" dirty="0" smtClean="0">
              <a:latin typeface="Adobe Arabic" pitchFamily="18" charset="-78"/>
              <a:cs typeface="Adobe Arabic" pitchFamily="18" charset="-78"/>
            </a:rPr>
            <a:t>تهویه</a:t>
          </a:r>
          <a:endParaRPr lang="en-US" b="1" dirty="0">
            <a:latin typeface="Adobe Arabic" pitchFamily="18" charset="-78"/>
            <a:cs typeface="Adobe Arabic" pitchFamily="18" charset="-78"/>
          </a:endParaRPr>
        </a:p>
      </dgm:t>
    </dgm:pt>
    <dgm:pt modelId="{AC8F08D7-C488-45B9-B7FA-49761BA2B265}" type="parTrans" cxnId="{B86E0A42-F133-4A76-9D13-9037C58A2C27}">
      <dgm:prSet/>
      <dgm:spPr/>
      <dgm:t>
        <a:bodyPr/>
        <a:lstStyle/>
        <a:p>
          <a:endParaRPr lang="en-US" b="1">
            <a:latin typeface="Adobe Arabic" pitchFamily="18" charset="-78"/>
            <a:cs typeface="Adobe Arabic" pitchFamily="18" charset="-78"/>
          </a:endParaRPr>
        </a:p>
      </dgm:t>
    </dgm:pt>
    <dgm:pt modelId="{CC595EEE-E255-4A80-8C2F-B66C8DC81487}" type="sibTrans" cxnId="{B86E0A42-F133-4A76-9D13-9037C58A2C27}">
      <dgm:prSet/>
      <dgm:spPr/>
      <dgm:t>
        <a:bodyPr/>
        <a:lstStyle/>
        <a:p>
          <a:endParaRPr lang="en-US"/>
        </a:p>
      </dgm:t>
    </dgm:pt>
    <dgm:pt modelId="{D7D9F2FE-FA34-4B38-AF0F-AFB268500EDF}">
      <dgm:prSet phldrT="[Text]"/>
      <dgm:spPr/>
      <dgm:t>
        <a:bodyPr/>
        <a:lstStyle/>
        <a:p>
          <a:r>
            <a:rPr lang="fa-IR" b="1" dirty="0" smtClean="0">
              <a:latin typeface="Adobe Arabic" pitchFamily="18" charset="-78"/>
              <a:cs typeface="Adobe Arabic" pitchFamily="18" charset="-78"/>
            </a:rPr>
            <a:t>نور</a:t>
          </a:r>
          <a:endParaRPr lang="en-US" b="1" dirty="0">
            <a:latin typeface="Adobe Arabic" pitchFamily="18" charset="-78"/>
            <a:cs typeface="Adobe Arabic" pitchFamily="18" charset="-78"/>
          </a:endParaRPr>
        </a:p>
      </dgm:t>
    </dgm:pt>
    <dgm:pt modelId="{6BE79D59-B847-4E76-BF9D-626A7F0A5E56}" type="parTrans" cxnId="{999B631B-F5CD-4063-96F1-A5252140849C}">
      <dgm:prSet/>
      <dgm:spPr/>
      <dgm:t>
        <a:bodyPr/>
        <a:lstStyle/>
        <a:p>
          <a:endParaRPr lang="en-US" b="1">
            <a:latin typeface="Adobe Arabic" pitchFamily="18" charset="-78"/>
            <a:cs typeface="Adobe Arabic" pitchFamily="18" charset="-78"/>
          </a:endParaRPr>
        </a:p>
      </dgm:t>
    </dgm:pt>
    <dgm:pt modelId="{494C2E33-4A2C-4321-8610-B96B5912E108}" type="sibTrans" cxnId="{999B631B-F5CD-4063-96F1-A5252140849C}">
      <dgm:prSet/>
      <dgm:spPr/>
      <dgm:t>
        <a:bodyPr/>
        <a:lstStyle/>
        <a:p>
          <a:endParaRPr lang="en-US"/>
        </a:p>
      </dgm:t>
    </dgm:pt>
    <dgm:pt modelId="{34BE8658-AB5C-4103-A8F8-FE2AAE800CDC}">
      <dgm:prSet phldrT="[Text]"/>
      <dgm:spPr/>
      <dgm:t>
        <a:bodyPr/>
        <a:lstStyle/>
        <a:p>
          <a:r>
            <a:rPr lang="fa-IR" b="1" dirty="0" smtClean="0">
              <a:latin typeface="Adobe Arabic" pitchFamily="18" charset="-78"/>
              <a:cs typeface="Adobe Arabic" pitchFamily="18" charset="-78"/>
            </a:rPr>
            <a:t>سیرکولاسیون</a:t>
          </a:r>
          <a:endParaRPr lang="en-US" b="1" dirty="0">
            <a:latin typeface="Adobe Arabic" pitchFamily="18" charset="-78"/>
            <a:cs typeface="Adobe Arabic" pitchFamily="18" charset="-78"/>
          </a:endParaRPr>
        </a:p>
      </dgm:t>
    </dgm:pt>
    <dgm:pt modelId="{B187D842-9857-4835-AE39-34F5FDCD6E2B}" type="parTrans" cxnId="{B1E5B54E-C78F-4E6D-BE04-105AA7D77CB2}">
      <dgm:prSet/>
      <dgm:spPr/>
      <dgm:t>
        <a:bodyPr/>
        <a:lstStyle/>
        <a:p>
          <a:endParaRPr lang="en-US" b="1">
            <a:latin typeface="Adobe Arabic" pitchFamily="18" charset="-78"/>
            <a:cs typeface="Adobe Arabic" pitchFamily="18" charset="-78"/>
          </a:endParaRPr>
        </a:p>
      </dgm:t>
    </dgm:pt>
    <dgm:pt modelId="{0FC4E62B-1A40-4E1E-9B11-4A7B0F7D7C9E}" type="sibTrans" cxnId="{B1E5B54E-C78F-4E6D-BE04-105AA7D77CB2}">
      <dgm:prSet/>
      <dgm:spPr/>
      <dgm:t>
        <a:bodyPr/>
        <a:lstStyle/>
        <a:p>
          <a:endParaRPr lang="en-US"/>
        </a:p>
      </dgm:t>
    </dgm:pt>
    <dgm:pt modelId="{1D2628E6-CD6F-4395-9E28-4A01F3EAF080}">
      <dgm:prSet phldrT="[Text]"/>
      <dgm:spPr/>
      <dgm:t>
        <a:bodyPr/>
        <a:lstStyle/>
        <a:p>
          <a:r>
            <a:rPr lang="fa-IR" b="1" dirty="0" smtClean="0">
              <a:latin typeface="Adobe Arabic" pitchFamily="18" charset="-78"/>
              <a:cs typeface="Adobe Arabic" pitchFamily="18" charset="-78"/>
            </a:rPr>
            <a:t>مصالح</a:t>
          </a:r>
          <a:endParaRPr lang="en-US" b="1" dirty="0">
            <a:latin typeface="Adobe Arabic" pitchFamily="18" charset="-78"/>
            <a:cs typeface="Adobe Arabic" pitchFamily="18" charset="-78"/>
          </a:endParaRPr>
        </a:p>
      </dgm:t>
    </dgm:pt>
    <dgm:pt modelId="{82FF9199-C8A1-4FEE-94A1-3BD6AC565A42}" type="parTrans" cxnId="{BFBF18FF-8015-4926-81C4-027088AE2AD7}">
      <dgm:prSet/>
      <dgm:spPr/>
      <dgm:t>
        <a:bodyPr/>
        <a:lstStyle/>
        <a:p>
          <a:endParaRPr lang="en-US" b="1">
            <a:latin typeface="Adobe Arabic" pitchFamily="18" charset="-78"/>
            <a:cs typeface="Adobe Arabic" pitchFamily="18" charset="-78"/>
          </a:endParaRPr>
        </a:p>
      </dgm:t>
    </dgm:pt>
    <dgm:pt modelId="{CCB41220-A11A-4E0D-9BE3-6FF7E5E51AEF}" type="sibTrans" cxnId="{BFBF18FF-8015-4926-81C4-027088AE2AD7}">
      <dgm:prSet/>
      <dgm:spPr/>
      <dgm:t>
        <a:bodyPr/>
        <a:lstStyle/>
        <a:p>
          <a:endParaRPr lang="en-US"/>
        </a:p>
      </dgm:t>
    </dgm:pt>
    <dgm:pt modelId="{36F93AA3-4D3A-4BC6-A5CF-C4EEB631EF67}">
      <dgm:prSet phldrT="[Text]"/>
      <dgm:spPr/>
      <dgm:t>
        <a:bodyPr/>
        <a:lstStyle/>
        <a:p>
          <a:r>
            <a:rPr lang="fa-IR" b="1" dirty="0" smtClean="0">
              <a:latin typeface="Adobe Arabic" pitchFamily="18" charset="-78"/>
              <a:cs typeface="Adobe Arabic" pitchFamily="18" charset="-78"/>
            </a:rPr>
            <a:t>ضوابط</a:t>
          </a:r>
          <a:endParaRPr lang="en-US" b="1" dirty="0">
            <a:latin typeface="Adobe Arabic" pitchFamily="18" charset="-78"/>
            <a:cs typeface="Adobe Arabic" pitchFamily="18" charset="-78"/>
          </a:endParaRPr>
        </a:p>
      </dgm:t>
    </dgm:pt>
    <dgm:pt modelId="{9CDD68EF-E66E-4DC8-B145-35437AF20BFE}" type="parTrans" cxnId="{8F9E5BBC-2BCC-4C10-B832-34A1663180B6}">
      <dgm:prSet/>
      <dgm:spPr/>
      <dgm:t>
        <a:bodyPr/>
        <a:lstStyle/>
        <a:p>
          <a:endParaRPr lang="en-US" b="1">
            <a:latin typeface="Adobe Arabic" pitchFamily="18" charset="-78"/>
            <a:cs typeface="Adobe Arabic" pitchFamily="18" charset="-78"/>
          </a:endParaRPr>
        </a:p>
      </dgm:t>
    </dgm:pt>
    <dgm:pt modelId="{CE8C16C7-844A-4B1D-ADC8-16D6D7BB4662}" type="sibTrans" cxnId="{8F9E5BBC-2BCC-4C10-B832-34A1663180B6}">
      <dgm:prSet/>
      <dgm:spPr/>
      <dgm:t>
        <a:bodyPr/>
        <a:lstStyle/>
        <a:p>
          <a:endParaRPr lang="en-US"/>
        </a:p>
      </dgm:t>
    </dgm:pt>
    <dgm:pt modelId="{B8654397-8B9B-4311-9F9B-84C97B6F7905}">
      <dgm:prSet phldrT="[Text]"/>
      <dgm:spPr/>
      <dgm:t>
        <a:bodyPr/>
        <a:lstStyle/>
        <a:p>
          <a:r>
            <a:rPr lang="fa-IR" b="1" dirty="0" smtClean="0">
              <a:latin typeface="Adobe Arabic" pitchFamily="18" charset="-78"/>
              <a:cs typeface="Adobe Arabic" pitchFamily="18" charset="-78"/>
            </a:rPr>
            <a:t>عناصر</a:t>
          </a:r>
          <a:endParaRPr lang="en-US" b="1" dirty="0">
            <a:latin typeface="Adobe Arabic" pitchFamily="18" charset="-78"/>
            <a:cs typeface="Adobe Arabic" pitchFamily="18" charset="-78"/>
          </a:endParaRPr>
        </a:p>
      </dgm:t>
    </dgm:pt>
    <dgm:pt modelId="{7C33E8F7-4419-428F-8B3D-D982DDABCA98}" type="parTrans" cxnId="{422615CB-1647-4960-A1C9-8FC625583B51}">
      <dgm:prSet/>
      <dgm:spPr/>
      <dgm:t>
        <a:bodyPr/>
        <a:lstStyle/>
        <a:p>
          <a:endParaRPr lang="en-US" b="1">
            <a:latin typeface="Adobe Arabic" pitchFamily="18" charset="-78"/>
            <a:cs typeface="Adobe Arabic" pitchFamily="18" charset="-78"/>
          </a:endParaRPr>
        </a:p>
      </dgm:t>
    </dgm:pt>
    <dgm:pt modelId="{8B7D8D88-3C02-4224-98C7-3276BFE61F5F}" type="sibTrans" cxnId="{422615CB-1647-4960-A1C9-8FC625583B51}">
      <dgm:prSet/>
      <dgm:spPr/>
      <dgm:t>
        <a:bodyPr/>
        <a:lstStyle/>
        <a:p>
          <a:endParaRPr lang="en-US"/>
        </a:p>
      </dgm:t>
    </dgm:pt>
    <dgm:pt modelId="{48A411C5-873D-4074-A30C-856FBFACA79C}" type="pres">
      <dgm:prSet presAssocID="{B61DC190-0D68-4668-BE39-CF9138A5970F}" presName="Name0" presStyleCnt="0">
        <dgm:presLayoutVars>
          <dgm:chPref val="1"/>
          <dgm:dir/>
          <dgm:animOne val="branch"/>
          <dgm:animLvl val="lvl"/>
          <dgm:resizeHandles val="exact"/>
        </dgm:presLayoutVars>
      </dgm:prSet>
      <dgm:spPr/>
      <dgm:t>
        <a:bodyPr/>
        <a:lstStyle/>
        <a:p>
          <a:endParaRPr lang="en-US"/>
        </a:p>
      </dgm:t>
    </dgm:pt>
    <dgm:pt modelId="{89FC19E4-1A72-48A1-B390-D422B0B13313}" type="pres">
      <dgm:prSet presAssocID="{1C07F842-EA6F-4617-9294-F7ECD0861B8C}" presName="root1" presStyleCnt="0"/>
      <dgm:spPr/>
    </dgm:pt>
    <dgm:pt modelId="{B05C2C7F-7D0A-4BDE-91C0-C534CA68F607}" type="pres">
      <dgm:prSet presAssocID="{1C07F842-EA6F-4617-9294-F7ECD0861B8C}" presName="LevelOneTextNode" presStyleLbl="node0" presStyleIdx="0" presStyleCnt="1">
        <dgm:presLayoutVars>
          <dgm:chPref val="3"/>
        </dgm:presLayoutVars>
      </dgm:prSet>
      <dgm:spPr/>
      <dgm:t>
        <a:bodyPr/>
        <a:lstStyle/>
        <a:p>
          <a:endParaRPr lang="en-US"/>
        </a:p>
      </dgm:t>
    </dgm:pt>
    <dgm:pt modelId="{845BE299-6D02-4D1F-A2D7-6A5634BCE8F2}" type="pres">
      <dgm:prSet presAssocID="{1C07F842-EA6F-4617-9294-F7ECD0861B8C}" presName="level2hierChild" presStyleCnt="0"/>
      <dgm:spPr/>
    </dgm:pt>
    <dgm:pt modelId="{7700EE61-42B3-472E-99A5-F76ADD0E4805}" type="pres">
      <dgm:prSet presAssocID="{96F2DF33-C266-45A1-B232-C9CE986C0B7B}" presName="conn2-1" presStyleLbl="parChTrans1D2" presStyleIdx="0" presStyleCnt="9"/>
      <dgm:spPr/>
      <dgm:t>
        <a:bodyPr/>
        <a:lstStyle/>
        <a:p>
          <a:endParaRPr lang="en-US"/>
        </a:p>
      </dgm:t>
    </dgm:pt>
    <dgm:pt modelId="{8041FDEF-1EE2-4272-9D2D-2BC930A8694F}" type="pres">
      <dgm:prSet presAssocID="{96F2DF33-C266-45A1-B232-C9CE986C0B7B}" presName="connTx" presStyleLbl="parChTrans1D2" presStyleIdx="0" presStyleCnt="9"/>
      <dgm:spPr/>
      <dgm:t>
        <a:bodyPr/>
        <a:lstStyle/>
        <a:p>
          <a:endParaRPr lang="en-US"/>
        </a:p>
      </dgm:t>
    </dgm:pt>
    <dgm:pt modelId="{10C05326-C44D-4520-99C0-443BD7569C97}" type="pres">
      <dgm:prSet presAssocID="{73733AD7-48BA-4D2E-9785-AC2D2A07BF6C}" presName="root2" presStyleCnt="0"/>
      <dgm:spPr/>
    </dgm:pt>
    <dgm:pt modelId="{BCEE3F6A-6823-404B-BD3D-9863E923DEAC}" type="pres">
      <dgm:prSet presAssocID="{73733AD7-48BA-4D2E-9785-AC2D2A07BF6C}" presName="LevelTwoTextNode" presStyleLbl="node2" presStyleIdx="0" presStyleCnt="9">
        <dgm:presLayoutVars>
          <dgm:chPref val="3"/>
        </dgm:presLayoutVars>
      </dgm:prSet>
      <dgm:spPr/>
      <dgm:t>
        <a:bodyPr/>
        <a:lstStyle/>
        <a:p>
          <a:endParaRPr lang="en-US"/>
        </a:p>
      </dgm:t>
    </dgm:pt>
    <dgm:pt modelId="{1FA87FB2-5A23-4396-9F8F-1205B34F22B1}" type="pres">
      <dgm:prSet presAssocID="{73733AD7-48BA-4D2E-9785-AC2D2A07BF6C}" presName="level3hierChild" presStyleCnt="0"/>
      <dgm:spPr/>
    </dgm:pt>
    <dgm:pt modelId="{272DE5AF-78A6-45E2-B7C2-1B62D251E054}" type="pres">
      <dgm:prSet presAssocID="{9718DC48-A0AD-4E9E-A156-FDBE16CA8E74}" presName="conn2-1" presStyleLbl="parChTrans1D2" presStyleIdx="1" presStyleCnt="9"/>
      <dgm:spPr/>
      <dgm:t>
        <a:bodyPr/>
        <a:lstStyle/>
        <a:p>
          <a:endParaRPr lang="en-US"/>
        </a:p>
      </dgm:t>
    </dgm:pt>
    <dgm:pt modelId="{373192CA-4009-41C1-81D8-A316D782B974}" type="pres">
      <dgm:prSet presAssocID="{9718DC48-A0AD-4E9E-A156-FDBE16CA8E74}" presName="connTx" presStyleLbl="parChTrans1D2" presStyleIdx="1" presStyleCnt="9"/>
      <dgm:spPr/>
      <dgm:t>
        <a:bodyPr/>
        <a:lstStyle/>
        <a:p>
          <a:endParaRPr lang="en-US"/>
        </a:p>
      </dgm:t>
    </dgm:pt>
    <dgm:pt modelId="{8B1D60CF-424E-44EE-A8C5-7B8B65123C68}" type="pres">
      <dgm:prSet presAssocID="{8A137035-43D2-407B-9DED-800899ED2B64}" presName="root2" presStyleCnt="0"/>
      <dgm:spPr/>
    </dgm:pt>
    <dgm:pt modelId="{06B406F3-F128-4961-BC71-67BA527A9010}" type="pres">
      <dgm:prSet presAssocID="{8A137035-43D2-407B-9DED-800899ED2B64}" presName="LevelTwoTextNode" presStyleLbl="node2" presStyleIdx="1" presStyleCnt="9">
        <dgm:presLayoutVars>
          <dgm:chPref val="3"/>
        </dgm:presLayoutVars>
      </dgm:prSet>
      <dgm:spPr/>
      <dgm:t>
        <a:bodyPr/>
        <a:lstStyle/>
        <a:p>
          <a:endParaRPr lang="en-US"/>
        </a:p>
      </dgm:t>
    </dgm:pt>
    <dgm:pt modelId="{8140A7C4-E5EE-4B2C-AB64-2DC6E6004D1A}" type="pres">
      <dgm:prSet presAssocID="{8A137035-43D2-407B-9DED-800899ED2B64}" presName="level3hierChild" presStyleCnt="0"/>
      <dgm:spPr/>
    </dgm:pt>
    <dgm:pt modelId="{A61E748C-711B-4CE0-9C91-D5FE35234AC7}" type="pres">
      <dgm:prSet presAssocID="{0CA65911-E828-4527-A1CA-AD23F151FEDD}" presName="conn2-1" presStyleLbl="parChTrans1D2" presStyleIdx="2" presStyleCnt="9"/>
      <dgm:spPr/>
      <dgm:t>
        <a:bodyPr/>
        <a:lstStyle/>
        <a:p>
          <a:endParaRPr lang="en-US"/>
        </a:p>
      </dgm:t>
    </dgm:pt>
    <dgm:pt modelId="{64450D30-B1CB-4791-AAE8-BCFA55E3A2F9}" type="pres">
      <dgm:prSet presAssocID="{0CA65911-E828-4527-A1CA-AD23F151FEDD}" presName="connTx" presStyleLbl="parChTrans1D2" presStyleIdx="2" presStyleCnt="9"/>
      <dgm:spPr/>
      <dgm:t>
        <a:bodyPr/>
        <a:lstStyle/>
        <a:p>
          <a:endParaRPr lang="en-US"/>
        </a:p>
      </dgm:t>
    </dgm:pt>
    <dgm:pt modelId="{3601F88E-DBCE-47C7-8FE7-85928E8D280D}" type="pres">
      <dgm:prSet presAssocID="{35A906E6-D03B-40E1-A09D-16C29FC852CB}" presName="root2" presStyleCnt="0"/>
      <dgm:spPr/>
    </dgm:pt>
    <dgm:pt modelId="{BA198202-13D2-4AE5-9719-FEFFEC794EA9}" type="pres">
      <dgm:prSet presAssocID="{35A906E6-D03B-40E1-A09D-16C29FC852CB}" presName="LevelTwoTextNode" presStyleLbl="node2" presStyleIdx="2" presStyleCnt="9">
        <dgm:presLayoutVars>
          <dgm:chPref val="3"/>
        </dgm:presLayoutVars>
      </dgm:prSet>
      <dgm:spPr/>
      <dgm:t>
        <a:bodyPr/>
        <a:lstStyle/>
        <a:p>
          <a:endParaRPr lang="en-US"/>
        </a:p>
      </dgm:t>
    </dgm:pt>
    <dgm:pt modelId="{E10F26F7-D8B8-46B4-A1C9-A2788A95C014}" type="pres">
      <dgm:prSet presAssocID="{35A906E6-D03B-40E1-A09D-16C29FC852CB}" presName="level3hierChild" presStyleCnt="0"/>
      <dgm:spPr/>
    </dgm:pt>
    <dgm:pt modelId="{CA22D055-D5B0-4A10-8811-0DAF375126F4}" type="pres">
      <dgm:prSet presAssocID="{AC8F08D7-C488-45B9-B7FA-49761BA2B265}" presName="conn2-1" presStyleLbl="parChTrans1D2" presStyleIdx="3" presStyleCnt="9"/>
      <dgm:spPr/>
      <dgm:t>
        <a:bodyPr/>
        <a:lstStyle/>
        <a:p>
          <a:endParaRPr lang="en-US"/>
        </a:p>
      </dgm:t>
    </dgm:pt>
    <dgm:pt modelId="{A8650CCF-4749-4809-8861-360AA87C17FD}" type="pres">
      <dgm:prSet presAssocID="{AC8F08D7-C488-45B9-B7FA-49761BA2B265}" presName="connTx" presStyleLbl="parChTrans1D2" presStyleIdx="3" presStyleCnt="9"/>
      <dgm:spPr/>
      <dgm:t>
        <a:bodyPr/>
        <a:lstStyle/>
        <a:p>
          <a:endParaRPr lang="en-US"/>
        </a:p>
      </dgm:t>
    </dgm:pt>
    <dgm:pt modelId="{92F2BE9F-8AA6-48D4-9786-24432D575615}" type="pres">
      <dgm:prSet presAssocID="{F00BC712-C4DD-4130-AE64-0108F624F561}" presName="root2" presStyleCnt="0"/>
      <dgm:spPr/>
    </dgm:pt>
    <dgm:pt modelId="{45F05819-49F3-48F8-969D-7520F1C9F264}" type="pres">
      <dgm:prSet presAssocID="{F00BC712-C4DD-4130-AE64-0108F624F561}" presName="LevelTwoTextNode" presStyleLbl="node2" presStyleIdx="3" presStyleCnt="9">
        <dgm:presLayoutVars>
          <dgm:chPref val="3"/>
        </dgm:presLayoutVars>
      </dgm:prSet>
      <dgm:spPr/>
      <dgm:t>
        <a:bodyPr/>
        <a:lstStyle/>
        <a:p>
          <a:endParaRPr lang="en-US"/>
        </a:p>
      </dgm:t>
    </dgm:pt>
    <dgm:pt modelId="{4B989430-64C1-46F0-902B-D5972A169E90}" type="pres">
      <dgm:prSet presAssocID="{F00BC712-C4DD-4130-AE64-0108F624F561}" presName="level3hierChild" presStyleCnt="0"/>
      <dgm:spPr/>
    </dgm:pt>
    <dgm:pt modelId="{B277F68A-E16F-452E-B698-172AE109AB8A}" type="pres">
      <dgm:prSet presAssocID="{6BE79D59-B847-4E76-BF9D-626A7F0A5E56}" presName="conn2-1" presStyleLbl="parChTrans1D2" presStyleIdx="4" presStyleCnt="9"/>
      <dgm:spPr/>
      <dgm:t>
        <a:bodyPr/>
        <a:lstStyle/>
        <a:p>
          <a:endParaRPr lang="en-US"/>
        </a:p>
      </dgm:t>
    </dgm:pt>
    <dgm:pt modelId="{B09F5D4D-4405-40E8-ABEC-D58F80AD47B2}" type="pres">
      <dgm:prSet presAssocID="{6BE79D59-B847-4E76-BF9D-626A7F0A5E56}" presName="connTx" presStyleLbl="parChTrans1D2" presStyleIdx="4" presStyleCnt="9"/>
      <dgm:spPr/>
      <dgm:t>
        <a:bodyPr/>
        <a:lstStyle/>
        <a:p>
          <a:endParaRPr lang="en-US"/>
        </a:p>
      </dgm:t>
    </dgm:pt>
    <dgm:pt modelId="{B6F1184B-2E59-4052-8B40-EE849EBCC3F6}" type="pres">
      <dgm:prSet presAssocID="{D7D9F2FE-FA34-4B38-AF0F-AFB268500EDF}" presName="root2" presStyleCnt="0"/>
      <dgm:spPr/>
    </dgm:pt>
    <dgm:pt modelId="{B1BFB776-7DBB-40BC-9D94-1AE76464475A}" type="pres">
      <dgm:prSet presAssocID="{D7D9F2FE-FA34-4B38-AF0F-AFB268500EDF}" presName="LevelTwoTextNode" presStyleLbl="node2" presStyleIdx="4" presStyleCnt="9">
        <dgm:presLayoutVars>
          <dgm:chPref val="3"/>
        </dgm:presLayoutVars>
      </dgm:prSet>
      <dgm:spPr/>
      <dgm:t>
        <a:bodyPr/>
        <a:lstStyle/>
        <a:p>
          <a:endParaRPr lang="en-US"/>
        </a:p>
      </dgm:t>
    </dgm:pt>
    <dgm:pt modelId="{34B6DDB9-40B1-4992-966E-8B65ADB7BDD5}" type="pres">
      <dgm:prSet presAssocID="{D7D9F2FE-FA34-4B38-AF0F-AFB268500EDF}" presName="level3hierChild" presStyleCnt="0"/>
      <dgm:spPr/>
    </dgm:pt>
    <dgm:pt modelId="{B7785800-EB05-4891-A2F2-EE56DB66D6D8}" type="pres">
      <dgm:prSet presAssocID="{B187D842-9857-4835-AE39-34F5FDCD6E2B}" presName="conn2-1" presStyleLbl="parChTrans1D2" presStyleIdx="5" presStyleCnt="9"/>
      <dgm:spPr/>
      <dgm:t>
        <a:bodyPr/>
        <a:lstStyle/>
        <a:p>
          <a:endParaRPr lang="en-US"/>
        </a:p>
      </dgm:t>
    </dgm:pt>
    <dgm:pt modelId="{FA45A0B4-C617-4E61-AEEF-815BFF6E5958}" type="pres">
      <dgm:prSet presAssocID="{B187D842-9857-4835-AE39-34F5FDCD6E2B}" presName="connTx" presStyleLbl="parChTrans1D2" presStyleIdx="5" presStyleCnt="9"/>
      <dgm:spPr/>
      <dgm:t>
        <a:bodyPr/>
        <a:lstStyle/>
        <a:p>
          <a:endParaRPr lang="en-US"/>
        </a:p>
      </dgm:t>
    </dgm:pt>
    <dgm:pt modelId="{66DE086C-7DBA-4C9A-8824-7F9B0CF840A2}" type="pres">
      <dgm:prSet presAssocID="{34BE8658-AB5C-4103-A8F8-FE2AAE800CDC}" presName="root2" presStyleCnt="0"/>
      <dgm:spPr/>
    </dgm:pt>
    <dgm:pt modelId="{E3CC2B50-7880-4CFF-9B1E-F29B0C5E0CCA}" type="pres">
      <dgm:prSet presAssocID="{34BE8658-AB5C-4103-A8F8-FE2AAE800CDC}" presName="LevelTwoTextNode" presStyleLbl="node2" presStyleIdx="5" presStyleCnt="9">
        <dgm:presLayoutVars>
          <dgm:chPref val="3"/>
        </dgm:presLayoutVars>
      </dgm:prSet>
      <dgm:spPr/>
      <dgm:t>
        <a:bodyPr/>
        <a:lstStyle/>
        <a:p>
          <a:endParaRPr lang="en-US"/>
        </a:p>
      </dgm:t>
    </dgm:pt>
    <dgm:pt modelId="{FBB41B8A-0589-4A82-BE1B-7D0F7BA41E74}" type="pres">
      <dgm:prSet presAssocID="{34BE8658-AB5C-4103-A8F8-FE2AAE800CDC}" presName="level3hierChild" presStyleCnt="0"/>
      <dgm:spPr/>
    </dgm:pt>
    <dgm:pt modelId="{ED00D192-C1AF-43AF-BA78-A0A764E84ADB}" type="pres">
      <dgm:prSet presAssocID="{82FF9199-C8A1-4FEE-94A1-3BD6AC565A42}" presName="conn2-1" presStyleLbl="parChTrans1D2" presStyleIdx="6" presStyleCnt="9"/>
      <dgm:spPr/>
      <dgm:t>
        <a:bodyPr/>
        <a:lstStyle/>
        <a:p>
          <a:endParaRPr lang="en-US"/>
        </a:p>
      </dgm:t>
    </dgm:pt>
    <dgm:pt modelId="{3D9FC1CB-AB1C-48E0-ACBA-8438BDB62B8A}" type="pres">
      <dgm:prSet presAssocID="{82FF9199-C8A1-4FEE-94A1-3BD6AC565A42}" presName="connTx" presStyleLbl="parChTrans1D2" presStyleIdx="6" presStyleCnt="9"/>
      <dgm:spPr/>
      <dgm:t>
        <a:bodyPr/>
        <a:lstStyle/>
        <a:p>
          <a:endParaRPr lang="en-US"/>
        </a:p>
      </dgm:t>
    </dgm:pt>
    <dgm:pt modelId="{8C980B3C-86B2-4EA0-ABA1-72E79C22EB17}" type="pres">
      <dgm:prSet presAssocID="{1D2628E6-CD6F-4395-9E28-4A01F3EAF080}" presName="root2" presStyleCnt="0"/>
      <dgm:spPr/>
    </dgm:pt>
    <dgm:pt modelId="{95B77D82-BE8F-4665-B570-1E564DC28C09}" type="pres">
      <dgm:prSet presAssocID="{1D2628E6-CD6F-4395-9E28-4A01F3EAF080}" presName="LevelTwoTextNode" presStyleLbl="node2" presStyleIdx="6" presStyleCnt="9">
        <dgm:presLayoutVars>
          <dgm:chPref val="3"/>
        </dgm:presLayoutVars>
      </dgm:prSet>
      <dgm:spPr/>
      <dgm:t>
        <a:bodyPr/>
        <a:lstStyle/>
        <a:p>
          <a:endParaRPr lang="en-US"/>
        </a:p>
      </dgm:t>
    </dgm:pt>
    <dgm:pt modelId="{39A14C0C-FF47-4011-9803-3021F04449E4}" type="pres">
      <dgm:prSet presAssocID="{1D2628E6-CD6F-4395-9E28-4A01F3EAF080}" presName="level3hierChild" presStyleCnt="0"/>
      <dgm:spPr/>
    </dgm:pt>
    <dgm:pt modelId="{96C14357-FF4A-4FF6-A09D-8FA304BED560}" type="pres">
      <dgm:prSet presAssocID="{9CDD68EF-E66E-4DC8-B145-35437AF20BFE}" presName="conn2-1" presStyleLbl="parChTrans1D2" presStyleIdx="7" presStyleCnt="9"/>
      <dgm:spPr/>
      <dgm:t>
        <a:bodyPr/>
        <a:lstStyle/>
        <a:p>
          <a:endParaRPr lang="en-US"/>
        </a:p>
      </dgm:t>
    </dgm:pt>
    <dgm:pt modelId="{BB8BBC05-788A-453E-9A90-B17896458B16}" type="pres">
      <dgm:prSet presAssocID="{9CDD68EF-E66E-4DC8-B145-35437AF20BFE}" presName="connTx" presStyleLbl="parChTrans1D2" presStyleIdx="7" presStyleCnt="9"/>
      <dgm:spPr/>
      <dgm:t>
        <a:bodyPr/>
        <a:lstStyle/>
        <a:p>
          <a:endParaRPr lang="en-US"/>
        </a:p>
      </dgm:t>
    </dgm:pt>
    <dgm:pt modelId="{70DCC734-D991-4546-AC10-5C791265F111}" type="pres">
      <dgm:prSet presAssocID="{36F93AA3-4D3A-4BC6-A5CF-C4EEB631EF67}" presName="root2" presStyleCnt="0"/>
      <dgm:spPr/>
    </dgm:pt>
    <dgm:pt modelId="{4E3AE147-680F-4B44-87AB-9E74E4D6F506}" type="pres">
      <dgm:prSet presAssocID="{36F93AA3-4D3A-4BC6-A5CF-C4EEB631EF67}" presName="LevelTwoTextNode" presStyleLbl="node2" presStyleIdx="7" presStyleCnt="9">
        <dgm:presLayoutVars>
          <dgm:chPref val="3"/>
        </dgm:presLayoutVars>
      </dgm:prSet>
      <dgm:spPr/>
      <dgm:t>
        <a:bodyPr/>
        <a:lstStyle/>
        <a:p>
          <a:endParaRPr lang="en-US"/>
        </a:p>
      </dgm:t>
    </dgm:pt>
    <dgm:pt modelId="{CB08DE00-5735-450F-A307-89D1E49375CA}" type="pres">
      <dgm:prSet presAssocID="{36F93AA3-4D3A-4BC6-A5CF-C4EEB631EF67}" presName="level3hierChild" presStyleCnt="0"/>
      <dgm:spPr/>
    </dgm:pt>
    <dgm:pt modelId="{58EA06EB-308D-4ED9-AD93-E1D4E64EA420}" type="pres">
      <dgm:prSet presAssocID="{7C33E8F7-4419-428F-8B3D-D982DDABCA98}" presName="conn2-1" presStyleLbl="parChTrans1D2" presStyleIdx="8" presStyleCnt="9"/>
      <dgm:spPr/>
      <dgm:t>
        <a:bodyPr/>
        <a:lstStyle/>
        <a:p>
          <a:endParaRPr lang="en-US"/>
        </a:p>
      </dgm:t>
    </dgm:pt>
    <dgm:pt modelId="{7F5BF04C-A473-4320-BE51-86F71F073E71}" type="pres">
      <dgm:prSet presAssocID="{7C33E8F7-4419-428F-8B3D-D982DDABCA98}" presName="connTx" presStyleLbl="parChTrans1D2" presStyleIdx="8" presStyleCnt="9"/>
      <dgm:spPr/>
      <dgm:t>
        <a:bodyPr/>
        <a:lstStyle/>
        <a:p>
          <a:endParaRPr lang="en-US"/>
        </a:p>
      </dgm:t>
    </dgm:pt>
    <dgm:pt modelId="{0ED3EF32-4752-4B2B-A210-FC84F318CDC5}" type="pres">
      <dgm:prSet presAssocID="{B8654397-8B9B-4311-9F9B-84C97B6F7905}" presName="root2" presStyleCnt="0"/>
      <dgm:spPr/>
    </dgm:pt>
    <dgm:pt modelId="{2F0400E0-8C91-426E-A58B-64EB645A1A4E}" type="pres">
      <dgm:prSet presAssocID="{B8654397-8B9B-4311-9F9B-84C97B6F7905}" presName="LevelTwoTextNode" presStyleLbl="node2" presStyleIdx="8" presStyleCnt="9">
        <dgm:presLayoutVars>
          <dgm:chPref val="3"/>
        </dgm:presLayoutVars>
      </dgm:prSet>
      <dgm:spPr/>
      <dgm:t>
        <a:bodyPr/>
        <a:lstStyle/>
        <a:p>
          <a:endParaRPr lang="en-US"/>
        </a:p>
      </dgm:t>
    </dgm:pt>
    <dgm:pt modelId="{E381EEAB-7D57-4311-B759-8D756D901695}" type="pres">
      <dgm:prSet presAssocID="{B8654397-8B9B-4311-9F9B-84C97B6F7905}" presName="level3hierChild" presStyleCnt="0"/>
      <dgm:spPr/>
    </dgm:pt>
  </dgm:ptLst>
  <dgm:cxnLst>
    <dgm:cxn modelId="{EC3C4C69-EDD5-4B0E-A636-7D77EC745A7E}" type="presOf" srcId="{8A137035-43D2-407B-9DED-800899ED2B64}" destId="{06B406F3-F128-4961-BC71-67BA527A9010}" srcOrd="0" destOrd="0" presId="urn:microsoft.com/office/officeart/2008/layout/HorizontalMultiLevelHierarchy"/>
    <dgm:cxn modelId="{1EBED628-D49E-410C-8D96-FBDB6955CE9F}" type="presOf" srcId="{7C33E8F7-4419-428F-8B3D-D982DDABCA98}" destId="{58EA06EB-308D-4ED9-AD93-E1D4E64EA420}" srcOrd="0" destOrd="0" presId="urn:microsoft.com/office/officeart/2008/layout/HorizontalMultiLevelHierarchy"/>
    <dgm:cxn modelId="{01595F75-EC33-42E5-8CA0-8E00C72BC4DB}" srcId="{B61DC190-0D68-4668-BE39-CF9138A5970F}" destId="{1C07F842-EA6F-4617-9294-F7ECD0861B8C}" srcOrd="0" destOrd="0" parTransId="{69CDF8D0-1912-467B-A73F-0AF337B627D4}" sibTransId="{68F2A84A-3E36-4BC7-A9D8-ED0D8F9ABF42}"/>
    <dgm:cxn modelId="{8F9E5BBC-2BCC-4C10-B832-34A1663180B6}" srcId="{1C07F842-EA6F-4617-9294-F7ECD0861B8C}" destId="{36F93AA3-4D3A-4BC6-A5CF-C4EEB631EF67}" srcOrd="7" destOrd="0" parTransId="{9CDD68EF-E66E-4DC8-B145-35437AF20BFE}" sibTransId="{CE8C16C7-844A-4B1D-ADC8-16D6D7BB4662}"/>
    <dgm:cxn modelId="{10DA8450-C5B3-4AE0-ADCF-459056BF7547}" type="presOf" srcId="{7C33E8F7-4419-428F-8B3D-D982DDABCA98}" destId="{7F5BF04C-A473-4320-BE51-86F71F073E71}" srcOrd="1" destOrd="0" presId="urn:microsoft.com/office/officeart/2008/layout/HorizontalMultiLevelHierarchy"/>
    <dgm:cxn modelId="{CC9AB9BA-A155-4867-A678-1B14C08334AD}" type="presOf" srcId="{1D2628E6-CD6F-4395-9E28-4A01F3EAF080}" destId="{95B77D82-BE8F-4665-B570-1E564DC28C09}" srcOrd="0" destOrd="0" presId="urn:microsoft.com/office/officeart/2008/layout/HorizontalMultiLevelHierarchy"/>
    <dgm:cxn modelId="{CDD2FFB0-20CE-46A4-B83E-D4BF6C1985A6}" type="presOf" srcId="{B187D842-9857-4835-AE39-34F5FDCD6E2B}" destId="{FA45A0B4-C617-4E61-AEEF-815BFF6E5958}" srcOrd="1" destOrd="0" presId="urn:microsoft.com/office/officeart/2008/layout/HorizontalMultiLevelHierarchy"/>
    <dgm:cxn modelId="{B1311F26-50B0-4A7E-8938-88CEEDF52FA4}" type="presOf" srcId="{73733AD7-48BA-4D2E-9785-AC2D2A07BF6C}" destId="{BCEE3F6A-6823-404B-BD3D-9863E923DEAC}" srcOrd="0" destOrd="0" presId="urn:microsoft.com/office/officeart/2008/layout/HorizontalMultiLevelHierarchy"/>
    <dgm:cxn modelId="{96EEB339-E328-4F09-9615-7991B350C730}" type="presOf" srcId="{36F93AA3-4D3A-4BC6-A5CF-C4EEB631EF67}" destId="{4E3AE147-680F-4B44-87AB-9E74E4D6F506}" srcOrd="0" destOrd="0" presId="urn:microsoft.com/office/officeart/2008/layout/HorizontalMultiLevelHierarchy"/>
    <dgm:cxn modelId="{BFBF18FF-8015-4926-81C4-027088AE2AD7}" srcId="{1C07F842-EA6F-4617-9294-F7ECD0861B8C}" destId="{1D2628E6-CD6F-4395-9E28-4A01F3EAF080}" srcOrd="6" destOrd="0" parTransId="{82FF9199-C8A1-4FEE-94A1-3BD6AC565A42}" sibTransId="{CCB41220-A11A-4E0D-9BE3-6FF7E5E51AEF}"/>
    <dgm:cxn modelId="{DF0520A0-C037-47FD-AA85-BF808F7CC6F0}" type="presOf" srcId="{0CA65911-E828-4527-A1CA-AD23F151FEDD}" destId="{A61E748C-711B-4CE0-9C91-D5FE35234AC7}" srcOrd="0" destOrd="0" presId="urn:microsoft.com/office/officeart/2008/layout/HorizontalMultiLevelHierarchy"/>
    <dgm:cxn modelId="{0925999F-1656-4CCE-8258-CE04E85A0972}" type="presOf" srcId="{1C07F842-EA6F-4617-9294-F7ECD0861B8C}" destId="{B05C2C7F-7D0A-4BDE-91C0-C534CA68F607}" srcOrd="0" destOrd="0" presId="urn:microsoft.com/office/officeart/2008/layout/HorizontalMultiLevelHierarchy"/>
    <dgm:cxn modelId="{9C8CDCB9-018F-4352-A716-AA8FBED457F8}" type="presOf" srcId="{D7D9F2FE-FA34-4B38-AF0F-AFB268500EDF}" destId="{B1BFB776-7DBB-40BC-9D94-1AE76464475A}" srcOrd="0" destOrd="0" presId="urn:microsoft.com/office/officeart/2008/layout/HorizontalMultiLevelHierarchy"/>
    <dgm:cxn modelId="{811B8777-C7E8-4CA5-82AA-8C3F96F1DEAF}" type="presOf" srcId="{35A906E6-D03B-40E1-A09D-16C29FC852CB}" destId="{BA198202-13D2-4AE5-9719-FEFFEC794EA9}" srcOrd="0" destOrd="0" presId="urn:microsoft.com/office/officeart/2008/layout/HorizontalMultiLevelHierarchy"/>
    <dgm:cxn modelId="{FC7EC7FB-ADA8-4F87-8215-7A815D4A97DE}" srcId="{1C07F842-EA6F-4617-9294-F7ECD0861B8C}" destId="{73733AD7-48BA-4D2E-9785-AC2D2A07BF6C}" srcOrd="0" destOrd="0" parTransId="{96F2DF33-C266-45A1-B232-C9CE986C0B7B}" sibTransId="{F9120175-1837-481A-8522-12650516842B}"/>
    <dgm:cxn modelId="{C989D105-A8BC-495B-B408-8AB220812846}" type="presOf" srcId="{B8654397-8B9B-4311-9F9B-84C97B6F7905}" destId="{2F0400E0-8C91-426E-A58B-64EB645A1A4E}" srcOrd="0" destOrd="0" presId="urn:microsoft.com/office/officeart/2008/layout/HorizontalMultiLevelHierarchy"/>
    <dgm:cxn modelId="{78205CF9-B0DC-494D-99D8-DE7BBFB0DC7A}" type="presOf" srcId="{96F2DF33-C266-45A1-B232-C9CE986C0B7B}" destId="{8041FDEF-1EE2-4272-9D2D-2BC930A8694F}" srcOrd="1" destOrd="0" presId="urn:microsoft.com/office/officeart/2008/layout/HorizontalMultiLevelHierarchy"/>
    <dgm:cxn modelId="{999B631B-F5CD-4063-96F1-A5252140849C}" srcId="{1C07F842-EA6F-4617-9294-F7ECD0861B8C}" destId="{D7D9F2FE-FA34-4B38-AF0F-AFB268500EDF}" srcOrd="4" destOrd="0" parTransId="{6BE79D59-B847-4E76-BF9D-626A7F0A5E56}" sibTransId="{494C2E33-4A2C-4321-8610-B96B5912E108}"/>
    <dgm:cxn modelId="{A99FAB9E-0650-4480-A569-2226E2802FB1}" type="presOf" srcId="{AC8F08D7-C488-45B9-B7FA-49761BA2B265}" destId="{CA22D055-D5B0-4A10-8811-0DAF375126F4}" srcOrd="0" destOrd="0" presId="urn:microsoft.com/office/officeart/2008/layout/HorizontalMultiLevelHierarchy"/>
    <dgm:cxn modelId="{3DB65965-7DDF-4B84-8F7D-953603928EB1}" type="presOf" srcId="{9718DC48-A0AD-4E9E-A156-FDBE16CA8E74}" destId="{373192CA-4009-41C1-81D8-A316D782B974}" srcOrd="1" destOrd="0" presId="urn:microsoft.com/office/officeart/2008/layout/HorizontalMultiLevelHierarchy"/>
    <dgm:cxn modelId="{A7734191-479D-48E7-A55E-7DE8BC606A9C}" type="presOf" srcId="{96F2DF33-C266-45A1-B232-C9CE986C0B7B}" destId="{7700EE61-42B3-472E-99A5-F76ADD0E4805}" srcOrd="0" destOrd="0" presId="urn:microsoft.com/office/officeart/2008/layout/HorizontalMultiLevelHierarchy"/>
    <dgm:cxn modelId="{2BB11A3A-AD02-4DE2-BB9C-D94F43119A52}" type="presOf" srcId="{9718DC48-A0AD-4E9E-A156-FDBE16CA8E74}" destId="{272DE5AF-78A6-45E2-B7C2-1B62D251E054}" srcOrd="0" destOrd="0" presId="urn:microsoft.com/office/officeart/2008/layout/HorizontalMultiLevelHierarchy"/>
    <dgm:cxn modelId="{67BE5B0C-5557-4612-A441-53FCB5EE81C4}" type="presOf" srcId="{9CDD68EF-E66E-4DC8-B145-35437AF20BFE}" destId="{BB8BBC05-788A-453E-9A90-B17896458B16}" srcOrd="1" destOrd="0" presId="urn:microsoft.com/office/officeart/2008/layout/HorizontalMultiLevelHierarchy"/>
    <dgm:cxn modelId="{62776918-1EED-41CE-B68C-5CD46DFF63FA}" type="presOf" srcId="{34BE8658-AB5C-4103-A8F8-FE2AAE800CDC}" destId="{E3CC2B50-7880-4CFF-9B1E-F29B0C5E0CCA}" srcOrd="0" destOrd="0" presId="urn:microsoft.com/office/officeart/2008/layout/HorizontalMultiLevelHierarchy"/>
    <dgm:cxn modelId="{391057F4-DF26-4A9B-800B-9086BE0286AD}" type="presOf" srcId="{6BE79D59-B847-4E76-BF9D-626A7F0A5E56}" destId="{B09F5D4D-4405-40E8-ABEC-D58F80AD47B2}" srcOrd="1" destOrd="0" presId="urn:microsoft.com/office/officeart/2008/layout/HorizontalMultiLevelHierarchy"/>
    <dgm:cxn modelId="{B86E0A42-F133-4A76-9D13-9037C58A2C27}" srcId="{1C07F842-EA6F-4617-9294-F7ECD0861B8C}" destId="{F00BC712-C4DD-4130-AE64-0108F624F561}" srcOrd="3" destOrd="0" parTransId="{AC8F08D7-C488-45B9-B7FA-49761BA2B265}" sibTransId="{CC595EEE-E255-4A80-8C2F-B66C8DC81487}"/>
    <dgm:cxn modelId="{365B5131-3975-4E61-8600-B6B74EE88E97}" type="presOf" srcId="{B61DC190-0D68-4668-BE39-CF9138A5970F}" destId="{48A411C5-873D-4074-A30C-856FBFACA79C}" srcOrd="0" destOrd="0" presId="urn:microsoft.com/office/officeart/2008/layout/HorizontalMultiLevelHierarchy"/>
    <dgm:cxn modelId="{53FD0FB8-0B4A-4123-8BFF-9A11034AAE0D}" srcId="{1C07F842-EA6F-4617-9294-F7ECD0861B8C}" destId="{35A906E6-D03B-40E1-A09D-16C29FC852CB}" srcOrd="2" destOrd="0" parTransId="{0CA65911-E828-4527-A1CA-AD23F151FEDD}" sibTransId="{130857B3-2D13-4425-9713-7F1AFF73EB44}"/>
    <dgm:cxn modelId="{422615CB-1647-4960-A1C9-8FC625583B51}" srcId="{1C07F842-EA6F-4617-9294-F7ECD0861B8C}" destId="{B8654397-8B9B-4311-9F9B-84C97B6F7905}" srcOrd="8" destOrd="0" parTransId="{7C33E8F7-4419-428F-8B3D-D982DDABCA98}" sibTransId="{8B7D8D88-3C02-4224-98C7-3276BFE61F5F}"/>
    <dgm:cxn modelId="{6388A07A-619B-4107-9BF2-439C1AD47623}" type="presOf" srcId="{82FF9199-C8A1-4FEE-94A1-3BD6AC565A42}" destId="{ED00D192-C1AF-43AF-BA78-A0A764E84ADB}" srcOrd="0" destOrd="0" presId="urn:microsoft.com/office/officeart/2008/layout/HorizontalMultiLevelHierarchy"/>
    <dgm:cxn modelId="{6E103BAC-B4A2-41D9-828A-C4EE9BF4C38E}" type="presOf" srcId="{F00BC712-C4DD-4130-AE64-0108F624F561}" destId="{45F05819-49F3-48F8-969D-7520F1C9F264}" srcOrd="0" destOrd="0" presId="urn:microsoft.com/office/officeart/2008/layout/HorizontalMultiLevelHierarchy"/>
    <dgm:cxn modelId="{CC8FB956-51B1-4A4F-B991-8DC609FFE08F}" type="presOf" srcId="{AC8F08D7-C488-45B9-B7FA-49761BA2B265}" destId="{A8650CCF-4749-4809-8861-360AA87C17FD}" srcOrd="1" destOrd="0" presId="urn:microsoft.com/office/officeart/2008/layout/HorizontalMultiLevelHierarchy"/>
    <dgm:cxn modelId="{2B6AA41D-DF8C-4BBF-9570-AFBB7680A00E}" type="presOf" srcId="{0CA65911-E828-4527-A1CA-AD23F151FEDD}" destId="{64450D30-B1CB-4791-AAE8-BCFA55E3A2F9}" srcOrd="1" destOrd="0" presId="urn:microsoft.com/office/officeart/2008/layout/HorizontalMultiLevelHierarchy"/>
    <dgm:cxn modelId="{B1E5B54E-C78F-4E6D-BE04-105AA7D77CB2}" srcId="{1C07F842-EA6F-4617-9294-F7ECD0861B8C}" destId="{34BE8658-AB5C-4103-A8F8-FE2AAE800CDC}" srcOrd="5" destOrd="0" parTransId="{B187D842-9857-4835-AE39-34F5FDCD6E2B}" sibTransId="{0FC4E62B-1A40-4E1E-9B11-4A7B0F7D7C9E}"/>
    <dgm:cxn modelId="{06578137-54DD-4350-A62D-3A6980546F86}" type="presOf" srcId="{82FF9199-C8A1-4FEE-94A1-3BD6AC565A42}" destId="{3D9FC1CB-AB1C-48E0-ACBA-8438BDB62B8A}" srcOrd="1" destOrd="0" presId="urn:microsoft.com/office/officeart/2008/layout/HorizontalMultiLevelHierarchy"/>
    <dgm:cxn modelId="{B168E5B7-AB21-4C4F-A676-37C1FA2E4639}" srcId="{1C07F842-EA6F-4617-9294-F7ECD0861B8C}" destId="{8A137035-43D2-407B-9DED-800899ED2B64}" srcOrd="1" destOrd="0" parTransId="{9718DC48-A0AD-4E9E-A156-FDBE16CA8E74}" sibTransId="{00EC2170-5929-40E6-A911-F28CA37090A4}"/>
    <dgm:cxn modelId="{B69B5313-99BE-4181-8E35-40F7942C1F09}" type="presOf" srcId="{9CDD68EF-E66E-4DC8-B145-35437AF20BFE}" destId="{96C14357-FF4A-4FF6-A09D-8FA304BED560}" srcOrd="0" destOrd="0" presId="urn:microsoft.com/office/officeart/2008/layout/HorizontalMultiLevelHierarchy"/>
    <dgm:cxn modelId="{E973E0F6-8C62-4C42-B244-25ADD1B9D6D7}" type="presOf" srcId="{B187D842-9857-4835-AE39-34F5FDCD6E2B}" destId="{B7785800-EB05-4891-A2F2-EE56DB66D6D8}" srcOrd="0" destOrd="0" presId="urn:microsoft.com/office/officeart/2008/layout/HorizontalMultiLevelHierarchy"/>
    <dgm:cxn modelId="{70EF1D94-5810-49FA-ACF2-4DA3F7C19C1F}" type="presOf" srcId="{6BE79D59-B847-4E76-BF9D-626A7F0A5E56}" destId="{B277F68A-E16F-452E-B698-172AE109AB8A}" srcOrd="0" destOrd="0" presId="urn:microsoft.com/office/officeart/2008/layout/HorizontalMultiLevelHierarchy"/>
    <dgm:cxn modelId="{C79B72DC-FB3F-43D0-AFA9-B23654D03128}" type="presParOf" srcId="{48A411C5-873D-4074-A30C-856FBFACA79C}" destId="{89FC19E4-1A72-48A1-B390-D422B0B13313}" srcOrd="0" destOrd="0" presId="urn:microsoft.com/office/officeart/2008/layout/HorizontalMultiLevelHierarchy"/>
    <dgm:cxn modelId="{A8ECFD82-B759-4D0C-88D8-0CD1158B9CA6}" type="presParOf" srcId="{89FC19E4-1A72-48A1-B390-D422B0B13313}" destId="{B05C2C7F-7D0A-4BDE-91C0-C534CA68F607}" srcOrd="0" destOrd="0" presId="urn:microsoft.com/office/officeart/2008/layout/HorizontalMultiLevelHierarchy"/>
    <dgm:cxn modelId="{8ED19F34-4973-49D9-A6FE-29A36DDC6E3A}" type="presParOf" srcId="{89FC19E4-1A72-48A1-B390-D422B0B13313}" destId="{845BE299-6D02-4D1F-A2D7-6A5634BCE8F2}" srcOrd="1" destOrd="0" presId="urn:microsoft.com/office/officeart/2008/layout/HorizontalMultiLevelHierarchy"/>
    <dgm:cxn modelId="{80C21E07-1260-45DC-B7F8-547080E79216}" type="presParOf" srcId="{845BE299-6D02-4D1F-A2D7-6A5634BCE8F2}" destId="{7700EE61-42B3-472E-99A5-F76ADD0E4805}" srcOrd="0" destOrd="0" presId="urn:microsoft.com/office/officeart/2008/layout/HorizontalMultiLevelHierarchy"/>
    <dgm:cxn modelId="{2283F549-0874-421B-AA76-930833EA7DEE}" type="presParOf" srcId="{7700EE61-42B3-472E-99A5-F76ADD0E4805}" destId="{8041FDEF-1EE2-4272-9D2D-2BC930A8694F}" srcOrd="0" destOrd="0" presId="urn:microsoft.com/office/officeart/2008/layout/HorizontalMultiLevelHierarchy"/>
    <dgm:cxn modelId="{9DDF7FCB-C2ED-4F1F-92F7-36FFE8EA425B}" type="presParOf" srcId="{845BE299-6D02-4D1F-A2D7-6A5634BCE8F2}" destId="{10C05326-C44D-4520-99C0-443BD7569C97}" srcOrd="1" destOrd="0" presId="urn:microsoft.com/office/officeart/2008/layout/HorizontalMultiLevelHierarchy"/>
    <dgm:cxn modelId="{D6197AC3-E1C0-4592-ACE7-51DB1543F0A2}" type="presParOf" srcId="{10C05326-C44D-4520-99C0-443BD7569C97}" destId="{BCEE3F6A-6823-404B-BD3D-9863E923DEAC}" srcOrd="0" destOrd="0" presId="urn:microsoft.com/office/officeart/2008/layout/HorizontalMultiLevelHierarchy"/>
    <dgm:cxn modelId="{E5ACC259-00FB-4C0D-89AA-055F8DAB7CC3}" type="presParOf" srcId="{10C05326-C44D-4520-99C0-443BD7569C97}" destId="{1FA87FB2-5A23-4396-9F8F-1205B34F22B1}" srcOrd="1" destOrd="0" presId="urn:microsoft.com/office/officeart/2008/layout/HorizontalMultiLevelHierarchy"/>
    <dgm:cxn modelId="{B3B380FB-C434-4979-A73A-54368FFEA09C}" type="presParOf" srcId="{845BE299-6D02-4D1F-A2D7-6A5634BCE8F2}" destId="{272DE5AF-78A6-45E2-B7C2-1B62D251E054}" srcOrd="2" destOrd="0" presId="urn:microsoft.com/office/officeart/2008/layout/HorizontalMultiLevelHierarchy"/>
    <dgm:cxn modelId="{F2FAFDD8-8610-4824-9231-EAFB943A189B}" type="presParOf" srcId="{272DE5AF-78A6-45E2-B7C2-1B62D251E054}" destId="{373192CA-4009-41C1-81D8-A316D782B974}" srcOrd="0" destOrd="0" presId="urn:microsoft.com/office/officeart/2008/layout/HorizontalMultiLevelHierarchy"/>
    <dgm:cxn modelId="{DF3C8BBE-2B7D-458D-80E0-D9E2F4CFD1A0}" type="presParOf" srcId="{845BE299-6D02-4D1F-A2D7-6A5634BCE8F2}" destId="{8B1D60CF-424E-44EE-A8C5-7B8B65123C68}" srcOrd="3" destOrd="0" presId="urn:microsoft.com/office/officeart/2008/layout/HorizontalMultiLevelHierarchy"/>
    <dgm:cxn modelId="{5C761C81-3D9B-40CB-92D5-EE08F68A4242}" type="presParOf" srcId="{8B1D60CF-424E-44EE-A8C5-7B8B65123C68}" destId="{06B406F3-F128-4961-BC71-67BA527A9010}" srcOrd="0" destOrd="0" presId="urn:microsoft.com/office/officeart/2008/layout/HorizontalMultiLevelHierarchy"/>
    <dgm:cxn modelId="{10954CE6-14FB-44ED-865B-E0D660D28057}" type="presParOf" srcId="{8B1D60CF-424E-44EE-A8C5-7B8B65123C68}" destId="{8140A7C4-E5EE-4B2C-AB64-2DC6E6004D1A}" srcOrd="1" destOrd="0" presId="urn:microsoft.com/office/officeart/2008/layout/HorizontalMultiLevelHierarchy"/>
    <dgm:cxn modelId="{EC011D1B-BB43-47AB-BFFA-340DC57BEB32}" type="presParOf" srcId="{845BE299-6D02-4D1F-A2D7-6A5634BCE8F2}" destId="{A61E748C-711B-4CE0-9C91-D5FE35234AC7}" srcOrd="4" destOrd="0" presId="urn:microsoft.com/office/officeart/2008/layout/HorizontalMultiLevelHierarchy"/>
    <dgm:cxn modelId="{1EB66262-87F2-491D-A9BE-3CC53B44462D}" type="presParOf" srcId="{A61E748C-711B-4CE0-9C91-D5FE35234AC7}" destId="{64450D30-B1CB-4791-AAE8-BCFA55E3A2F9}" srcOrd="0" destOrd="0" presId="urn:microsoft.com/office/officeart/2008/layout/HorizontalMultiLevelHierarchy"/>
    <dgm:cxn modelId="{7F992E40-DA79-4A53-BDBF-9FA03AF4C4A2}" type="presParOf" srcId="{845BE299-6D02-4D1F-A2D7-6A5634BCE8F2}" destId="{3601F88E-DBCE-47C7-8FE7-85928E8D280D}" srcOrd="5" destOrd="0" presId="urn:microsoft.com/office/officeart/2008/layout/HorizontalMultiLevelHierarchy"/>
    <dgm:cxn modelId="{7E41ED69-61DF-4744-B960-335CE0333A3C}" type="presParOf" srcId="{3601F88E-DBCE-47C7-8FE7-85928E8D280D}" destId="{BA198202-13D2-4AE5-9719-FEFFEC794EA9}" srcOrd="0" destOrd="0" presId="urn:microsoft.com/office/officeart/2008/layout/HorizontalMultiLevelHierarchy"/>
    <dgm:cxn modelId="{EFD9F70C-C67D-4632-AAFF-5EE9F5F1EC58}" type="presParOf" srcId="{3601F88E-DBCE-47C7-8FE7-85928E8D280D}" destId="{E10F26F7-D8B8-46B4-A1C9-A2788A95C014}" srcOrd="1" destOrd="0" presId="urn:microsoft.com/office/officeart/2008/layout/HorizontalMultiLevelHierarchy"/>
    <dgm:cxn modelId="{165A61BE-8B27-4383-A7F3-4B521E317F33}" type="presParOf" srcId="{845BE299-6D02-4D1F-A2D7-6A5634BCE8F2}" destId="{CA22D055-D5B0-4A10-8811-0DAF375126F4}" srcOrd="6" destOrd="0" presId="urn:microsoft.com/office/officeart/2008/layout/HorizontalMultiLevelHierarchy"/>
    <dgm:cxn modelId="{B9A2BA7A-2ADD-4BD8-BB2E-C43EBA42EFE2}" type="presParOf" srcId="{CA22D055-D5B0-4A10-8811-0DAF375126F4}" destId="{A8650CCF-4749-4809-8861-360AA87C17FD}" srcOrd="0" destOrd="0" presId="urn:microsoft.com/office/officeart/2008/layout/HorizontalMultiLevelHierarchy"/>
    <dgm:cxn modelId="{87DC0DA0-7F52-4EA9-8004-4E65247249D0}" type="presParOf" srcId="{845BE299-6D02-4D1F-A2D7-6A5634BCE8F2}" destId="{92F2BE9F-8AA6-48D4-9786-24432D575615}" srcOrd="7" destOrd="0" presId="urn:microsoft.com/office/officeart/2008/layout/HorizontalMultiLevelHierarchy"/>
    <dgm:cxn modelId="{4B4DA24E-AC5B-42BF-A6C7-5FAEEBFDFFD7}" type="presParOf" srcId="{92F2BE9F-8AA6-48D4-9786-24432D575615}" destId="{45F05819-49F3-48F8-969D-7520F1C9F264}" srcOrd="0" destOrd="0" presId="urn:microsoft.com/office/officeart/2008/layout/HorizontalMultiLevelHierarchy"/>
    <dgm:cxn modelId="{A6726C5F-A1EC-4CD6-8BAA-DE2C0160923B}" type="presParOf" srcId="{92F2BE9F-8AA6-48D4-9786-24432D575615}" destId="{4B989430-64C1-46F0-902B-D5972A169E90}" srcOrd="1" destOrd="0" presId="urn:microsoft.com/office/officeart/2008/layout/HorizontalMultiLevelHierarchy"/>
    <dgm:cxn modelId="{55D61193-0231-4B29-A38F-93DF7F35C3A6}" type="presParOf" srcId="{845BE299-6D02-4D1F-A2D7-6A5634BCE8F2}" destId="{B277F68A-E16F-452E-B698-172AE109AB8A}" srcOrd="8" destOrd="0" presId="urn:microsoft.com/office/officeart/2008/layout/HorizontalMultiLevelHierarchy"/>
    <dgm:cxn modelId="{39071FC2-1B06-44FD-8252-F5699BB39A32}" type="presParOf" srcId="{B277F68A-E16F-452E-B698-172AE109AB8A}" destId="{B09F5D4D-4405-40E8-ABEC-D58F80AD47B2}" srcOrd="0" destOrd="0" presId="urn:microsoft.com/office/officeart/2008/layout/HorizontalMultiLevelHierarchy"/>
    <dgm:cxn modelId="{0F2EF39F-D08D-49EC-B369-41546B2F8317}" type="presParOf" srcId="{845BE299-6D02-4D1F-A2D7-6A5634BCE8F2}" destId="{B6F1184B-2E59-4052-8B40-EE849EBCC3F6}" srcOrd="9" destOrd="0" presId="urn:microsoft.com/office/officeart/2008/layout/HorizontalMultiLevelHierarchy"/>
    <dgm:cxn modelId="{56DD6469-4AA3-4F0F-A1B4-38BF21B62ED6}" type="presParOf" srcId="{B6F1184B-2E59-4052-8B40-EE849EBCC3F6}" destId="{B1BFB776-7DBB-40BC-9D94-1AE76464475A}" srcOrd="0" destOrd="0" presId="urn:microsoft.com/office/officeart/2008/layout/HorizontalMultiLevelHierarchy"/>
    <dgm:cxn modelId="{ECBE82BF-3F7D-4C4B-8F46-B64D0DD5B3E8}" type="presParOf" srcId="{B6F1184B-2E59-4052-8B40-EE849EBCC3F6}" destId="{34B6DDB9-40B1-4992-966E-8B65ADB7BDD5}" srcOrd="1" destOrd="0" presId="urn:microsoft.com/office/officeart/2008/layout/HorizontalMultiLevelHierarchy"/>
    <dgm:cxn modelId="{0340BEC9-4F64-4C5E-AA61-4DB1ADB4F40F}" type="presParOf" srcId="{845BE299-6D02-4D1F-A2D7-6A5634BCE8F2}" destId="{B7785800-EB05-4891-A2F2-EE56DB66D6D8}" srcOrd="10" destOrd="0" presId="urn:microsoft.com/office/officeart/2008/layout/HorizontalMultiLevelHierarchy"/>
    <dgm:cxn modelId="{B64C0A20-CD54-4344-99BA-A3E1BF479D3A}" type="presParOf" srcId="{B7785800-EB05-4891-A2F2-EE56DB66D6D8}" destId="{FA45A0B4-C617-4E61-AEEF-815BFF6E5958}" srcOrd="0" destOrd="0" presId="urn:microsoft.com/office/officeart/2008/layout/HorizontalMultiLevelHierarchy"/>
    <dgm:cxn modelId="{4AFA6CF1-7E8A-41D4-8304-45D96476A090}" type="presParOf" srcId="{845BE299-6D02-4D1F-A2D7-6A5634BCE8F2}" destId="{66DE086C-7DBA-4C9A-8824-7F9B0CF840A2}" srcOrd="11" destOrd="0" presId="urn:microsoft.com/office/officeart/2008/layout/HorizontalMultiLevelHierarchy"/>
    <dgm:cxn modelId="{26F728A4-CA33-4CF2-9943-09A4D9313A32}" type="presParOf" srcId="{66DE086C-7DBA-4C9A-8824-7F9B0CF840A2}" destId="{E3CC2B50-7880-4CFF-9B1E-F29B0C5E0CCA}" srcOrd="0" destOrd="0" presId="urn:microsoft.com/office/officeart/2008/layout/HorizontalMultiLevelHierarchy"/>
    <dgm:cxn modelId="{C27C284A-584F-47F7-BECE-B65E623D530A}" type="presParOf" srcId="{66DE086C-7DBA-4C9A-8824-7F9B0CF840A2}" destId="{FBB41B8A-0589-4A82-BE1B-7D0F7BA41E74}" srcOrd="1" destOrd="0" presId="urn:microsoft.com/office/officeart/2008/layout/HorizontalMultiLevelHierarchy"/>
    <dgm:cxn modelId="{19870940-9D42-45F0-B720-FD4E4F40FC82}" type="presParOf" srcId="{845BE299-6D02-4D1F-A2D7-6A5634BCE8F2}" destId="{ED00D192-C1AF-43AF-BA78-A0A764E84ADB}" srcOrd="12" destOrd="0" presId="urn:microsoft.com/office/officeart/2008/layout/HorizontalMultiLevelHierarchy"/>
    <dgm:cxn modelId="{E9BD65EE-074B-4A7C-BF8F-9F8C101B4C2F}" type="presParOf" srcId="{ED00D192-C1AF-43AF-BA78-A0A764E84ADB}" destId="{3D9FC1CB-AB1C-48E0-ACBA-8438BDB62B8A}" srcOrd="0" destOrd="0" presId="urn:microsoft.com/office/officeart/2008/layout/HorizontalMultiLevelHierarchy"/>
    <dgm:cxn modelId="{AA2F3C9E-2E45-4518-910B-024E1BCDA587}" type="presParOf" srcId="{845BE299-6D02-4D1F-A2D7-6A5634BCE8F2}" destId="{8C980B3C-86B2-4EA0-ABA1-72E79C22EB17}" srcOrd="13" destOrd="0" presId="urn:microsoft.com/office/officeart/2008/layout/HorizontalMultiLevelHierarchy"/>
    <dgm:cxn modelId="{6B55245C-3CE8-4C1D-BB29-14C689A4593F}" type="presParOf" srcId="{8C980B3C-86B2-4EA0-ABA1-72E79C22EB17}" destId="{95B77D82-BE8F-4665-B570-1E564DC28C09}" srcOrd="0" destOrd="0" presId="urn:microsoft.com/office/officeart/2008/layout/HorizontalMultiLevelHierarchy"/>
    <dgm:cxn modelId="{69473A2B-7B36-47F2-AA35-FC6E95FD258A}" type="presParOf" srcId="{8C980B3C-86B2-4EA0-ABA1-72E79C22EB17}" destId="{39A14C0C-FF47-4011-9803-3021F04449E4}" srcOrd="1" destOrd="0" presId="urn:microsoft.com/office/officeart/2008/layout/HorizontalMultiLevelHierarchy"/>
    <dgm:cxn modelId="{F10AE055-1B7A-4E8A-944B-6262B4173ABE}" type="presParOf" srcId="{845BE299-6D02-4D1F-A2D7-6A5634BCE8F2}" destId="{96C14357-FF4A-4FF6-A09D-8FA304BED560}" srcOrd="14" destOrd="0" presId="urn:microsoft.com/office/officeart/2008/layout/HorizontalMultiLevelHierarchy"/>
    <dgm:cxn modelId="{011043AD-EAAA-4FDD-B190-EB298E523FF6}" type="presParOf" srcId="{96C14357-FF4A-4FF6-A09D-8FA304BED560}" destId="{BB8BBC05-788A-453E-9A90-B17896458B16}" srcOrd="0" destOrd="0" presId="urn:microsoft.com/office/officeart/2008/layout/HorizontalMultiLevelHierarchy"/>
    <dgm:cxn modelId="{F5463008-5286-43FA-A51B-BAEA558ED065}" type="presParOf" srcId="{845BE299-6D02-4D1F-A2D7-6A5634BCE8F2}" destId="{70DCC734-D991-4546-AC10-5C791265F111}" srcOrd="15" destOrd="0" presId="urn:microsoft.com/office/officeart/2008/layout/HorizontalMultiLevelHierarchy"/>
    <dgm:cxn modelId="{598EF7CB-3012-4D24-AE9D-5D9DBA5FDF32}" type="presParOf" srcId="{70DCC734-D991-4546-AC10-5C791265F111}" destId="{4E3AE147-680F-4B44-87AB-9E74E4D6F506}" srcOrd="0" destOrd="0" presId="urn:microsoft.com/office/officeart/2008/layout/HorizontalMultiLevelHierarchy"/>
    <dgm:cxn modelId="{5AF7C7B0-289F-4679-9252-9C3FE24FB3AE}" type="presParOf" srcId="{70DCC734-D991-4546-AC10-5C791265F111}" destId="{CB08DE00-5735-450F-A307-89D1E49375CA}" srcOrd="1" destOrd="0" presId="urn:microsoft.com/office/officeart/2008/layout/HorizontalMultiLevelHierarchy"/>
    <dgm:cxn modelId="{C5A8FDD2-4674-4E82-8476-AC424B794E5E}" type="presParOf" srcId="{845BE299-6D02-4D1F-A2D7-6A5634BCE8F2}" destId="{58EA06EB-308D-4ED9-AD93-E1D4E64EA420}" srcOrd="16" destOrd="0" presId="urn:microsoft.com/office/officeart/2008/layout/HorizontalMultiLevelHierarchy"/>
    <dgm:cxn modelId="{CAA7C531-F42F-401E-93AB-4C6C934177EB}" type="presParOf" srcId="{58EA06EB-308D-4ED9-AD93-E1D4E64EA420}" destId="{7F5BF04C-A473-4320-BE51-86F71F073E71}" srcOrd="0" destOrd="0" presId="urn:microsoft.com/office/officeart/2008/layout/HorizontalMultiLevelHierarchy"/>
    <dgm:cxn modelId="{56D39BCB-B061-4226-BF36-81B1281430A6}" type="presParOf" srcId="{845BE299-6D02-4D1F-A2D7-6A5634BCE8F2}" destId="{0ED3EF32-4752-4B2B-A210-FC84F318CDC5}" srcOrd="17" destOrd="0" presId="urn:microsoft.com/office/officeart/2008/layout/HorizontalMultiLevelHierarchy"/>
    <dgm:cxn modelId="{3480826B-7703-4550-A6AD-9E854A451BD4}" type="presParOf" srcId="{0ED3EF32-4752-4B2B-A210-FC84F318CDC5}" destId="{2F0400E0-8C91-426E-A58B-64EB645A1A4E}" srcOrd="0" destOrd="0" presId="urn:microsoft.com/office/officeart/2008/layout/HorizontalMultiLevelHierarchy"/>
    <dgm:cxn modelId="{25141945-4971-4C2D-830A-B10B33191E75}" type="presParOf" srcId="{0ED3EF32-4752-4B2B-A210-FC84F318CDC5}" destId="{E381EEAB-7D57-4311-B759-8D756D901695}"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23.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624A80CA-7514-4C3B-95A6-D682AD5A325D}" type="presOf" srcId="{49BAB4D9-722C-4BFC-AB7A-4C631AE85301}" destId="{512A1A97-E871-4C43-915B-C8BF0EEA166A}"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530D2B60-44ED-47D9-B866-BA7B2DAFB49A}" type="presOf" srcId="{12876316-C5BB-4D54-B887-BF2157DDBC57}" destId="{7327A21F-FBF3-4FFB-AA49-57252446DE80}"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A6DAE30C-486D-423B-B56C-56D903643071}" type="presOf" srcId="{E99AE880-5184-43FC-B30F-826825F35397}" destId="{A37FE8A8-C0FC-4112-9691-C0E7F2E8C239}" srcOrd="0" destOrd="0" presId="urn:microsoft.com/office/officeart/2005/8/layout/hierarchy3"/>
    <dgm:cxn modelId="{50CB5043-BECF-4424-AA2D-AD0591AC11B3}" type="presOf" srcId="{49BAB4D9-722C-4BFC-AB7A-4C631AE85301}" destId="{CF85CB47-4192-45EA-A07E-C73D4636A4A6}" srcOrd="1" destOrd="0" presId="urn:microsoft.com/office/officeart/2005/8/layout/hierarchy3"/>
    <dgm:cxn modelId="{7F313109-DC6A-4AEF-8C59-20AF998AFC35}" type="presOf" srcId="{B0C98B80-C636-4289-B0E3-99BC6FA52F85}" destId="{79CB2974-4258-4016-BED7-D8F79A328CFF}" srcOrd="0" destOrd="0" presId="urn:microsoft.com/office/officeart/2005/8/layout/hierarchy3"/>
    <dgm:cxn modelId="{0633FAFE-816B-4438-9213-8200E7B1C8CC}" type="presOf" srcId="{ECA2AFDE-3C28-493C-8D37-53A8A225DE7B}" destId="{48A8F91F-0BEB-459F-B104-137E6B37B380}" srcOrd="0" destOrd="0" presId="urn:microsoft.com/office/officeart/2005/8/layout/hierarchy3"/>
    <dgm:cxn modelId="{4D3F086E-CAA6-4A92-BFB2-AD3FAAE8D019}" type="presOf" srcId="{08B7A69D-981F-404F-9E88-BE92D83A7CD9}" destId="{469BB64D-B3FE-4EA2-9407-FC3C9D6732CC}"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8D89F6F8-9D57-4971-AAED-8DB3359E0901}" type="presParOf" srcId="{469BB64D-B3FE-4EA2-9407-FC3C9D6732CC}" destId="{43B5C500-036C-44BF-8440-A2477AB6E2FA}" srcOrd="0" destOrd="0" presId="urn:microsoft.com/office/officeart/2005/8/layout/hierarchy3"/>
    <dgm:cxn modelId="{2F58D387-7073-469D-9D58-EF73B64480D2}" type="presParOf" srcId="{43B5C500-036C-44BF-8440-A2477AB6E2FA}" destId="{88E6AA1D-461B-4711-9863-ECC7F78F8667}" srcOrd="0" destOrd="0" presId="urn:microsoft.com/office/officeart/2005/8/layout/hierarchy3"/>
    <dgm:cxn modelId="{F4FAB978-3E9C-4F36-823C-296B599994BE}" type="presParOf" srcId="{88E6AA1D-461B-4711-9863-ECC7F78F8667}" destId="{512A1A97-E871-4C43-915B-C8BF0EEA166A}" srcOrd="0" destOrd="0" presId="urn:microsoft.com/office/officeart/2005/8/layout/hierarchy3"/>
    <dgm:cxn modelId="{E9966BAE-5AB3-4D15-8B7B-D59ED6D9830B}" type="presParOf" srcId="{88E6AA1D-461B-4711-9863-ECC7F78F8667}" destId="{CF85CB47-4192-45EA-A07E-C73D4636A4A6}" srcOrd="1" destOrd="0" presId="urn:microsoft.com/office/officeart/2005/8/layout/hierarchy3"/>
    <dgm:cxn modelId="{1BD52280-B8DB-4B68-8FF0-31FE8BF1C518}" type="presParOf" srcId="{43B5C500-036C-44BF-8440-A2477AB6E2FA}" destId="{7F9B1F4E-7369-4236-8C8A-0B111FE9C355}" srcOrd="1" destOrd="0" presId="urn:microsoft.com/office/officeart/2005/8/layout/hierarchy3"/>
    <dgm:cxn modelId="{068D2A6A-09DF-4EEF-916E-0D7117E7396A}" type="presParOf" srcId="{7F9B1F4E-7369-4236-8C8A-0B111FE9C355}" destId="{A37FE8A8-C0FC-4112-9691-C0E7F2E8C239}" srcOrd="0" destOrd="0" presId="urn:microsoft.com/office/officeart/2005/8/layout/hierarchy3"/>
    <dgm:cxn modelId="{4C8E01DC-7923-44B6-B4FB-EF22C5B3EA8C}" type="presParOf" srcId="{7F9B1F4E-7369-4236-8C8A-0B111FE9C355}" destId="{79CB2974-4258-4016-BED7-D8F79A328CFF}" srcOrd="1" destOrd="0" presId="urn:microsoft.com/office/officeart/2005/8/layout/hierarchy3"/>
    <dgm:cxn modelId="{1A873D23-1CA9-40F9-8D95-E1130B392164}" type="presParOf" srcId="{7F9B1F4E-7369-4236-8C8A-0B111FE9C355}" destId="{7327A21F-FBF3-4FFB-AA49-57252446DE80}" srcOrd="2" destOrd="0" presId="urn:microsoft.com/office/officeart/2005/8/layout/hierarchy3"/>
    <dgm:cxn modelId="{C72B1D97-770F-42AA-8702-4F2669518E06}"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72E58997-7AF1-46FA-B9AE-60C858CFB333}" srcId="{49BAB4D9-722C-4BFC-AB7A-4C631AE85301}" destId="{B0C98B80-C636-4289-B0E3-99BC6FA52F85}" srcOrd="0" destOrd="0" parTransId="{E99AE880-5184-43FC-B30F-826825F35397}" sibTransId="{CB48A21B-BD3B-4A8D-AA22-F43169A7C01D}"/>
    <dgm:cxn modelId="{6D8B6B43-DA38-4B34-B6CC-1425057963D1}" type="presOf" srcId="{ECA2AFDE-3C28-493C-8D37-53A8A225DE7B}" destId="{48A8F91F-0BEB-459F-B104-137E6B37B380}" srcOrd="0" destOrd="0" presId="urn:microsoft.com/office/officeart/2005/8/layout/hierarchy3"/>
    <dgm:cxn modelId="{A3B1F770-5A16-4708-8D0C-D292F40A2F78}" type="presOf" srcId="{49BAB4D9-722C-4BFC-AB7A-4C631AE85301}" destId="{CF85CB47-4192-45EA-A07E-C73D4636A4A6}" srcOrd="1" destOrd="0" presId="urn:microsoft.com/office/officeart/2005/8/layout/hierarchy3"/>
    <dgm:cxn modelId="{0E221551-3AE5-4113-A6E0-22D3331BE627}" type="presOf" srcId="{B0C98B80-C636-4289-B0E3-99BC6FA52F85}" destId="{79CB2974-4258-4016-BED7-D8F79A328CFF}" srcOrd="0" destOrd="0" presId="urn:microsoft.com/office/officeart/2005/8/layout/hierarchy3"/>
    <dgm:cxn modelId="{8DFF8FF3-4DEF-4147-9C6D-510766E37018}" type="presOf" srcId="{E99AE880-5184-43FC-B30F-826825F35397}" destId="{A37FE8A8-C0FC-4112-9691-C0E7F2E8C239}" srcOrd="0" destOrd="0" presId="urn:microsoft.com/office/officeart/2005/8/layout/hierarchy3"/>
    <dgm:cxn modelId="{DA7A31D7-7C5C-4E44-A527-661498D8679D}" type="presOf" srcId="{08B7A69D-981F-404F-9E88-BE92D83A7CD9}" destId="{469BB64D-B3FE-4EA2-9407-FC3C9D6732CC}"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220118AE-45A7-4B16-9746-567860C59429}" type="presOf" srcId="{49BAB4D9-722C-4BFC-AB7A-4C631AE85301}" destId="{512A1A97-E871-4C43-915B-C8BF0EEA166A}" srcOrd="0" destOrd="0" presId="urn:microsoft.com/office/officeart/2005/8/layout/hierarchy3"/>
    <dgm:cxn modelId="{C31DE5B1-58C9-4FA9-9634-39CF065C44D9}" type="presOf" srcId="{12876316-C5BB-4D54-B887-BF2157DDBC57}" destId="{7327A21F-FBF3-4FFB-AA49-57252446DE80}"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77BFBA86-433D-4F81-A510-13F99A82C849}" type="presParOf" srcId="{469BB64D-B3FE-4EA2-9407-FC3C9D6732CC}" destId="{43B5C500-036C-44BF-8440-A2477AB6E2FA}" srcOrd="0" destOrd="0" presId="urn:microsoft.com/office/officeart/2005/8/layout/hierarchy3"/>
    <dgm:cxn modelId="{0C9FAA05-B32B-444A-A8E3-5278F78C5D7E}" type="presParOf" srcId="{43B5C500-036C-44BF-8440-A2477AB6E2FA}" destId="{88E6AA1D-461B-4711-9863-ECC7F78F8667}" srcOrd="0" destOrd="0" presId="urn:microsoft.com/office/officeart/2005/8/layout/hierarchy3"/>
    <dgm:cxn modelId="{C65ECC93-8FC9-43DA-8B31-B1AE41BF581F}" type="presParOf" srcId="{88E6AA1D-461B-4711-9863-ECC7F78F8667}" destId="{512A1A97-E871-4C43-915B-C8BF0EEA166A}" srcOrd="0" destOrd="0" presId="urn:microsoft.com/office/officeart/2005/8/layout/hierarchy3"/>
    <dgm:cxn modelId="{81A007DA-8C1E-4E18-9EDB-E89A5EB74CF4}" type="presParOf" srcId="{88E6AA1D-461B-4711-9863-ECC7F78F8667}" destId="{CF85CB47-4192-45EA-A07E-C73D4636A4A6}" srcOrd="1" destOrd="0" presId="urn:microsoft.com/office/officeart/2005/8/layout/hierarchy3"/>
    <dgm:cxn modelId="{8F568FA5-8296-481B-81C3-60CDD099BE3F}" type="presParOf" srcId="{43B5C500-036C-44BF-8440-A2477AB6E2FA}" destId="{7F9B1F4E-7369-4236-8C8A-0B111FE9C355}" srcOrd="1" destOrd="0" presId="urn:microsoft.com/office/officeart/2005/8/layout/hierarchy3"/>
    <dgm:cxn modelId="{4B9FEADD-97F5-4817-ACEF-81DE7B6D682B}" type="presParOf" srcId="{7F9B1F4E-7369-4236-8C8A-0B111FE9C355}" destId="{A37FE8A8-C0FC-4112-9691-C0E7F2E8C239}" srcOrd="0" destOrd="0" presId="urn:microsoft.com/office/officeart/2005/8/layout/hierarchy3"/>
    <dgm:cxn modelId="{CDA1286C-9829-406A-AE0B-414C542106B0}" type="presParOf" srcId="{7F9B1F4E-7369-4236-8C8A-0B111FE9C355}" destId="{79CB2974-4258-4016-BED7-D8F79A328CFF}" srcOrd="1" destOrd="0" presId="urn:microsoft.com/office/officeart/2005/8/layout/hierarchy3"/>
    <dgm:cxn modelId="{7991F3DE-F015-4790-98E1-DFB7B2B9116E}" type="presParOf" srcId="{7F9B1F4E-7369-4236-8C8A-0B111FE9C355}" destId="{7327A21F-FBF3-4FFB-AA49-57252446DE80}" srcOrd="2" destOrd="0" presId="urn:microsoft.com/office/officeart/2005/8/layout/hierarchy3"/>
    <dgm:cxn modelId="{D17C32C3-F06B-4122-B20D-74C88B65B0BE}"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ED1B594F-67AD-44B0-AE2A-D1B083AE3777}" type="presOf" srcId="{B0C98B80-C636-4289-B0E3-99BC6FA52F85}" destId="{79CB2974-4258-4016-BED7-D8F79A328CFF}" srcOrd="0" destOrd="0" presId="urn:microsoft.com/office/officeart/2005/8/layout/hierarchy3"/>
    <dgm:cxn modelId="{FD17B036-C76F-4DA9-ADC7-2AE76644A60A}" type="presOf" srcId="{12876316-C5BB-4D54-B887-BF2157DDBC57}" destId="{7327A21F-FBF3-4FFB-AA49-57252446DE80}" srcOrd="0" destOrd="0" presId="urn:microsoft.com/office/officeart/2005/8/layout/hierarchy3"/>
    <dgm:cxn modelId="{FEA71ADE-E793-4DCD-BF26-4BFEBD0DA325}" type="presOf" srcId="{ECA2AFDE-3C28-493C-8D37-53A8A225DE7B}" destId="{48A8F91F-0BEB-459F-B104-137E6B37B380}"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B335DAA4-14F6-4AF9-A8E3-26FA73D1BF92}" type="presOf" srcId="{49BAB4D9-722C-4BFC-AB7A-4C631AE85301}" destId="{CF85CB47-4192-45EA-A07E-C73D4636A4A6}" srcOrd="1" destOrd="0" presId="urn:microsoft.com/office/officeart/2005/8/layout/hierarchy3"/>
    <dgm:cxn modelId="{DC35E1A6-052B-4073-9A26-1B554D640D63}" type="presOf" srcId="{49BAB4D9-722C-4BFC-AB7A-4C631AE85301}" destId="{512A1A97-E871-4C43-915B-C8BF0EEA166A}" srcOrd="0" destOrd="0" presId="urn:microsoft.com/office/officeart/2005/8/layout/hierarchy3"/>
    <dgm:cxn modelId="{2BB9FD29-B864-4F75-BF08-8756919D4D33}" type="presOf" srcId="{E99AE880-5184-43FC-B30F-826825F35397}" destId="{A37FE8A8-C0FC-4112-9691-C0E7F2E8C239}"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86A03BBC-5CEE-49F0-9F82-58089DE2C47B}" type="presOf" srcId="{08B7A69D-981F-404F-9E88-BE92D83A7CD9}" destId="{469BB64D-B3FE-4EA2-9407-FC3C9D6732CC}"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EBEEDDF7-5556-4B0D-82C0-580A05E7E455}" type="presParOf" srcId="{469BB64D-B3FE-4EA2-9407-FC3C9D6732CC}" destId="{43B5C500-036C-44BF-8440-A2477AB6E2FA}" srcOrd="0" destOrd="0" presId="urn:microsoft.com/office/officeart/2005/8/layout/hierarchy3"/>
    <dgm:cxn modelId="{EE676860-DA8C-4644-81C9-16818B6DCB5F}" type="presParOf" srcId="{43B5C500-036C-44BF-8440-A2477AB6E2FA}" destId="{88E6AA1D-461B-4711-9863-ECC7F78F8667}" srcOrd="0" destOrd="0" presId="urn:microsoft.com/office/officeart/2005/8/layout/hierarchy3"/>
    <dgm:cxn modelId="{E61A788B-4111-4A4C-BE59-12064A29E74B}" type="presParOf" srcId="{88E6AA1D-461B-4711-9863-ECC7F78F8667}" destId="{512A1A97-E871-4C43-915B-C8BF0EEA166A}" srcOrd="0" destOrd="0" presId="urn:microsoft.com/office/officeart/2005/8/layout/hierarchy3"/>
    <dgm:cxn modelId="{26454B16-AAF0-4AD9-BC2E-34642E21ED94}" type="presParOf" srcId="{88E6AA1D-461B-4711-9863-ECC7F78F8667}" destId="{CF85CB47-4192-45EA-A07E-C73D4636A4A6}" srcOrd="1" destOrd="0" presId="urn:microsoft.com/office/officeart/2005/8/layout/hierarchy3"/>
    <dgm:cxn modelId="{A3EFA8CF-3614-46E0-B4BD-8CD67ECBC78C}" type="presParOf" srcId="{43B5C500-036C-44BF-8440-A2477AB6E2FA}" destId="{7F9B1F4E-7369-4236-8C8A-0B111FE9C355}" srcOrd="1" destOrd="0" presId="urn:microsoft.com/office/officeart/2005/8/layout/hierarchy3"/>
    <dgm:cxn modelId="{C3ED7ADF-0B30-4220-9F32-BA2BA863A562}" type="presParOf" srcId="{7F9B1F4E-7369-4236-8C8A-0B111FE9C355}" destId="{A37FE8A8-C0FC-4112-9691-C0E7F2E8C239}" srcOrd="0" destOrd="0" presId="urn:microsoft.com/office/officeart/2005/8/layout/hierarchy3"/>
    <dgm:cxn modelId="{A588C41F-8818-4A0D-992C-43DD7B3F2CA8}" type="presParOf" srcId="{7F9B1F4E-7369-4236-8C8A-0B111FE9C355}" destId="{79CB2974-4258-4016-BED7-D8F79A328CFF}" srcOrd="1" destOrd="0" presId="urn:microsoft.com/office/officeart/2005/8/layout/hierarchy3"/>
    <dgm:cxn modelId="{B61413E1-9BE0-4399-B3C1-410C59DE9D53}" type="presParOf" srcId="{7F9B1F4E-7369-4236-8C8A-0B111FE9C355}" destId="{7327A21F-FBF3-4FFB-AA49-57252446DE80}" srcOrd="2" destOrd="0" presId="urn:microsoft.com/office/officeart/2005/8/layout/hierarchy3"/>
    <dgm:cxn modelId="{36A53E6F-FC51-4B49-826F-4D97A524E903}"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22F247B3-AB86-457E-9D60-2E7DB42DAD1E}" type="presOf" srcId="{E99AE880-5184-43FC-B30F-826825F35397}" destId="{A37FE8A8-C0FC-4112-9691-C0E7F2E8C239}" srcOrd="0" destOrd="0" presId="urn:microsoft.com/office/officeart/2005/8/layout/hierarchy3"/>
    <dgm:cxn modelId="{E6B3AA5F-E395-4118-B00E-EF05E2A5872B}" type="presOf" srcId="{49BAB4D9-722C-4BFC-AB7A-4C631AE85301}" destId="{512A1A97-E871-4C43-915B-C8BF0EEA166A}"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758D9982-8D46-4D18-93F8-609DE5F484D2}" type="presOf" srcId="{12876316-C5BB-4D54-B887-BF2157DDBC57}" destId="{7327A21F-FBF3-4FFB-AA49-57252446DE80}" srcOrd="0" destOrd="0" presId="urn:microsoft.com/office/officeart/2005/8/layout/hierarchy3"/>
    <dgm:cxn modelId="{4B3341C8-B326-47AF-B16F-0B0BA46C7FF4}" type="presOf" srcId="{ECA2AFDE-3C28-493C-8D37-53A8A225DE7B}" destId="{48A8F91F-0BEB-459F-B104-137E6B37B380}"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A53A6AFB-D828-40A8-841D-568C4C0384C2}" type="presOf" srcId="{B0C98B80-C636-4289-B0E3-99BC6FA52F85}" destId="{79CB2974-4258-4016-BED7-D8F79A328CFF}" srcOrd="0" destOrd="0" presId="urn:microsoft.com/office/officeart/2005/8/layout/hierarchy3"/>
    <dgm:cxn modelId="{A4F46087-9A7C-497D-8382-1B58920C8173}" type="presOf" srcId="{08B7A69D-981F-404F-9E88-BE92D83A7CD9}" destId="{469BB64D-B3FE-4EA2-9407-FC3C9D6732CC}" srcOrd="0" destOrd="0" presId="urn:microsoft.com/office/officeart/2005/8/layout/hierarchy3"/>
    <dgm:cxn modelId="{5268CFDB-75CA-4979-BFA3-A2240504C903}" type="presOf" srcId="{49BAB4D9-722C-4BFC-AB7A-4C631AE85301}" destId="{CF85CB47-4192-45EA-A07E-C73D4636A4A6}" srcOrd="1"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D8081879-75D3-4983-9397-91AFE04C03ED}" type="presParOf" srcId="{469BB64D-B3FE-4EA2-9407-FC3C9D6732CC}" destId="{43B5C500-036C-44BF-8440-A2477AB6E2FA}" srcOrd="0" destOrd="0" presId="urn:microsoft.com/office/officeart/2005/8/layout/hierarchy3"/>
    <dgm:cxn modelId="{083A310E-85D5-4006-BEEE-79A848DB8C93}" type="presParOf" srcId="{43B5C500-036C-44BF-8440-A2477AB6E2FA}" destId="{88E6AA1D-461B-4711-9863-ECC7F78F8667}" srcOrd="0" destOrd="0" presId="urn:microsoft.com/office/officeart/2005/8/layout/hierarchy3"/>
    <dgm:cxn modelId="{2E7211EF-0543-45F7-8FBF-AD71ECDA6BF4}" type="presParOf" srcId="{88E6AA1D-461B-4711-9863-ECC7F78F8667}" destId="{512A1A97-E871-4C43-915B-C8BF0EEA166A}" srcOrd="0" destOrd="0" presId="urn:microsoft.com/office/officeart/2005/8/layout/hierarchy3"/>
    <dgm:cxn modelId="{85395FEC-077E-4A52-A882-007F9545B59D}" type="presParOf" srcId="{88E6AA1D-461B-4711-9863-ECC7F78F8667}" destId="{CF85CB47-4192-45EA-A07E-C73D4636A4A6}" srcOrd="1" destOrd="0" presId="urn:microsoft.com/office/officeart/2005/8/layout/hierarchy3"/>
    <dgm:cxn modelId="{7FBE8BA1-CA76-4396-A7E8-94EFC2313F18}" type="presParOf" srcId="{43B5C500-036C-44BF-8440-A2477AB6E2FA}" destId="{7F9B1F4E-7369-4236-8C8A-0B111FE9C355}" srcOrd="1" destOrd="0" presId="urn:microsoft.com/office/officeart/2005/8/layout/hierarchy3"/>
    <dgm:cxn modelId="{8F271736-8FA1-43C5-90FF-E8E9571E4C2E}" type="presParOf" srcId="{7F9B1F4E-7369-4236-8C8A-0B111FE9C355}" destId="{A37FE8A8-C0FC-4112-9691-C0E7F2E8C239}" srcOrd="0" destOrd="0" presId="urn:microsoft.com/office/officeart/2005/8/layout/hierarchy3"/>
    <dgm:cxn modelId="{FF1F3696-1437-4F84-8A78-5F37D835D004}" type="presParOf" srcId="{7F9B1F4E-7369-4236-8C8A-0B111FE9C355}" destId="{79CB2974-4258-4016-BED7-D8F79A328CFF}" srcOrd="1" destOrd="0" presId="urn:microsoft.com/office/officeart/2005/8/layout/hierarchy3"/>
    <dgm:cxn modelId="{F66EC97C-0C0D-4D79-A821-8ED785FF7920}" type="presParOf" srcId="{7F9B1F4E-7369-4236-8C8A-0B111FE9C355}" destId="{7327A21F-FBF3-4FFB-AA49-57252446DE80}" srcOrd="2" destOrd="0" presId="urn:microsoft.com/office/officeart/2005/8/layout/hierarchy3"/>
    <dgm:cxn modelId="{200DA281-2F61-4477-B4FF-784F1FFD9B34}"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1D3D3B13-1E6B-4A5C-9936-28CC8D668B2A}" type="presOf" srcId="{ECA2AFDE-3C28-493C-8D37-53A8A225DE7B}" destId="{48A8F91F-0BEB-459F-B104-137E6B37B380}" srcOrd="0" destOrd="0" presId="urn:microsoft.com/office/officeart/2005/8/layout/hierarchy3"/>
    <dgm:cxn modelId="{A451F800-EFBF-4658-A186-400C590525C5}" type="presOf" srcId="{B0C98B80-C636-4289-B0E3-99BC6FA52F85}" destId="{79CB2974-4258-4016-BED7-D8F79A328CFF}"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943D3227-5BFB-41B1-8C78-FDD89104A516}" type="presOf" srcId="{49BAB4D9-722C-4BFC-AB7A-4C631AE85301}" destId="{CF85CB47-4192-45EA-A07E-C73D4636A4A6}" srcOrd="1"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A2697CC9-9BAA-409F-B8AF-5FD51250BB90}" type="presOf" srcId="{12876316-C5BB-4D54-B887-BF2157DDBC57}" destId="{7327A21F-FBF3-4FFB-AA49-57252446DE80}" srcOrd="0" destOrd="0" presId="urn:microsoft.com/office/officeart/2005/8/layout/hierarchy3"/>
    <dgm:cxn modelId="{4756EB5E-B8C3-49BF-9FC1-F26E5C17C02B}" type="presOf" srcId="{08B7A69D-981F-404F-9E88-BE92D83A7CD9}" destId="{469BB64D-B3FE-4EA2-9407-FC3C9D6732CC}"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3F526831-4B51-4FA9-87DC-8A4905E05EE8}" type="presOf" srcId="{49BAB4D9-722C-4BFC-AB7A-4C631AE85301}" destId="{512A1A97-E871-4C43-915B-C8BF0EEA166A}" srcOrd="0" destOrd="0" presId="urn:microsoft.com/office/officeart/2005/8/layout/hierarchy3"/>
    <dgm:cxn modelId="{4D323A89-5150-4885-8E9C-7613C83BFE37}" type="presOf" srcId="{E99AE880-5184-43FC-B30F-826825F35397}" destId="{A37FE8A8-C0FC-4112-9691-C0E7F2E8C239}" srcOrd="0" destOrd="0" presId="urn:microsoft.com/office/officeart/2005/8/layout/hierarchy3"/>
    <dgm:cxn modelId="{86C31D6A-04FC-458F-9939-3444B7CB8DEF}" type="presParOf" srcId="{469BB64D-B3FE-4EA2-9407-FC3C9D6732CC}" destId="{43B5C500-036C-44BF-8440-A2477AB6E2FA}" srcOrd="0" destOrd="0" presId="urn:microsoft.com/office/officeart/2005/8/layout/hierarchy3"/>
    <dgm:cxn modelId="{8C8C5543-C6A3-4727-870D-78A474880568}" type="presParOf" srcId="{43B5C500-036C-44BF-8440-A2477AB6E2FA}" destId="{88E6AA1D-461B-4711-9863-ECC7F78F8667}" srcOrd="0" destOrd="0" presId="urn:microsoft.com/office/officeart/2005/8/layout/hierarchy3"/>
    <dgm:cxn modelId="{A306FA7D-15F5-455E-AB79-10CF2BC1518F}" type="presParOf" srcId="{88E6AA1D-461B-4711-9863-ECC7F78F8667}" destId="{512A1A97-E871-4C43-915B-C8BF0EEA166A}" srcOrd="0" destOrd="0" presId="urn:microsoft.com/office/officeart/2005/8/layout/hierarchy3"/>
    <dgm:cxn modelId="{23221D5A-915F-4B6F-A8B7-49EBBF64518C}" type="presParOf" srcId="{88E6AA1D-461B-4711-9863-ECC7F78F8667}" destId="{CF85CB47-4192-45EA-A07E-C73D4636A4A6}" srcOrd="1" destOrd="0" presId="urn:microsoft.com/office/officeart/2005/8/layout/hierarchy3"/>
    <dgm:cxn modelId="{186F8159-213C-4FD5-BAE0-A1BEEEC37F5C}" type="presParOf" srcId="{43B5C500-036C-44BF-8440-A2477AB6E2FA}" destId="{7F9B1F4E-7369-4236-8C8A-0B111FE9C355}" srcOrd="1" destOrd="0" presId="urn:microsoft.com/office/officeart/2005/8/layout/hierarchy3"/>
    <dgm:cxn modelId="{8317F5BA-ABD2-4879-A915-664EAF3B2548}" type="presParOf" srcId="{7F9B1F4E-7369-4236-8C8A-0B111FE9C355}" destId="{A37FE8A8-C0FC-4112-9691-C0E7F2E8C239}" srcOrd="0" destOrd="0" presId="urn:microsoft.com/office/officeart/2005/8/layout/hierarchy3"/>
    <dgm:cxn modelId="{7C8498D1-7F55-4A80-809A-59B8D053547F}" type="presParOf" srcId="{7F9B1F4E-7369-4236-8C8A-0B111FE9C355}" destId="{79CB2974-4258-4016-BED7-D8F79A328CFF}" srcOrd="1" destOrd="0" presId="urn:microsoft.com/office/officeart/2005/8/layout/hierarchy3"/>
    <dgm:cxn modelId="{8FBFA993-E9DF-40F6-BA81-8220BF8DD39F}" type="presParOf" srcId="{7F9B1F4E-7369-4236-8C8A-0B111FE9C355}" destId="{7327A21F-FBF3-4FFB-AA49-57252446DE80}" srcOrd="2" destOrd="0" presId="urn:microsoft.com/office/officeart/2005/8/layout/hierarchy3"/>
    <dgm:cxn modelId="{4C637272-D31E-4D51-A3C3-2DEDACA1FB44}"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8E0C6C5-87F6-4A92-824B-BC8FCED8C299}" type="doc">
      <dgm:prSet loTypeId="urn:microsoft.com/office/officeart/2008/layout/HorizontalMultiLevelHierarchy" loCatId="hierarchy" qsTypeId="urn:microsoft.com/office/officeart/2005/8/quickstyle/simple1" qsCatId="simple" csTypeId="urn:microsoft.com/office/officeart/2005/8/colors/accent1_1" csCatId="accent1" phldr="1"/>
      <dgm:spPr/>
      <dgm:t>
        <a:bodyPr/>
        <a:lstStyle/>
        <a:p>
          <a:endParaRPr lang="en-US"/>
        </a:p>
      </dgm:t>
    </dgm:pt>
    <dgm:pt modelId="{C1315DA6-004F-4C6F-96FA-68CB3F36D4D2}">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2400" b="1" dirty="0" smtClean="0">
              <a:solidFill>
                <a:schemeClr val="bg1"/>
              </a:solidFill>
              <a:latin typeface="Adobe Arabic" pitchFamily="18" charset="-78"/>
              <a:cs typeface="Adobe Arabic" pitchFamily="18" charset="-78"/>
            </a:rPr>
            <a:t>فیزیک ساختمان</a:t>
          </a:r>
          <a:endParaRPr lang="en-US" sz="2400" b="1" dirty="0">
            <a:solidFill>
              <a:schemeClr val="bg1"/>
            </a:solidFill>
            <a:latin typeface="Adobe Arabic" pitchFamily="18" charset="-78"/>
            <a:cs typeface="Adobe Arabic" pitchFamily="18" charset="-78"/>
          </a:endParaRPr>
        </a:p>
      </dgm:t>
    </dgm:pt>
    <dgm:pt modelId="{17C05319-49E4-4066-9AE5-298EC6C7E124}" type="parTrans" cxnId="{53A64CAF-A4D1-4EFA-B39F-8E17B7A3A9C7}">
      <dgm:prSet/>
      <dgm:spPr/>
      <dgm:t>
        <a:bodyPr/>
        <a:lstStyle/>
        <a:p>
          <a:endParaRPr lang="en-US"/>
        </a:p>
      </dgm:t>
    </dgm:pt>
    <dgm:pt modelId="{8123396A-ED77-4610-9FDE-6D66E55243EA}" type="sibTrans" cxnId="{53A64CAF-A4D1-4EFA-B39F-8E17B7A3A9C7}">
      <dgm:prSet/>
      <dgm:spPr/>
      <dgm:t>
        <a:bodyPr/>
        <a:lstStyle/>
        <a:p>
          <a:endParaRPr lang="en-US"/>
        </a:p>
      </dgm:t>
    </dgm:pt>
    <dgm:pt modelId="{21F89C7D-C911-4496-A587-2A50B8B41A2D}">
      <dgm:prSet phldrT="[Text]" custT="1"/>
      <dgm:spPr/>
      <dgm:t>
        <a:bodyPr/>
        <a:lstStyle/>
        <a:p>
          <a:r>
            <a:rPr lang="fa-IR" sz="1800" b="1" dirty="0" smtClean="0">
              <a:latin typeface="Adobe Arabic" pitchFamily="18" charset="-78"/>
              <a:cs typeface="Adobe Arabic" pitchFamily="18" charset="-78"/>
            </a:rPr>
            <a:t>مباحث انرژی</a:t>
          </a:r>
          <a:endParaRPr lang="en-US" sz="1800" b="1" dirty="0">
            <a:latin typeface="Adobe Arabic" pitchFamily="18" charset="-78"/>
            <a:cs typeface="Adobe Arabic" pitchFamily="18" charset="-78"/>
          </a:endParaRPr>
        </a:p>
      </dgm:t>
    </dgm:pt>
    <dgm:pt modelId="{61533F94-251B-43E4-9644-BE9DD14AA7F9}" type="parTrans" cxnId="{FCED42CB-9341-412E-8654-04748A0CA9D2}">
      <dgm:prSet/>
      <dgm:spPr/>
      <dgm:t>
        <a:bodyPr/>
        <a:lstStyle/>
        <a:p>
          <a:endParaRPr lang="en-US" dirty="0"/>
        </a:p>
      </dgm:t>
    </dgm:pt>
    <dgm:pt modelId="{E9BC6A4C-C4B5-4EF6-A051-2B680F24F3FA}" type="sibTrans" cxnId="{FCED42CB-9341-412E-8654-04748A0CA9D2}">
      <dgm:prSet/>
      <dgm:spPr/>
      <dgm:t>
        <a:bodyPr/>
        <a:lstStyle/>
        <a:p>
          <a:endParaRPr lang="en-US"/>
        </a:p>
      </dgm:t>
    </dgm:pt>
    <dgm:pt modelId="{FFB7C36A-A63D-4F9C-8781-93EA7FBDCBC0}">
      <dgm:prSet phldrT="[Text]" custT="1"/>
      <dgm:spPr/>
      <dgm:t>
        <a:bodyPr/>
        <a:lstStyle/>
        <a:p>
          <a:r>
            <a:rPr lang="fa-IR" sz="1600" b="1" dirty="0" smtClean="0">
              <a:latin typeface="Adobe Arabic" pitchFamily="18" charset="-78"/>
              <a:cs typeface="Adobe Arabic" pitchFamily="18" charset="-78"/>
            </a:rPr>
            <a:t>سیستم های مدرن</a:t>
          </a:r>
          <a:endParaRPr lang="en-US" sz="1600" b="1" dirty="0">
            <a:latin typeface="Adobe Arabic" pitchFamily="18" charset="-78"/>
            <a:cs typeface="Adobe Arabic" pitchFamily="18" charset="-78"/>
          </a:endParaRPr>
        </a:p>
      </dgm:t>
    </dgm:pt>
    <dgm:pt modelId="{9B2AAAC4-F6A2-4A01-9ABC-D53ABADC6C26}" type="parTrans" cxnId="{801AE251-778B-4D37-8ED6-F3FE6D7CF2C2}">
      <dgm:prSet/>
      <dgm:spPr/>
      <dgm:t>
        <a:bodyPr/>
        <a:lstStyle/>
        <a:p>
          <a:endParaRPr lang="en-US" dirty="0"/>
        </a:p>
      </dgm:t>
    </dgm:pt>
    <dgm:pt modelId="{740B7349-77D2-41DA-8A49-83F8DB7567AA}" type="sibTrans" cxnId="{801AE251-778B-4D37-8ED6-F3FE6D7CF2C2}">
      <dgm:prSet/>
      <dgm:spPr/>
      <dgm:t>
        <a:bodyPr/>
        <a:lstStyle/>
        <a:p>
          <a:endParaRPr lang="en-US"/>
        </a:p>
      </dgm:t>
    </dgm:pt>
    <dgm:pt modelId="{6B51A7EA-33EA-4DF6-8E6D-2B54E55D7F23}">
      <dgm:prSet phldrT="[Text]" custT="1"/>
      <dgm:spPr/>
      <dgm:t>
        <a:bodyPr/>
        <a:lstStyle/>
        <a:p>
          <a:r>
            <a:rPr lang="fa-IR" sz="1800" b="1" dirty="0" smtClean="0">
              <a:latin typeface="Adobe Arabic" pitchFamily="18" charset="-78"/>
              <a:cs typeface="Adobe Arabic" pitchFamily="18" charset="-78"/>
            </a:rPr>
            <a:t>پوسته ها</a:t>
          </a:r>
          <a:endParaRPr lang="en-US" sz="1800" b="1" dirty="0">
            <a:latin typeface="Adobe Arabic" pitchFamily="18" charset="-78"/>
            <a:cs typeface="Adobe Arabic" pitchFamily="18" charset="-78"/>
          </a:endParaRPr>
        </a:p>
      </dgm:t>
    </dgm:pt>
    <dgm:pt modelId="{6D59CDC6-4981-49DF-B108-DB4A293C675A}" type="parTrans" cxnId="{0040B529-5BC9-4527-BEDC-AF6C68996B43}">
      <dgm:prSet/>
      <dgm:spPr/>
      <dgm:t>
        <a:bodyPr/>
        <a:lstStyle/>
        <a:p>
          <a:endParaRPr lang="en-US" dirty="0"/>
        </a:p>
      </dgm:t>
    </dgm:pt>
    <dgm:pt modelId="{D4017010-930E-4137-8DA4-5B7DAD8ECBF7}" type="sibTrans" cxnId="{0040B529-5BC9-4527-BEDC-AF6C68996B43}">
      <dgm:prSet/>
      <dgm:spPr/>
      <dgm:t>
        <a:bodyPr/>
        <a:lstStyle/>
        <a:p>
          <a:endParaRPr lang="en-US"/>
        </a:p>
      </dgm:t>
    </dgm:pt>
    <dgm:pt modelId="{AED4FD26-9123-4E18-95E2-1954BD504605}">
      <dgm:prSet phldrT="[Text]" custT="1"/>
      <dgm:spPr/>
      <dgm:t>
        <a:bodyPr/>
        <a:lstStyle/>
        <a:p>
          <a:r>
            <a:rPr lang="fa-IR" sz="1800" b="1" dirty="0" smtClean="0">
              <a:latin typeface="Adobe Arabic" pitchFamily="18" charset="-78"/>
              <a:cs typeface="Adobe Arabic" pitchFamily="18" charset="-78"/>
            </a:rPr>
            <a:t>بام سبز</a:t>
          </a:r>
          <a:endParaRPr lang="en-US" sz="1800" b="1" dirty="0">
            <a:latin typeface="Adobe Arabic" pitchFamily="18" charset="-78"/>
            <a:cs typeface="Adobe Arabic" pitchFamily="18" charset="-78"/>
          </a:endParaRPr>
        </a:p>
      </dgm:t>
    </dgm:pt>
    <dgm:pt modelId="{5E993350-DF36-4B2E-B1F2-D7B42764FB2D}" type="parTrans" cxnId="{9B40DDD5-CA36-49C9-9859-530890D57ABC}">
      <dgm:prSet/>
      <dgm:spPr/>
      <dgm:t>
        <a:bodyPr/>
        <a:lstStyle/>
        <a:p>
          <a:endParaRPr lang="en-US" dirty="0"/>
        </a:p>
      </dgm:t>
    </dgm:pt>
    <dgm:pt modelId="{FBD4CFDE-5E02-4EB3-8767-5C187C88C9A4}" type="sibTrans" cxnId="{9B40DDD5-CA36-49C9-9859-530890D57ABC}">
      <dgm:prSet/>
      <dgm:spPr/>
      <dgm:t>
        <a:bodyPr/>
        <a:lstStyle/>
        <a:p>
          <a:endParaRPr lang="en-US"/>
        </a:p>
      </dgm:t>
    </dgm:pt>
    <dgm:pt modelId="{8E043187-BC81-47FC-BF2F-790A989BCAB9}">
      <dgm:prSet phldrT="[Text]" custT="1"/>
      <dgm:spPr/>
      <dgm:t>
        <a:bodyPr/>
        <a:lstStyle/>
        <a:p>
          <a:r>
            <a:rPr lang="fa-IR" sz="2000" b="1" dirty="0" smtClean="0">
              <a:latin typeface="Adobe Arabic" pitchFamily="18" charset="-78"/>
              <a:cs typeface="Adobe Arabic" pitchFamily="18" charset="-78"/>
            </a:rPr>
            <a:t>سایبان</a:t>
          </a:r>
          <a:endParaRPr lang="en-US" sz="2000" b="1" dirty="0">
            <a:latin typeface="Adobe Arabic" pitchFamily="18" charset="-78"/>
            <a:cs typeface="Adobe Arabic" pitchFamily="18" charset="-78"/>
          </a:endParaRPr>
        </a:p>
      </dgm:t>
    </dgm:pt>
    <dgm:pt modelId="{5FF7E53B-F407-461D-91A2-600DB72F22DC}" type="parTrans" cxnId="{D7BEBECC-EB71-460B-8A3F-DBC183EF4762}">
      <dgm:prSet/>
      <dgm:spPr/>
      <dgm:t>
        <a:bodyPr/>
        <a:lstStyle/>
        <a:p>
          <a:endParaRPr lang="en-US" dirty="0"/>
        </a:p>
      </dgm:t>
    </dgm:pt>
    <dgm:pt modelId="{C6B10DBC-2D3F-4628-B803-D9DC28AB2817}" type="sibTrans" cxnId="{D7BEBECC-EB71-460B-8A3F-DBC183EF4762}">
      <dgm:prSet/>
      <dgm:spPr/>
      <dgm:t>
        <a:bodyPr/>
        <a:lstStyle/>
        <a:p>
          <a:endParaRPr lang="en-US"/>
        </a:p>
      </dgm:t>
    </dgm:pt>
    <dgm:pt modelId="{95E737CB-33E6-4CCB-8EA7-1458F51AB4DB}" type="pres">
      <dgm:prSet presAssocID="{28E0C6C5-87F6-4A92-824B-BC8FCED8C299}" presName="Name0" presStyleCnt="0">
        <dgm:presLayoutVars>
          <dgm:chPref val="1"/>
          <dgm:dir/>
          <dgm:animOne val="branch"/>
          <dgm:animLvl val="lvl"/>
          <dgm:resizeHandles val="exact"/>
        </dgm:presLayoutVars>
      </dgm:prSet>
      <dgm:spPr/>
      <dgm:t>
        <a:bodyPr/>
        <a:lstStyle/>
        <a:p>
          <a:endParaRPr lang="en-US"/>
        </a:p>
      </dgm:t>
    </dgm:pt>
    <dgm:pt modelId="{089F42FC-FAB5-4620-B2ED-B7D7A252636A}" type="pres">
      <dgm:prSet presAssocID="{C1315DA6-004F-4C6F-96FA-68CB3F36D4D2}" presName="root1" presStyleCnt="0"/>
      <dgm:spPr/>
    </dgm:pt>
    <dgm:pt modelId="{9E7FB391-75CE-4B37-8EB4-CD4A24E966F7}" type="pres">
      <dgm:prSet presAssocID="{C1315DA6-004F-4C6F-96FA-68CB3F36D4D2}" presName="LevelOneTextNode" presStyleLbl="node0" presStyleIdx="0" presStyleCnt="1">
        <dgm:presLayoutVars>
          <dgm:chPref val="3"/>
        </dgm:presLayoutVars>
      </dgm:prSet>
      <dgm:spPr/>
      <dgm:t>
        <a:bodyPr/>
        <a:lstStyle/>
        <a:p>
          <a:endParaRPr lang="en-US"/>
        </a:p>
      </dgm:t>
    </dgm:pt>
    <dgm:pt modelId="{92754E26-7B5B-4315-9DB8-4F42CB23246F}" type="pres">
      <dgm:prSet presAssocID="{C1315DA6-004F-4C6F-96FA-68CB3F36D4D2}" presName="level2hierChild" presStyleCnt="0"/>
      <dgm:spPr/>
    </dgm:pt>
    <dgm:pt modelId="{F3BC365C-97E8-4279-BA72-9D3C362CA99D}" type="pres">
      <dgm:prSet presAssocID="{61533F94-251B-43E4-9644-BE9DD14AA7F9}" presName="conn2-1" presStyleLbl="parChTrans1D2" presStyleIdx="0" presStyleCnt="5"/>
      <dgm:spPr/>
      <dgm:t>
        <a:bodyPr/>
        <a:lstStyle/>
        <a:p>
          <a:endParaRPr lang="en-US"/>
        </a:p>
      </dgm:t>
    </dgm:pt>
    <dgm:pt modelId="{517530F0-3AAF-4401-B8C3-5054075A8312}" type="pres">
      <dgm:prSet presAssocID="{61533F94-251B-43E4-9644-BE9DD14AA7F9}" presName="connTx" presStyleLbl="parChTrans1D2" presStyleIdx="0" presStyleCnt="5"/>
      <dgm:spPr/>
      <dgm:t>
        <a:bodyPr/>
        <a:lstStyle/>
        <a:p>
          <a:endParaRPr lang="en-US"/>
        </a:p>
      </dgm:t>
    </dgm:pt>
    <dgm:pt modelId="{C32016BD-4081-4F9A-80E0-DAEDC5A4B286}" type="pres">
      <dgm:prSet presAssocID="{21F89C7D-C911-4496-A587-2A50B8B41A2D}" presName="root2" presStyleCnt="0"/>
      <dgm:spPr/>
    </dgm:pt>
    <dgm:pt modelId="{529A8D2D-465C-4AD5-A981-2B5232D60E47}" type="pres">
      <dgm:prSet presAssocID="{21F89C7D-C911-4496-A587-2A50B8B41A2D}" presName="LevelTwoTextNode" presStyleLbl="node2" presStyleIdx="0" presStyleCnt="5">
        <dgm:presLayoutVars>
          <dgm:chPref val="3"/>
        </dgm:presLayoutVars>
      </dgm:prSet>
      <dgm:spPr/>
      <dgm:t>
        <a:bodyPr/>
        <a:lstStyle/>
        <a:p>
          <a:endParaRPr lang="en-US"/>
        </a:p>
      </dgm:t>
    </dgm:pt>
    <dgm:pt modelId="{A4DEF52C-077C-497E-8190-394403822846}" type="pres">
      <dgm:prSet presAssocID="{21F89C7D-C911-4496-A587-2A50B8B41A2D}" presName="level3hierChild" presStyleCnt="0"/>
      <dgm:spPr/>
    </dgm:pt>
    <dgm:pt modelId="{FFD76E3F-ACD0-4C5C-8381-8C85F53DE842}" type="pres">
      <dgm:prSet presAssocID="{9B2AAAC4-F6A2-4A01-9ABC-D53ABADC6C26}" presName="conn2-1" presStyleLbl="parChTrans1D2" presStyleIdx="1" presStyleCnt="5"/>
      <dgm:spPr/>
      <dgm:t>
        <a:bodyPr/>
        <a:lstStyle/>
        <a:p>
          <a:endParaRPr lang="en-US"/>
        </a:p>
      </dgm:t>
    </dgm:pt>
    <dgm:pt modelId="{55761841-06E7-449E-B27B-64459A0912D1}" type="pres">
      <dgm:prSet presAssocID="{9B2AAAC4-F6A2-4A01-9ABC-D53ABADC6C26}" presName="connTx" presStyleLbl="parChTrans1D2" presStyleIdx="1" presStyleCnt="5"/>
      <dgm:spPr/>
      <dgm:t>
        <a:bodyPr/>
        <a:lstStyle/>
        <a:p>
          <a:endParaRPr lang="en-US"/>
        </a:p>
      </dgm:t>
    </dgm:pt>
    <dgm:pt modelId="{2972438D-6498-44FC-8945-989D0969B127}" type="pres">
      <dgm:prSet presAssocID="{FFB7C36A-A63D-4F9C-8781-93EA7FBDCBC0}" presName="root2" presStyleCnt="0"/>
      <dgm:spPr/>
    </dgm:pt>
    <dgm:pt modelId="{9313ACAF-BEF7-499A-87A8-CA67053919F0}" type="pres">
      <dgm:prSet presAssocID="{FFB7C36A-A63D-4F9C-8781-93EA7FBDCBC0}" presName="LevelTwoTextNode" presStyleLbl="node2" presStyleIdx="1" presStyleCnt="5">
        <dgm:presLayoutVars>
          <dgm:chPref val="3"/>
        </dgm:presLayoutVars>
      </dgm:prSet>
      <dgm:spPr/>
      <dgm:t>
        <a:bodyPr/>
        <a:lstStyle/>
        <a:p>
          <a:endParaRPr lang="en-US"/>
        </a:p>
      </dgm:t>
    </dgm:pt>
    <dgm:pt modelId="{E32B14DA-B00D-4358-8F59-AD6FAF5C95EF}" type="pres">
      <dgm:prSet presAssocID="{FFB7C36A-A63D-4F9C-8781-93EA7FBDCBC0}" presName="level3hierChild" presStyleCnt="0"/>
      <dgm:spPr/>
    </dgm:pt>
    <dgm:pt modelId="{2BA9F3AE-41D8-4001-99E4-576FFC42C0D0}" type="pres">
      <dgm:prSet presAssocID="{6D59CDC6-4981-49DF-B108-DB4A293C675A}" presName="conn2-1" presStyleLbl="parChTrans1D2" presStyleIdx="2" presStyleCnt="5"/>
      <dgm:spPr/>
      <dgm:t>
        <a:bodyPr/>
        <a:lstStyle/>
        <a:p>
          <a:endParaRPr lang="en-US"/>
        </a:p>
      </dgm:t>
    </dgm:pt>
    <dgm:pt modelId="{AB01CD18-8898-448D-9A3F-FDE09ED04235}" type="pres">
      <dgm:prSet presAssocID="{6D59CDC6-4981-49DF-B108-DB4A293C675A}" presName="connTx" presStyleLbl="parChTrans1D2" presStyleIdx="2" presStyleCnt="5"/>
      <dgm:spPr/>
      <dgm:t>
        <a:bodyPr/>
        <a:lstStyle/>
        <a:p>
          <a:endParaRPr lang="en-US"/>
        </a:p>
      </dgm:t>
    </dgm:pt>
    <dgm:pt modelId="{9C788370-58A6-4333-8958-887B2A26EB50}" type="pres">
      <dgm:prSet presAssocID="{6B51A7EA-33EA-4DF6-8E6D-2B54E55D7F23}" presName="root2" presStyleCnt="0"/>
      <dgm:spPr/>
    </dgm:pt>
    <dgm:pt modelId="{CD1CE228-6145-416A-9CD6-2763089CB9CA}" type="pres">
      <dgm:prSet presAssocID="{6B51A7EA-33EA-4DF6-8E6D-2B54E55D7F23}" presName="LevelTwoTextNode" presStyleLbl="node2" presStyleIdx="2" presStyleCnt="5">
        <dgm:presLayoutVars>
          <dgm:chPref val="3"/>
        </dgm:presLayoutVars>
      </dgm:prSet>
      <dgm:spPr/>
      <dgm:t>
        <a:bodyPr/>
        <a:lstStyle/>
        <a:p>
          <a:endParaRPr lang="en-US"/>
        </a:p>
      </dgm:t>
    </dgm:pt>
    <dgm:pt modelId="{687D8C44-B8F4-4DEF-A8CD-C31A4279B140}" type="pres">
      <dgm:prSet presAssocID="{6B51A7EA-33EA-4DF6-8E6D-2B54E55D7F23}" presName="level3hierChild" presStyleCnt="0"/>
      <dgm:spPr/>
    </dgm:pt>
    <dgm:pt modelId="{F2CA49E7-5640-4A89-A52F-4A45E09F093F}" type="pres">
      <dgm:prSet presAssocID="{5E993350-DF36-4B2E-B1F2-D7B42764FB2D}" presName="conn2-1" presStyleLbl="parChTrans1D2" presStyleIdx="3" presStyleCnt="5"/>
      <dgm:spPr/>
      <dgm:t>
        <a:bodyPr/>
        <a:lstStyle/>
        <a:p>
          <a:endParaRPr lang="en-US"/>
        </a:p>
      </dgm:t>
    </dgm:pt>
    <dgm:pt modelId="{289052BF-3B2E-43F8-B1C0-428AB6028C69}" type="pres">
      <dgm:prSet presAssocID="{5E993350-DF36-4B2E-B1F2-D7B42764FB2D}" presName="connTx" presStyleLbl="parChTrans1D2" presStyleIdx="3" presStyleCnt="5"/>
      <dgm:spPr/>
      <dgm:t>
        <a:bodyPr/>
        <a:lstStyle/>
        <a:p>
          <a:endParaRPr lang="en-US"/>
        </a:p>
      </dgm:t>
    </dgm:pt>
    <dgm:pt modelId="{E543CE16-EB97-4233-B0BF-525A2DA2F19F}" type="pres">
      <dgm:prSet presAssocID="{AED4FD26-9123-4E18-95E2-1954BD504605}" presName="root2" presStyleCnt="0"/>
      <dgm:spPr/>
    </dgm:pt>
    <dgm:pt modelId="{F8559BB6-316A-47BB-B026-73FB4469204B}" type="pres">
      <dgm:prSet presAssocID="{AED4FD26-9123-4E18-95E2-1954BD504605}" presName="LevelTwoTextNode" presStyleLbl="node2" presStyleIdx="3" presStyleCnt="5">
        <dgm:presLayoutVars>
          <dgm:chPref val="3"/>
        </dgm:presLayoutVars>
      </dgm:prSet>
      <dgm:spPr/>
      <dgm:t>
        <a:bodyPr/>
        <a:lstStyle/>
        <a:p>
          <a:endParaRPr lang="en-US"/>
        </a:p>
      </dgm:t>
    </dgm:pt>
    <dgm:pt modelId="{3106DAE9-7E67-4138-9856-C9568FA437C4}" type="pres">
      <dgm:prSet presAssocID="{AED4FD26-9123-4E18-95E2-1954BD504605}" presName="level3hierChild" presStyleCnt="0"/>
      <dgm:spPr/>
    </dgm:pt>
    <dgm:pt modelId="{306FE128-F01A-4D2A-B12B-2B8D2090DED4}" type="pres">
      <dgm:prSet presAssocID="{5FF7E53B-F407-461D-91A2-600DB72F22DC}" presName="conn2-1" presStyleLbl="parChTrans1D2" presStyleIdx="4" presStyleCnt="5"/>
      <dgm:spPr/>
      <dgm:t>
        <a:bodyPr/>
        <a:lstStyle/>
        <a:p>
          <a:endParaRPr lang="en-US"/>
        </a:p>
      </dgm:t>
    </dgm:pt>
    <dgm:pt modelId="{5F208565-FC69-4736-B4DD-27D6AF18D4EA}" type="pres">
      <dgm:prSet presAssocID="{5FF7E53B-F407-461D-91A2-600DB72F22DC}" presName="connTx" presStyleLbl="parChTrans1D2" presStyleIdx="4" presStyleCnt="5"/>
      <dgm:spPr/>
      <dgm:t>
        <a:bodyPr/>
        <a:lstStyle/>
        <a:p>
          <a:endParaRPr lang="en-US"/>
        </a:p>
      </dgm:t>
    </dgm:pt>
    <dgm:pt modelId="{CFF4A970-9A6C-42BA-BFB3-990B9A19E4E1}" type="pres">
      <dgm:prSet presAssocID="{8E043187-BC81-47FC-BF2F-790A989BCAB9}" presName="root2" presStyleCnt="0"/>
      <dgm:spPr/>
    </dgm:pt>
    <dgm:pt modelId="{A84893B6-E1B2-44EF-9A3F-60BC8D07E2B0}" type="pres">
      <dgm:prSet presAssocID="{8E043187-BC81-47FC-BF2F-790A989BCAB9}" presName="LevelTwoTextNode" presStyleLbl="node2" presStyleIdx="4" presStyleCnt="5">
        <dgm:presLayoutVars>
          <dgm:chPref val="3"/>
        </dgm:presLayoutVars>
      </dgm:prSet>
      <dgm:spPr/>
      <dgm:t>
        <a:bodyPr/>
        <a:lstStyle/>
        <a:p>
          <a:endParaRPr lang="en-US"/>
        </a:p>
      </dgm:t>
    </dgm:pt>
    <dgm:pt modelId="{AE12635D-3184-40A8-8F5A-5C8CDBC1430C}" type="pres">
      <dgm:prSet presAssocID="{8E043187-BC81-47FC-BF2F-790A989BCAB9}" presName="level3hierChild" presStyleCnt="0"/>
      <dgm:spPr/>
    </dgm:pt>
  </dgm:ptLst>
  <dgm:cxnLst>
    <dgm:cxn modelId="{3A8E641B-CB5D-4D8F-88E0-666CAF0338C9}" type="presOf" srcId="{5FF7E53B-F407-461D-91A2-600DB72F22DC}" destId="{5F208565-FC69-4736-B4DD-27D6AF18D4EA}" srcOrd="1" destOrd="0" presId="urn:microsoft.com/office/officeart/2008/layout/HorizontalMultiLevelHierarchy"/>
    <dgm:cxn modelId="{859121A2-92FC-4563-BFF0-E45F25670063}" type="presOf" srcId="{61533F94-251B-43E4-9644-BE9DD14AA7F9}" destId="{F3BC365C-97E8-4279-BA72-9D3C362CA99D}" srcOrd="0" destOrd="0" presId="urn:microsoft.com/office/officeart/2008/layout/HorizontalMultiLevelHierarchy"/>
    <dgm:cxn modelId="{6BCFAFA1-552D-41CC-BE5E-D102CB05DB01}" type="presOf" srcId="{5E993350-DF36-4B2E-B1F2-D7B42764FB2D}" destId="{289052BF-3B2E-43F8-B1C0-428AB6028C69}" srcOrd="1" destOrd="0" presId="urn:microsoft.com/office/officeart/2008/layout/HorizontalMultiLevelHierarchy"/>
    <dgm:cxn modelId="{F8051020-B42D-4B2C-B5A2-E79C3391DE39}" type="presOf" srcId="{6D59CDC6-4981-49DF-B108-DB4A293C675A}" destId="{2BA9F3AE-41D8-4001-99E4-576FFC42C0D0}" srcOrd="0" destOrd="0" presId="urn:microsoft.com/office/officeart/2008/layout/HorizontalMultiLevelHierarchy"/>
    <dgm:cxn modelId="{B31E42EC-FDB3-4FD7-B358-9DCEAC6B0FD5}" type="presOf" srcId="{61533F94-251B-43E4-9644-BE9DD14AA7F9}" destId="{517530F0-3AAF-4401-B8C3-5054075A8312}" srcOrd="1" destOrd="0" presId="urn:microsoft.com/office/officeart/2008/layout/HorizontalMultiLevelHierarchy"/>
    <dgm:cxn modelId="{37BBD2A1-0FE7-45D7-B839-77191E93FD5C}" type="presOf" srcId="{6B51A7EA-33EA-4DF6-8E6D-2B54E55D7F23}" destId="{CD1CE228-6145-416A-9CD6-2763089CB9CA}" srcOrd="0" destOrd="0" presId="urn:microsoft.com/office/officeart/2008/layout/HorizontalMultiLevelHierarchy"/>
    <dgm:cxn modelId="{53A64CAF-A4D1-4EFA-B39F-8E17B7A3A9C7}" srcId="{28E0C6C5-87F6-4A92-824B-BC8FCED8C299}" destId="{C1315DA6-004F-4C6F-96FA-68CB3F36D4D2}" srcOrd="0" destOrd="0" parTransId="{17C05319-49E4-4066-9AE5-298EC6C7E124}" sibTransId="{8123396A-ED77-4610-9FDE-6D66E55243EA}"/>
    <dgm:cxn modelId="{D3008001-99EF-4718-A57A-D45DAFF9A114}" type="presOf" srcId="{21F89C7D-C911-4496-A587-2A50B8B41A2D}" destId="{529A8D2D-465C-4AD5-A981-2B5232D60E47}" srcOrd="0" destOrd="0" presId="urn:microsoft.com/office/officeart/2008/layout/HorizontalMultiLevelHierarchy"/>
    <dgm:cxn modelId="{D7BEBECC-EB71-460B-8A3F-DBC183EF4762}" srcId="{C1315DA6-004F-4C6F-96FA-68CB3F36D4D2}" destId="{8E043187-BC81-47FC-BF2F-790A989BCAB9}" srcOrd="4" destOrd="0" parTransId="{5FF7E53B-F407-461D-91A2-600DB72F22DC}" sibTransId="{C6B10DBC-2D3F-4628-B803-D9DC28AB2817}"/>
    <dgm:cxn modelId="{87175F1F-2284-47C1-8569-DCFC4EBFA7F6}" type="presOf" srcId="{9B2AAAC4-F6A2-4A01-9ABC-D53ABADC6C26}" destId="{FFD76E3F-ACD0-4C5C-8381-8C85F53DE842}" srcOrd="0" destOrd="0" presId="urn:microsoft.com/office/officeart/2008/layout/HorizontalMultiLevelHierarchy"/>
    <dgm:cxn modelId="{D87B8D89-A6AF-4668-9891-31A27953541C}" type="presOf" srcId="{C1315DA6-004F-4C6F-96FA-68CB3F36D4D2}" destId="{9E7FB391-75CE-4B37-8EB4-CD4A24E966F7}" srcOrd="0" destOrd="0" presId="urn:microsoft.com/office/officeart/2008/layout/HorizontalMultiLevelHierarchy"/>
    <dgm:cxn modelId="{801AE251-778B-4D37-8ED6-F3FE6D7CF2C2}" srcId="{C1315DA6-004F-4C6F-96FA-68CB3F36D4D2}" destId="{FFB7C36A-A63D-4F9C-8781-93EA7FBDCBC0}" srcOrd="1" destOrd="0" parTransId="{9B2AAAC4-F6A2-4A01-9ABC-D53ABADC6C26}" sibTransId="{740B7349-77D2-41DA-8A49-83F8DB7567AA}"/>
    <dgm:cxn modelId="{0040B529-5BC9-4527-BEDC-AF6C68996B43}" srcId="{C1315DA6-004F-4C6F-96FA-68CB3F36D4D2}" destId="{6B51A7EA-33EA-4DF6-8E6D-2B54E55D7F23}" srcOrd="2" destOrd="0" parTransId="{6D59CDC6-4981-49DF-B108-DB4A293C675A}" sibTransId="{D4017010-930E-4137-8DA4-5B7DAD8ECBF7}"/>
    <dgm:cxn modelId="{99471F8C-D4A3-4328-BD67-AE6074522A71}" type="presOf" srcId="{28E0C6C5-87F6-4A92-824B-BC8FCED8C299}" destId="{95E737CB-33E6-4CCB-8EA7-1458F51AB4DB}" srcOrd="0" destOrd="0" presId="urn:microsoft.com/office/officeart/2008/layout/HorizontalMultiLevelHierarchy"/>
    <dgm:cxn modelId="{D697852B-0C86-45A9-BE37-D9B285B34E87}" type="presOf" srcId="{FFB7C36A-A63D-4F9C-8781-93EA7FBDCBC0}" destId="{9313ACAF-BEF7-499A-87A8-CA67053919F0}" srcOrd="0" destOrd="0" presId="urn:microsoft.com/office/officeart/2008/layout/HorizontalMultiLevelHierarchy"/>
    <dgm:cxn modelId="{2DDC4314-EFB3-4429-A795-90679C90540C}" type="presOf" srcId="{5FF7E53B-F407-461D-91A2-600DB72F22DC}" destId="{306FE128-F01A-4D2A-B12B-2B8D2090DED4}" srcOrd="0" destOrd="0" presId="urn:microsoft.com/office/officeart/2008/layout/HorizontalMultiLevelHierarchy"/>
    <dgm:cxn modelId="{A09FC156-F681-401E-B158-5E67D8959181}" type="presOf" srcId="{6D59CDC6-4981-49DF-B108-DB4A293C675A}" destId="{AB01CD18-8898-448D-9A3F-FDE09ED04235}" srcOrd="1" destOrd="0" presId="urn:microsoft.com/office/officeart/2008/layout/HorizontalMultiLevelHierarchy"/>
    <dgm:cxn modelId="{FCED42CB-9341-412E-8654-04748A0CA9D2}" srcId="{C1315DA6-004F-4C6F-96FA-68CB3F36D4D2}" destId="{21F89C7D-C911-4496-A587-2A50B8B41A2D}" srcOrd="0" destOrd="0" parTransId="{61533F94-251B-43E4-9644-BE9DD14AA7F9}" sibTransId="{E9BC6A4C-C4B5-4EF6-A051-2B680F24F3FA}"/>
    <dgm:cxn modelId="{3F74E13C-E9D5-44DA-9170-506879D3393A}" type="presOf" srcId="{AED4FD26-9123-4E18-95E2-1954BD504605}" destId="{F8559BB6-316A-47BB-B026-73FB4469204B}" srcOrd="0" destOrd="0" presId="urn:microsoft.com/office/officeart/2008/layout/HorizontalMultiLevelHierarchy"/>
    <dgm:cxn modelId="{EA7E4ED8-DAEE-4FEB-95AE-9EE783FD600D}" type="presOf" srcId="{8E043187-BC81-47FC-BF2F-790A989BCAB9}" destId="{A84893B6-E1B2-44EF-9A3F-60BC8D07E2B0}" srcOrd="0" destOrd="0" presId="urn:microsoft.com/office/officeart/2008/layout/HorizontalMultiLevelHierarchy"/>
    <dgm:cxn modelId="{9B40DDD5-CA36-49C9-9859-530890D57ABC}" srcId="{C1315DA6-004F-4C6F-96FA-68CB3F36D4D2}" destId="{AED4FD26-9123-4E18-95E2-1954BD504605}" srcOrd="3" destOrd="0" parTransId="{5E993350-DF36-4B2E-B1F2-D7B42764FB2D}" sibTransId="{FBD4CFDE-5E02-4EB3-8767-5C187C88C9A4}"/>
    <dgm:cxn modelId="{73B4CBE7-1017-4FC7-9651-DBF8A85380BD}" type="presOf" srcId="{5E993350-DF36-4B2E-B1F2-D7B42764FB2D}" destId="{F2CA49E7-5640-4A89-A52F-4A45E09F093F}" srcOrd="0" destOrd="0" presId="urn:microsoft.com/office/officeart/2008/layout/HorizontalMultiLevelHierarchy"/>
    <dgm:cxn modelId="{3D2A6178-83D0-4CB0-B252-E3A3747F30E1}" type="presOf" srcId="{9B2AAAC4-F6A2-4A01-9ABC-D53ABADC6C26}" destId="{55761841-06E7-449E-B27B-64459A0912D1}" srcOrd="1" destOrd="0" presId="urn:microsoft.com/office/officeart/2008/layout/HorizontalMultiLevelHierarchy"/>
    <dgm:cxn modelId="{07658B47-1D3F-4DC1-AC98-AA0F9B34283F}" type="presParOf" srcId="{95E737CB-33E6-4CCB-8EA7-1458F51AB4DB}" destId="{089F42FC-FAB5-4620-B2ED-B7D7A252636A}" srcOrd="0" destOrd="0" presId="urn:microsoft.com/office/officeart/2008/layout/HorizontalMultiLevelHierarchy"/>
    <dgm:cxn modelId="{55AABCA8-418F-4ED6-971D-013D258431A9}" type="presParOf" srcId="{089F42FC-FAB5-4620-B2ED-B7D7A252636A}" destId="{9E7FB391-75CE-4B37-8EB4-CD4A24E966F7}" srcOrd="0" destOrd="0" presId="urn:microsoft.com/office/officeart/2008/layout/HorizontalMultiLevelHierarchy"/>
    <dgm:cxn modelId="{C6192C73-3CBB-4A9B-BF00-B3C7D088AC1F}" type="presParOf" srcId="{089F42FC-FAB5-4620-B2ED-B7D7A252636A}" destId="{92754E26-7B5B-4315-9DB8-4F42CB23246F}" srcOrd="1" destOrd="0" presId="urn:microsoft.com/office/officeart/2008/layout/HorizontalMultiLevelHierarchy"/>
    <dgm:cxn modelId="{5C93FAF7-0FF4-46F6-B523-08DDAD5D1AE3}" type="presParOf" srcId="{92754E26-7B5B-4315-9DB8-4F42CB23246F}" destId="{F3BC365C-97E8-4279-BA72-9D3C362CA99D}" srcOrd="0" destOrd="0" presId="urn:microsoft.com/office/officeart/2008/layout/HorizontalMultiLevelHierarchy"/>
    <dgm:cxn modelId="{282ECBB9-02BE-43C0-9225-C64470BE4838}" type="presParOf" srcId="{F3BC365C-97E8-4279-BA72-9D3C362CA99D}" destId="{517530F0-3AAF-4401-B8C3-5054075A8312}" srcOrd="0" destOrd="0" presId="urn:microsoft.com/office/officeart/2008/layout/HorizontalMultiLevelHierarchy"/>
    <dgm:cxn modelId="{47E81C98-3867-48EC-976C-29FAB21E1978}" type="presParOf" srcId="{92754E26-7B5B-4315-9DB8-4F42CB23246F}" destId="{C32016BD-4081-4F9A-80E0-DAEDC5A4B286}" srcOrd="1" destOrd="0" presId="urn:microsoft.com/office/officeart/2008/layout/HorizontalMultiLevelHierarchy"/>
    <dgm:cxn modelId="{238A7A1D-0E46-4380-A34C-17B9FE586C40}" type="presParOf" srcId="{C32016BD-4081-4F9A-80E0-DAEDC5A4B286}" destId="{529A8D2D-465C-4AD5-A981-2B5232D60E47}" srcOrd="0" destOrd="0" presId="urn:microsoft.com/office/officeart/2008/layout/HorizontalMultiLevelHierarchy"/>
    <dgm:cxn modelId="{082BE7B3-DF20-4571-AFC1-BBF7CC8FAD25}" type="presParOf" srcId="{C32016BD-4081-4F9A-80E0-DAEDC5A4B286}" destId="{A4DEF52C-077C-497E-8190-394403822846}" srcOrd="1" destOrd="0" presId="urn:microsoft.com/office/officeart/2008/layout/HorizontalMultiLevelHierarchy"/>
    <dgm:cxn modelId="{C1DA22B8-A1D9-43C8-82F4-B21E66BD8D5B}" type="presParOf" srcId="{92754E26-7B5B-4315-9DB8-4F42CB23246F}" destId="{FFD76E3F-ACD0-4C5C-8381-8C85F53DE842}" srcOrd="2" destOrd="0" presId="urn:microsoft.com/office/officeart/2008/layout/HorizontalMultiLevelHierarchy"/>
    <dgm:cxn modelId="{643EEBC5-9F0E-4FCB-BDA7-26E14F616850}" type="presParOf" srcId="{FFD76E3F-ACD0-4C5C-8381-8C85F53DE842}" destId="{55761841-06E7-449E-B27B-64459A0912D1}" srcOrd="0" destOrd="0" presId="urn:microsoft.com/office/officeart/2008/layout/HorizontalMultiLevelHierarchy"/>
    <dgm:cxn modelId="{BFC01D20-7AAC-41FE-A7D2-CDD0F25B01E7}" type="presParOf" srcId="{92754E26-7B5B-4315-9DB8-4F42CB23246F}" destId="{2972438D-6498-44FC-8945-989D0969B127}" srcOrd="3" destOrd="0" presId="urn:microsoft.com/office/officeart/2008/layout/HorizontalMultiLevelHierarchy"/>
    <dgm:cxn modelId="{679A9D16-8763-48BE-92BC-BDD82D1535FE}" type="presParOf" srcId="{2972438D-6498-44FC-8945-989D0969B127}" destId="{9313ACAF-BEF7-499A-87A8-CA67053919F0}" srcOrd="0" destOrd="0" presId="urn:microsoft.com/office/officeart/2008/layout/HorizontalMultiLevelHierarchy"/>
    <dgm:cxn modelId="{6B223A9C-F3D8-44EA-B544-E0B813C06A4F}" type="presParOf" srcId="{2972438D-6498-44FC-8945-989D0969B127}" destId="{E32B14DA-B00D-4358-8F59-AD6FAF5C95EF}" srcOrd="1" destOrd="0" presId="urn:microsoft.com/office/officeart/2008/layout/HorizontalMultiLevelHierarchy"/>
    <dgm:cxn modelId="{EB58BD7F-2EC1-486B-9A2F-66DBC90501CB}" type="presParOf" srcId="{92754E26-7B5B-4315-9DB8-4F42CB23246F}" destId="{2BA9F3AE-41D8-4001-99E4-576FFC42C0D0}" srcOrd="4" destOrd="0" presId="urn:microsoft.com/office/officeart/2008/layout/HorizontalMultiLevelHierarchy"/>
    <dgm:cxn modelId="{CE7CAE17-418E-4142-89D5-F911D694F2BB}" type="presParOf" srcId="{2BA9F3AE-41D8-4001-99E4-576FFC42C0D0}" destId="{AB01CD18-8898-448D-9A3F-FDE09ED04235}" srcOrd="0" destOrd="0" presId="urn:microsoft.com/office/officeart/2008/layout/HorizontalMultiLevelHierarchy"/>
    <dgm:cxn modelId="{AC52E520-2E83-4AD1-928C-CBD794CB4A9C}" type="presParOf" srcId="{92754E26-7B5B-4315-9DB8-4F42CB23246F}" destId="{9C788370-58A6-4333-8958-887B2A26EB50}" srcOrd="5" destOrd="0" presId="urn:microsoft.com/office/officeart/2008/layout/HorizontalMultiLevelHierarchy"/>
    <dgm:cxn modelId="{21F71630-751C-4FE7-8EE9-E3DDE735480B}" type="presParOf" srcId="{9C788370-58A6-4333-8958-887B2A26EB50}" destId="{CD1CE228-6145-416A-9CD6-2763089CB9CA}" srcOrd="0" destOrd="0" presId="urn:microsoft.com/office/officeart/2008/layout/HorizontalMultiLevelHierarchy"/>
    <dgm:cxn modelId="{0311ADD6-0C4C-4209-9C9B-D4968DCF2D7F}" type="presParOf" srcId="{9C788370-58A6-4333-8958-887B2A26EB50}" destId="{687D8C44-B8F4-4DEF-A8CD-C31A4279B140}" srcOrd="1" destOrd="0" presId="urn:microsoft.com/office/officeart/2008/layout/HorizontalMultiLevelHierarchy"/>
    <dgm:cxn modelId="{BBF389AC-96C0-4074-A681-0B8F5769DF26}" type="presParOf" srcId="{92754E26-7B5B-4315-9DB8-4F42CB23246F}" destId="{F2CA49E7-5640-4A89-A52F-4A45E09F093F}" srcOrd="6" destOrd="0" presId="urn:microsoft.com/office/officeart/2008/layout/HorizontalMultiLevelHierarchy"/>
    <dgm:cxn modelId="{5284F6C0-D3F1-45CE-ACF8-EA64AFA33456}" type="presParOf" srcId="{F2CA49E7-5640-4A89-A52F-4A45E09F093F}" destId="{289052BF-3B2E-43F8-B1C0-428AB6028C69}" srcOrd="0" destOrd="0" presId="urn:microsoft.com/office/officeart/2008/layout/HorizontalMultiLevelHierarchy"/>
    <dgm:cxn modelId="{8C9755D6-09B0-45CB-A237-D18FFC44E618}" type="presParOf" srcId="{92754E26-7B5B-4315-9DB8-4F42CB23246F}" destId="{E543CE16-EB97-4233-B0BF-525A2DA2F19F}" srcOrd="7" destOrd="0" presId="urn:microsoft.com/office/officeart/2008/layout/HorizontalMultiLevelHierarchy"/>
    <dgm:cxn modelId="{46D9E9A4-D903-4D3E-98BA-732994F4BC85}" type="presParOf" srcId="{E543CE16-EB97-4233-B0BF-525A2DA2F19F}" destId="{F8559BB6-316A-47BB-B026-73FB4469204B}" srcOrd="0" destOrd="0" presId="urn:microsoft.com/office/officeart/2008/layout/HorizontalMultiLevelHierarchy"/>
    <dgm:cxn modelId="{16B39517-AA87-40F2-8B76-84C05E13C0CF}" type="presParOf" srcId="{E543CE16-EB97-4233-B0BF-525A2DA2F19F}" destId="{3106DAE9-7E67-4138-9856-C9568FA437C4}" srcOrd="1" destOrd="0" presId="urn:microsoft.com/office/officeart/2008/layout/HorizontalMultiLevelHierarchy"/>
    <dgm:cxn modelId="{88408EC7-B134-48BE-BB41-98581CB7168B}" type="presParOf" srcId="{92754E26-7B5B-4315-9DB8-4F42CB23246F}" destId="{306FE128-F01A-4D2A-B12B-2B8D2090DED4}" srcOrd="8" destOrd="0" presId="urn:microsoft.com/office/officeart/2008/layout/HorizontalMultiLevelHierarchy"/>
    <dgm:cxn modelId="{DC163AF4-69A8-44A5-AD61-9820BA4B163F}" type="presParOf" srcId="{306FE128-F01A-4D2A-B12B-2B8D2090DED4}" destId="{5F208565-FC69-4736-B4DD-27D6AF18D4EA}" srcOrd="0" destOrd="0" presId="urn:microsoft.com/office/officeart/2008/layout/HorizontalMultiLevelHierarchy"/>
    <dgm:cxn modelId="{6BB1B733-5FC2-4C8C-A4A9-58D050996251}" type="presParOf" srcId="{92754E26-7B5B-4315-9DB8-4F42CB23246F}" destId="{CFF4A970-9A6C-42BA-BFB3-990B9A19E4E1}" srcOrd="9" destOrd="0" presId="urn:microsoft.com/office/officeart/2008/layout/HorizontalMultiLevelHierarchy"/>
    <dgm:cxn modelId="{C973B27E-43E3-42AC-9273-0235DB54DC36}" type="presParOf" srcId="{CFF4A970-9A6C-42BA-BFB3-990B9A19E4E1}" destId="{A84893B6-E1B2-44EF-9A3F-60BC8D07E2B0}" srcOrd="0" destOrd="0" presId="urn:microsoft.com/office/officeart/2008/layout/HorizontalMultiLevelHierarchy"/>
    <dgm:cxn modelId="{DC5B46A2-132A-4816-8581-13AB694E899F}" type="presParOf" srcId="{CFF4A970-9A6C-42BA-BFB3-990B9A19E4E1}" destId="{AE12635D-3184-40A8-8F5A-5C8CDBC1430C}"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28E0C6C5-87F6-4A92-824B-BC8FCED8C299}" type="doc">
      <dgm:prSet loTypeId="urn:microsoft.com/office/officeart/2008/layout/HorizontalMultiLevelHierarchy" loCatId="hierarchy" qsTypeId="urn:microsoft.com/office/officeart/2005/8/quickstyle/simple1" qsCatId="simple" csTypeId="urn:microsoft.com/office/officeart/2005/8/colors/accent1_1" csCatId="accent1" phldr="1"/>
      <dgm:spPr/>
      <dgm:t>
        <a:bodyPr/>
        <a:lstStyle/>
        <a:p>
          <a:endParaRPr lang="en-US"/>
        </a:p>
      </dgm:t>
    </dgm:pt>
    <dgm:pt modelId="{C1315DA6-004F-4C6F-96FA-68CB3F36D4D2}">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2000" b="1" dirty="0" smtClean="0">
              <a:solidFill>
                <a:schemeClr val="bg1"/>
              </a:solidFill>
              <a:latin typeface="Adobe Arabic" pitchFamily="18" charset="-78"/>
              <a:cs typeface="Adobe Arabic" pitchFamily="18" charset="-78"/>
            </a:rPr>
            <a:t>انرژی های تجدیدپذیر</a:t>
          </a:r>
          <a:endParaRPr lang="en-US" sz="2000" b="1" dirty="0">
            <a:solidFill>
              <a:schemeClr val="bg1"/>
            </a:solidFill>
            <a:latin typeface="Adobe Arabic" pitchFamily="18" charset="-78"/>
            <a:cs typeface="Adobe Arabic" pitchFamily="18" charset="-78"/>
          </a:endParaRPr>
        </a:p>
      </dgm:t>
    </dgm:pt>
    <dgm:pt modelId="{17C05319-49E4-4066-9AE5-298EC6C7E124}" type="parTrans" cxnId="{53A64CAF-A4D1-4EFA-B39F-8E17B7A3A9C7}">
      <dgm:prSet/>
      <dgm:spPr/>
      <dgm:t>
        <a:bodyPr/>
        <a:lstStyle/>
        <a:p>
          <a:endParaRPr lang="en-US"/>
        </a:p>
      </dgm:t>
    </dgm:pt>
    <dgm:pt modelId="{8123396A-ED77-4610-9FDE-6D66E55243EA}" type="sibTrans" cxnId="{53A64CAF-A4D1-4EFA-B39F-8E17B7A3A9C7}">
      <dgm:prSet/>
      <dgm:spPr/>
      <dgm:t>
        <a:bodyPr/>
        <a:lstStyle/>
        <a:p>
          <a:endParaRPr lang="en-US"/>
        </a:p>
      </dgm:t>
    </dgm:pt>
    <dgm:pt modelId="{21F89C7D-C911-4496-A587-2A50B8B41A2D}">
      <dgm:prSet phldrT="[Text]" custT="1"/>
      <dgm:spPr>
        <a:solidFill>
          <a:srgbClr val="DEBC9A"/>
        </a:solidFill>
        <a:ln>
          <a:solidFill>
            <a:schemeClr val="tx1"/>
          </a:solidFill>
        </a:ln>
      </dgm:spPr>
      <dgm:t>
        <a:bodyPr/>
        <a:lstStyle/>
        <a:p>
          <a:r>
            <a:rPr lang="fa-IR" sz="1800" b="1" dirty="0" smtClean="0">
              <a:latin typeface="Adobe Arabic" pitchFamily="18" charset="-78"/>
              <a:cs typeface="Adobe Arabic" pitchFamily="18" charset="-78"/>
            </a:rPr>
            <a:t>خورشیدی</a:t>
          </a:r>
          <a:endParaRPr lang="en-US" sz="1800" b="1" dirty="0">
            <a:latin typeface="Adobe Arabic" pitchFamily="18" charset="-78"/>
            <a:cs typeface="Adobe Arabic" pitchFamily="18" charset="-78"/>
          </a:endParaRPr>
        </a:p>
      </dgm:t>
    </dgm:pt>
    <dgm:pt modelId="{61533F94-251B-43E4-9644-BE9DD14AA7F9}" type="parTrans" cxnId="{FCED42CB-9341-412E-8654-04748A0CA9D2}">
      <dgm:prSet/>
      <dgm:spPr/>
      <dgm:t>
        <a:bodyPr/>
        <a:lstStyle/>
        <a:p>
          <a:endParaRPr lang="en-US" dirty="0"/>
        </a:p>
      </dgm:t>
    </dgm:pt>
    <dgm:pt modelId="{E9BC6A4C-C4B5-4EF6-A051-2B680F24F3FA}" type="sibTrans" cxnId="{FCED42CB-9341-412E-8654-04748A0CA9D2}">
      <dgm:prSet/>
      <dgm:spPr/>
      <dgm:t>
        <a:bodyPr/>
        <a:lstStyle/>
        <a:p>
          <a:endParaRPr lang="en-US"/>
        </a:p>
      </dgm:t>
    </dgm:pt>
    <dgm:pt modelId="{FFB7C36A-A63D-4F9C-8781-93EA7FBDCBC0}">
      <dgm:prSet phldrT="[Text]" custT="1"/>
      <dgm:spPr>
        <a:solidFill>
          <a:srgbClr val="DEBC9A"/>
        </a:solidFill>
        <a:ln>
          <a:solidFill>
            <a:schemeClr val="tx1"/>
          </a:solidFill>
        </a:ln>
      </dgm:spPr>
      <dgm:t>
        <a:bodyPr/>
        <a:lstStyle/>
        <a:p>
          <a:r>
            <a:rPr lang="fa-IR" sz="1800" b="1" dirty="0" smtClean="0">
              <a:latin typeface="Adobe Arabic" pitchFamily="18" charset="-78"/>
              <a:cs typeface="Adobe Arabic" pitchFamily="18" charset="-78"/>
            </a:rPr>
            <a:t>بادی</a:t>
          </a:r>
          <a:endParaRPr lang="en-US" sz="1800" b="1" dirty="0">
            <a:latin typeface="Adobe Arabic" pitchFamily="18" charset="-78"/>
            <a:cs typeface="Adobe Arabic" pitchFamily="18" charset="-78"/>
          </a:endParaRPr>
        </a:p>
      </dgm:t>
    </dgm:pt>
    <dgm:pt modelId="{9B2AAAC4-F6A2-4A01-9ABC-D53ABADC6C26}" type="parTrans" cxnId="{801AE251-778B-4D37-8ED6-F3FE6D7CF2C2}">
      <dgm:prSet/>
      <dgm:spPr/>
      <dgm:t>
        <a:bodyPr/>
        <a:lstStyle/>
        <a:p>
          <a:endParaRPr lang="en-US" dirty="0"/>
        </a:p>
      </dgm:t>
    </dgm:pt>
    <dgm:pt modelId="{740B7349-77D2-41DA-8A49-83F8DB7567AA}" type="sibTrans" cxnId="{801AE251-778B-4D37-8ED6-F3FE6D7CF2C2}">
      <dgm:prSet/>
      <dgm:spPr/>
      <dgm:t>
        <a:bodyPr/>
        <a:lstStyle/>
        <a:p>
          <a:endParaRPr lang="en-US"/>
        </a:p>
      </dgm:t>
    </dgm:pt>
    <dgm:pt modelId="{6B51A7EA-33EA-4DF6-8E6D-2B54E55D7F23}">
      <dgm:prSet phldrT="[Text]" custT="1"/>
      <dgm:spPr/>
      <dgm:t>
        <a:bodyPr/>
        <a:lstStyle/>
        <a:p>
          <a:r>
            <a:rPr lang="fa-IR" sz="1800" b="1" dirty="0" smtClean="0">
              <a:latin typeface="Adobe Arabic" pitchFamily="18" charset="-78"/>
              <a:cs typeface="Adobe Arabic" pitchFamily="18" charset="-78"/>
            </a:rPr>
            <a:t>آبی</a:t>
          </a:r>
          <a:endParaRPr lang="en-US" sz="1800" b="1" dirty="0">
            <a:latin typeface="Adobe Arabic" pitchFamily="18" charset="-78"/>
            <a:cs typeface="Adobe Arabic" pitchFamily="18" charset="-78"/>
          </a:endParaRPr>
        </a:p>
      </dgm:t>
    </dgm:pt>
    <dgm:pt modelId="{6D59CDC6-4981-49DF-B108-DB4A293C675A}" type="parTrans" cxnId="{0040B529-5BC9-4527-BEDC-AF6C68996B43}">
      <dgm:prSet/>
      <dgm:spPr/>
      <dgm:t>
        <a:bodyPr/>
        <a:lstStyle/>
        <a:p>
          <a:endParaRPr lang="en-US" dirty="0"/>
        </a:p>
      </dgm:t>
    </dgm:pt>
    <dgm:pt modelId="{D4017010-930E-4137-8DA4-5B7DAD8ECBF7}" type="sibTrans" cxnId="{0040B529-5BC9-4527-BEDC-AF6C68996B43}">
      <dgm:prSet/>
      <dgm:spPr/>
      <dgm:t>
        <a:bodyPr/>
        <a:lstStyle/>
        <a:p>
          <a:endParaRPr lang="en-US"/>
        </a:p>
      </dgm:t>
    </dgm:pt>
    <dgm:pt modelId="{AED4FD26-9123-4E18-95E2-1954BD504605}">
      <dgm:prSet phldrT="[Text]" custT="1"/>
      <dgm:spPr>
        <a:solidFill>
          <a:srgbClr val="DEBC9A"/>
        </a:solidFill>
        <a:ln>
          <a:solidFill>
            <a:schemeClr val="tx1"/>
          </a:solidFill>
        </a:ln>
      </dgm:spPr>
      <dgm:t>
        <a:bodyPr/>
        <a:lstStyle/>
        <a:p>
          <a:r>
            <a:rPr lang="fa-IR" sz="1800" b="1" dirty="0" smtClean="0">
              <a:latin typeface="Adobe Arabic" pitchFamily="18" charset="-78"/>
              <a:cs typeface="Adobe Arabic" pitchFamily="18" charset="-78"/>
            </a:rPr>
            <a:t>زمین گرمایی</a:t>
          </a:r>
          <a:endParaRPr lang="en-US" sz="1800" b="1" dirty="0">
            <a:latin typeface="Adobe Arabic" pitchFamily="18" charset="-78"/>
            <a:cs typeface="Adobe Arabic" pitchFamily="18" charset="-78"/>
          </a:endParaRPr>
        </a:p>
      </dgm:t>
    </dgm:pt>
    <dgm:pt modelId="{5E993350-DF36-4B2E-B1F2-D7B42764FB2D}" type="parTrans" cxnId="{9B40DDD5-CA36-49C9-9859-530890D57ABC}">
      <dgm:prSet/>
      <dgm:spPr/>
      <dgm:t>
        <a:bodyPr/>
        <a:lstStyle/>
        <a:p>
          <a:endParaRPr lang="en-US" dirty="0"/>
        </a:p>
      </dgm:t>
    </dgm:pt>
    <dgm:pt modelId="{FBD4CFDE-5E02-4EB3-8767-5C187C88C9A4}" type="sibTrans" cxnId="{9B40DDD5-CA36-49C9-9859-530890D57ABC}">
      <dgm:prSet/>
      <dgm:spPr/>
      <dgm:t>
        <a:bodyPr/>
        <a:lstStyle/>
        <a:p>
          <a:endParaRPr lang="en-US"/>
        </a:p>
      </dgm:t>
    </dgm:pt>
    <dgm:pt modelId="{8E043187-BC81-47FC-BF2F-790A989BCAB9}">
      <dgm:prSet phldrT="[Text]" custT="1"/>
      <dgm:spPr/>
      <dgm:t>
        <a:bodyPr/>
        <a:lstStyle/>
        <a:p>
          <a:r>
            <a:rPr lang="fa-IR" sz="1600" b="1" dirty="0" smtClean="0">
              <a:latin typeface="Adobe Arabic" pitchFamily="18" charset="-78"/>
              <a:cs typeface="Adobe Arabic" pitchFamily="18" charset="-78"/>
            </a:rPr>
            <a:t>امواج جذر و مد</a:t>
          </a:r>
          <a:endParaRPr lang="en-US" sz="1600" b="1" dirty="0">
            <a:latin typeface="Adobe Arabic" pitchFamily="18" charset="-78"/>
            <a:cs typeface="Adobe Arabic" pitchFamily="18" charset="-78"/>
          </a:endParaRPr>
        </a:p>
      </dgm:t>
    </dgm:pt>
    <dgm:pt modelId="{5FF7E53B-F407-461D-91A2-600DB72F22DC}" type="parTrans" cxnId="{D7BEBECC-EB71-460B-8A3F-DBC183EF4762}">
      <dgm:prSet/>
      <dgm:spPr/>
      <dgm:t>
        <a:bodyPr/>
        <a:lstStyle/>
        <a:p>
          <a:endParaRPr lang="en-US" dirty="0"/>
        </a:p>
      </dgm:t>
    </dgm:pt>
    <dgm:pt modelId="{C6B10DBC-2D3F-4628-B803-D9DC28AB2817}" type="sibTrans" cxnId="{D7BEBECC-EB71-460B-8A3F-DBC183EF4762}">
      <dgm:prSet/>
      <dgm:spPr/>
      <dgm:t>
        <a:bodyPr/>
        <a:lstStyle/>
        <a:p>
          <a:endParaRPr lang="en-US"/>
        </a:p>
      </dgm:t>
    </dgm:pt>
    <dgm:pt modelId="{C40B0E46-2A24-4112-B7E9-89B768AE8B48}">
      <dgm:prSet phldrT="[Text]" custT="1"/>
      <dgm:spPr/>
      <dgm:t>
        <a:bodyPr/>
        <a:lstStyle/>
        <a:p>
          <a:r>
            <a:rPr lang="fa-IR" sz="1800" b="1" dirty="0" smtClean="0">
              <a:latin typeface="Adobe Arabic" pitchFamily="18" charset="-78"/>
              <a:cs typeface="Adobe Arabic" pitchFamily="18" charset="-78"/>
            </a:rPr>
            <a:t>بایوماس</a:t>
          </a:r>
          <a:endParaRPr lang="en-US" sz="1800" b="1" dirty="0">
            <a:latin typeface="Adobe Arabic" pitchFamily="18" charset="-78"/>
            <a:cs typeface="Adobe Arabic" pitchFamily="18" charset="-78"/>
          </a:endParaRPr>
        </a:p>
      </dgm:t>
    </dgm:pt>
    <dgm:pt modelId="{AE89EFAA-AFF1-4FFC-8D77-4FC20091C8E9}" type="parTrans" cxnId="{877CD22C-B04C-46D1-A786-40CE66A6356F}">
      <dgm:prSet/>
      <dgm:spPr/>
      <dgm:t>
        <a:bodyPr/>
        <a:lstStyle/>
        <a:p>
          <a:endParaRPr lang="en-US" dirty="0"/>
        </a:p>
      </dgm:t>
    </dgm:pt>
    <dgm:pt modelId="{05F1456B-A7CF-4A07-87DC-F571A87DBCC8}" type="sibTrans" cxnId="{877CD22C-B04C-46D1-A786-40CE66A6356F}">
      <dgm:prSet/>
      <dgm:spPr/>
      <dgm:t>
        <a:bodyPr/>
        <a:lstStyle/>
        <a:p>
          <a:endParaRPr lang="en-US"/>
        </a:p>
      </dgm:t>
    </dgm:pt>
    <dgm:pt modelId="{BAC254C6-DC73-4B54-A8B5-93AE200DA8BA}">
      <dgm:prSet phldrT="[Text]" custT="1"/>
      <dgm:spPr/>
      <dgm:t>
        <a:bodyPr/>
        <a:lstStyle/>
        <a:p>
          <a:r>
            <a:rPr lang="fa-IR" sz="1800" b="1" dirty="0" smtClean="0">
              <a:latin typeface="Adobe Arabic" pitchFamily="18" charset="-78"/>
              <a:cs typeface="Adobe Arabic" pitchFamily="18" charset="-78"/>
            </a:rPr>
            <a:t>بایوگاز</a:t>
          </a:r>
          <a:endParaRPr lang="en-US" sz="1800" b="1" dirty="0">
            <a:latin typeface="Adobe Arabic" pitchFamily="18" charset="-78"/>
            <a:cs typeface="Adobe Arabic" pitchFamily="18" charset="-78"/>
          </a:endParaRPr>
        </a:p>
      </dgm:t>
    </dgm:pt>
    <dgm:pt modelId="{2418CFBE-11FB-48F3-B240-622A37BFD747}" type="parTrans" cxnId="{9AB13947-DA01-4476-B1DC-76A592E6E111}">
      <dgm:prSet/>
      <dgm:spPr/>
      <dgm:t>
        <a:bodyPr/>
        <a:lstStyle/>
        <a:p>
          <a:endParaRPr lang="en-US" dirty="0"/>
        </a:p>
      </dgm:t>
    </dgm:pt>
    <dgm:pt modelId="{4C692BE0-44FE-4022-9F8D-64C411067BDE}" type="sibTrans" cxnId="{9AB13947-DA01-4476-B1DC-76A592E6E111}">
      <dgm:prSet/>
      <dgm:spPr/>
      <dgm:t>
        <a:bodyPr/>
        <a:lstStyle/>
        <a:p>
          <a:endParaRPr lang="en-US"/>
        </a:p>
      </dgm:t>
    </dgm:pt>
    <dgm:pt modelId="{95E737CB-33E6-4CCB-8EA7-1458F51AB4DB}" type="pres">
      <dgm:prSet presAssocID="{28E0C6C5-87F6-4A92-824B-BC8FCED8C299}" presName="Name0" presStyleCnt="0">
        <dgm:presLayoutVars>
          <dgm:chPref val="1"/>
          <dgm:dir/>
          <dgm:animOne val="branch"/>
          <dgm:animLvl val="lvl"/>
          <dgm:resizeHandles val="exact"/>
        </dgm:presLayoutVars>
      </dgm:prSet>
      <dgm:spPr/>
      <dgm:t>
        <a:bodyPr/>
        <a:lstStyle/>
        <a:p>
          <a:endParaRPr lang="en-US"/>
        </a:p>
      </dgm:t>
    </dgm:pt>
    <dgm:pt modelId="{089F42FC-FAB5-4620-B2ED-B7D7A252636A}" type="pres">
      <dgm:prSet presAssocID="{C1315DA6-004F-4C6F-96FA-68CB3F36D4D2}" presName="root1" presStyleCnt="0"/>
      <dgm:spPr/>
    </dgm:pt>
    <dgm:pt modelId="{9E7FB391-75CE-4B37-8EB4-CD4A24E966F7}" type="pres">
      <dgm:prSet presAssocID="{C1315DA6-004F-4C6F-96FA-68CB3F36D4D2}" presName="LevelOneTextNode" presStyleLbl="node0" presStyleIdx="0" presStyleCnt="1" custScaleX="119536" custScaleY="113013">
        <dgm:presLayoutVars>
          <dgm:chPref val="3"/>
        </dgm:presLayoutVars>
      </dgm:prSet>
      <dgm:spPr/>
      <dgm:t>
        <a:bodyPr/>
        <a:lstStyle/>
        <a:p>
          <a:endParaRPr lang="en-US"/>
        </a:p>
      </dgm:t>
    </dgm:pt>
    <dgm:pt modelId="{92754E26-7B5B-4315-9DB8-4F42CB23246F}" type="pres">
      <dgm:prSet presAssocID="{C1315DA6-004F-4C6F-96FA-68CB3F36D4D2}" presName="level2hierChild" presStyleCnt="0"/>
      <dgm:spPr/>
    </dgm:pt>
    <dgm:pt modelId="{F3BC365C-97E8-4279-BA72-9D3C362CA99D}" type="pres">
      <dgm:prSet presAssocID="{61533F94-251B-43E4-9644-BE9DD14AA7F9}" presName="conn2-1" presStyleLbl="parChTrans1D2" presStyleIdx="0" presStyleCnt="7"/>
      <dgm:spPr/>
      <dgm:t>
        <a:bodyPr/>
        <a:lstStyle/>
        <a:p>
          <a:endParaRPr lang="en-US"/>
        </a:p>
      </dgm:t>
    </dgm:pt>
    <dgm:pt modelId="{517530F0-3AAF-4401-B8C3-5054075A8312}" type="pres">
      <dgm:prSet presAssocID="{61533F94-251B-43E4-9644-BE9DD14AA7F9}" presName="connTx" presStyleLbl="parChTrans1D2" presStyleIdx="0" presStyleCnt="7"/>
      <dgm:spPr/>
      <dgm:t>
        <a:bodyPr/>
        <a:lstStyle/>
        <a:p>
          <a:endParaRPr lang="en-US"/>
        </a:p>
      </dgm:t>
    </dgm:pt>
    <dgm:pt modelId="{C32016BD-4081-4F9A-80E0-DAEDC5A4B286}" type="pres">
      <dgm:prSet presAssocID="{21F89C7D-C911-4496-A587-2A50B8B41A2D}" presName="root2" presStyleCnt="0"/>
      <dgm:spPr/>
    </dgm:pt>
    <dgm:pt modelId="{529A8D2D-465C-4AD5-A981-2B5232D60E47}" type="pres">
      <dgm:prSet presAssocID="{21F89C7D-C911-4496-A587-2A50B8B41A2D}" presName="LevelTwoTextNode" presStyleLbl="node2" presStyleIdx="0" presStyleCnt="7">
        <dgm:presLayoutVars>
          <dgm:chPref val="3"/>
        </dgm:presLayoutVars>
      </dgm:prSet>
      <dgm:spPr/>
      <dgm:t>
        <a:bodyPr/>
        <a:lstStyle/>
        <a:p>
          <a:endParaRPr lang="en-US"/>
        </a:p>
      </dgm:t>
    </dgm:pt>
    <dgm:pt modelId="{A4DEF52C-077C-497E-8190-394403822846}" type="pres">
      <dgm:prSet presAssocID="{21F89C7D-C911-4496-A587-2A50B8B41A2D}" presName="level3hierChild" presStyleCnt="0"/>
      <dgm:spPr/>
    </dgm:pt>
    <dgm:pt modelId="{FFD76E3F-ACD0-4C5C-8381-8C85F53DE842}" type="pres">
      <dgm:prSet presAssocID="{9B2AAAC4-F6A2-4A01-9ABC-D53ABADC6C26}" presName="conn2-1" presStyleLbl="parChTrans1D2" presStyleIdx="1" presStyleCnt="7"/>
      <dgm:spPr/>
      <dgm:t>
        <a:bodyPr/>
        <a:lstStyle/>
        <a:p>
          <a:endParaRPr lang="en-US"/>
        </a:p>
      </dgm:t>
    </dgm:pt>
    <dgm:pt modelId="{55761841-06E7-449E-B27B-64459A0912D1}" type="pres">
      <dgm:prSet presAssocID="{9B2AAAC4-F6A2-4A01-9ABC-D53ABADC6C26}" presName="connTx" presStyleLbl="parChTrans1D2" presStyleIdx="1" presStyleCnt="7"/>
      <dgm:spPr/>
      <dgm:t>
        <a:bodyPr/>
        <a:lstStyle/>
        <a:p>
          <a:endParaRPr lang="en-US"/>
        </a:p>
      </dgm:t>
    </dgm:pt>
    <dgm:pt modelId="{2972438D-6498-44FC-8945-989D0969B127}" type="pres">
      <dgm:prSet presAssocID="{FFB7C36A-A63D-4F9C-8781-93EA7FBDCBC0}" presName="root2" presStyleCnt="0"/>
      <dgm:spPr/>
    </dgm:pt>
    <dgm:pt modelId="{9313ACAF-BEF7-499A-87A8-CA67053919F0}" type="pres">
      <dgm:prSet presAssocID="{FFB7C36A-A63D-4F9C-8781-93EA7FBDCBC0}" presName="LevelTwoTextNode" presStyleLbl="node2" presStyleIdx="1" presStyleCnt="7">
        <dgm:presLayoutVars>
          <dgm:chPref val="3"/>
        </dgm:presLayoutVars>
      </dgm:prSet>
      <dgm:spPr/>
      <dgm:t>
        <a:bodyPr/>
        <a:lstStyle/>
        <a:p>
          <a:endParaRPr lang="en-US"/>
        </a:p>
      </dgm:t>
    </dgm:pt>
    <dgm:pt modelId="{E32B14DA-B00D-4358-8F59-AD6FAF5C95EF}" type="pres">
      <dgm:prSet presAssocID="{FFB7C36A-A63D-4F9C-8781-93EA7FBDCBC0}" presName="level3hierChild" presStyleCnt="0"/>
      <dgm:spPr/>
    </dgm:pt>
    <dgm:pt modelId="{2BA9F3AE-41D8-4001-99E4-576FFC42C0D0}" type="pres">
      <dgm:prSet presAssocID="{6D59CDC6-4981-49DF-B108-DB4A293C675A}" presName="conn2-1" presStyleLbl="parChTrans1D2" presStyleIdx="2" presStyleCnt="7"/>
      <dgm:spPr/>
      <dgm:t>
        <a:bodyPr/>
        <a:lstStyle/>
        <a:p>
          <a:endParaRPr lang="en-US"/>
        </a:p>
      </dgm:t>
    </dgm:pt>
    <dgm:pt modelId="{AB01CD18-8898-448D-9A3F-FDE09ED04235}" type="pres">
      <dgm:prSet presAssocID="{6D59CDC6-4981-49DF-B108-DB4A293C675A}" presName="connTx" presStyleLbl="parChTrans1D2" presStyleIdx="2" presStyleCnt="7"/>
      <dgm:spPr/>
      <dgm:t>
        <a:bodyPr/>
        <a:lstStyle/>
        <a:p>
          <a:endParaRPr lang="en-US"/>
        </a:p>
      </dgm:t>
    </dgm:pt>
    <dgm:pt modelId="{9C788370-58A6-4333-8958-887B2A26EB50}" type="pres">
      <dgm:prSet presAssocID="{6B51A7EA-33EA-4DF6-8E6D-2B54E55D7F23}" presName="root2" presStyleCnt="0"/>
      <dgm:spPr/>
    </dgm:pt>
    <dgm:pt modelId="{CD1CE228-6145-416A-9CD6-2763089CB9CA}" type="pres">
      <dgm:prSet presAssocID="{6B51A7EA-33EA-4DF6-8E6D-2B54E55D7F23}" presName="LevelTwoTextNode" presStyleLbl="node2" presStyleIdx="2" presStyleCnt="7">
        <dgm:presLayoutVars>
          <dgm:chPref val="3"/>
        </dgm:presLayoutVars>
      </dgm:prSet>
      <dgm:spPr/>
      <dgm:t>
        <a:bodyPr/>
        <a:lstStyle/>
        <a:p>
          <a:endParaRPr lang="en-US"/>
        </a:p>
      </dgm:t>
    </dgm:pt>
    <dgm:pt modelId="{687D8C44-B8F4-4DEF-A8CD-C31A4279B140}" type="pres">
      <dgm:prSet presAssocID="{6B51A7EA-33EA-4DF6-8E6D-2B54E55D7F23}" presName="level3hierChild" presStyleCnt="0"/>
      <dgm:spPr/>
    </dgm:pt>
    <dgm:pt modelId="{F2CA49E7-5640-4A89-A52F-4A45E09F093F}" type="pres">
      <dgm:prSet presAssocID="{5E993350-DF36-4B2E-B1F2-D7B42764FB2D}" presName="conn2-1" presStyleLbl="parChTrans1D2" presStyleIdx="3" presStyleCnt="7"/>
      <dgm:spPr/>
      <dgm:t>
        <a:bodyPr/>
        <a:lstStyle/>
        <a:p>
          <a:endParaRPr lang="en-US"/>
        </a:p>
      </dgm:t>
    </dgm:pt>
    <dgm:pt modelId="{289052BF-3B2E-43F8-B1C0-428AB6028C69}" type="pres">
      <dgm:prSet presAssocID="{5E993350-DF36-4B2E-B1F2-D7B42764FB2D}" presName="connTx" presStyleLbl="parChTrans1D2" presStyleIdx="3" presStyleCnt="7"/>
      <dgm:spPr/>
      <dgm:t>
        <a:bodyPr/>
        <a:lstStyle/>
        <a:p>
          <a:endParaRPr lang="en-US"/>
        </a:p>
      </dgm:t>
    </dgm:pt>
    <dgm:pt modelId="{E543CE16-EB97-4233-B0BF-525A2DA2F19F}" type="pres">
      <dgm:prSet presAssocID="{AED4FD26-9123-4E18-95E2-1954BD504605}" presName="root2" presStyleCnt="0"/>
      <dgm:spPr/>
    </dgm:pt>
    <dgm:pt modelId="{F8559BB6-316A-47BB-B026-73FB4469204B}" type="pres">
      <dgm:prSet presAssocID="{AED4FD26-9123-4E18-95E2-1954BD504605}" presName="LevelTwoTextNode" presStyleLbl="node2" presStyleIdx="3" presStyleCnt="7">
        <dgm:presLayoutVars>
          <dgm:chPref val="3"/>
        </dgm:presLayoutVars>
      </dgm:prSet>
      <dgm:spPr/>
      <dgm:t>
        <a:bodyPr/>
        <a:lstStyle/>
        <a:p>
          <a:endParaRPr lang="en-US"/>
        </a:p>
      </dgm:t>
    </dgm:pt>
    <dgm:pt modelId="{3106DAE9-7E67-4138-9856-C9568FA437C4}" type="pres">
      <dgm:prSet presAssocID="{AED4FD26-9123-4E18-95E2-1954BD504605}" presName="level3hierChild" presStyleCnt="0"/>
      <dgm:spPr/>
    </dgm:pt>
    <dgm:pt modelId="{306FE128-F01A-4D2A-B12B-2B8D2090DED4}" type="pres">
      <dgm:prSet presAssocID="{5FF7E53B-F407-461D-91A2-600DB72F22DC}" presName="conn2-1" presStyleLbl="parChTrans1D2" presStyleIdx="4" presStyleCnt="7"/>
      <dgm:spPr/>
      <dgm:t>
        <a:bodyPr/>
        <a:lstStyle/>
        <a:p>
          <a:endParaRPr lang="en-US"/>
        </a:p>
      </dgm:t>
    </dgm:pt>
    <dgm:pt modelId="{5F208565-FC69-4736-B4DD-27D6AF18D4EA}" type="pres">
      <dgm:prSet presAssocID="{5FF7E53B-F407-461D-91A2-600DB72F22DC}" presName="connTx" presStyleLbl="parChTrans1D2" presStyleIdx="4" presStyleCnt="7"/>
      <dgm:spPr/>
      <dgm:t>
        <a:bodyPr/>
        <a:lstStyle/>
        <a:p>
          <a:endParaRPr lang="en-US"/>
        </a:p>
      </dgm:t>
    </dgm:pt>
    <dgm:pt modelId="{CFF4A970-9A6C-42BA-BFB3-990B9A19E4E1}" type="pres">
      <dgm:prSet presAssocID="{8E043187-BC81-47FC-BF2F-790A989BCAB9}" presName="root2" presStyleCnt="0"/>
      <dgm:spPr/>
    </dgm:pt>
    <dgm:pt modelId="{A84893B6-E1B2-44EF-9A3F-60BC8D07E2B0}" type="pres">
      <dgm:prSet presAssocID="{8E043187-BC81-47FC-BF2F-790A989BCAB9}" presName="LevelTwoTextNode" presStyleLbl="node2" presStyleIdx="4" presStyleCnt="7">
        <dgm:presLayoutVars>
          <dgm:chPref val="3"/>
        </dgm:presLayoutVars>
      </dgm:prSet>
      <dgm:spPr/>
      <dgm:t>
        <a:bodyPr/>
        <a:lstStyle/>
        <a:p>
          <a:endParaRPr lang="en-US"/>
        </a:p>
      </dgm:t>
    </dgm:pt>
    <dgm:pt modelId="{AE12635D-3184-40A8-8F5A-5C8CDBC1430C}" type="pres">
      <dgm:prSet presAssocID="{8E043187-BC81-47FC-BF2F-790A989BCAB9}" presName="level3hierChild" presStyleCnt="0"/>
      <dgm:spPr/>
    </dgm:pt>
    <dgm:pt modelId="{B6E0989D-2FD2-4C57-AD8C-9B3534C9321D}" type="pres">
      <dgm:prSet presAssocID="{AE89EFAA-AFF1-4FFC-8D77-4FC20091C8E9}" presName="conn2-1" presStyleLbl="parChTrans1D2" presStyleIdx="5" presStyleCnt="7"/>
      <dgm:spPr/>
      <dgm:t>
        <a:bodyPr/>
        <a:lstStyle/>
        <a:p>
          <a:endParaRPr lang="en-US"/>
        </a:p>
      </dgm:t>
    </dgm:pt>
    <dgm:pt modelId="{8A0CEA15-7BAC-43C1-B3D8-6980BA64DDE9}" type="pres">
      <dgm:prSet presAssocID="{AE89EFAA-AFF1-4FFC-8D77-4FC20091C8E9}" presName="connTx" presStyleLbl="parChTrans1D2" presStyleIdx="5" presStyleCnt="7"/>
      <dgm:spPr/>
      <dgm:t>
        <a:bodyPr/>
        <a:lstStyle/>
        <a:p>
          <a:endParaRPr lang="en-US"/>
        </a:p>
      </dgm:t>
    </dgm:pt>
    <dgm:pt modelId="{6BC950D9-6E20-468D-962B-E6A3F688A957}" type="pres">
      <dgm:prSet presAssocID="{C40B0E46-2A24-4112-B7E9-89B768AE8B48}" presName="root2" presStyleCnt="0"/>
      <dgm:spPr/>
    </dgm:pt>
    <dgm:pt modelId="{58B29F64-6EBA-4A7B-B56D-574AC597EBAE}" type="pres">
      <dgm:prSet presAssocID="{C40B0E46-2A24-4112-B7E9-89B768AE8B48}" presName="LevelTwoTextNode" presStyleLbl="node2" presStyleIdx="5" presStyleCnt="7">
        <dgm:presLayoutVars>
          <dgm:chPref val="3"/>
        </dgm:presLayoutVars>
      </dgm:prSet>
      <dgm:spPr/>
      <dgm:t>
        <a:bodyPr/>
        <a:lstStyle/>
        <a:p>
          <a:endParaRPr lang="en-US"/>
        </a:p>
      </dgm:t>
    </dgm:pt>
    <dgm:pt modelId="{3A03B2A4-6CB1-4B3F-91A3-AA5D68AC694D}" type="pres">
      <dgm:prSet presAssocID="{C40B0E46-2A24-4112-B7E9-89B768AE8B48}" presName="level3hierChild" presStyleCnt="0"/>
      <dgm:spPr/>
    </dgm:pt>
    <dgm:pt modelId="{656DECE1-91D2-4538-9205-EB9032001E83}" type="pres">
      <dgm:prSet presAssocID="{2418CFBE-11FB-48F3-B240-622A37BFD747}" presName="conn2-1" presStyleLbl="parChTrans1D2" presStyleIdx="6" presStyleCnt="7"/>
      <dgm:spPr/>
      <dgm:t>
        <a:bodyPr/>
        <a:lstStyle/>
        <a:p>
          <a:endParaRPr lang="en-US"/>
        </a:p>
      </dgm:t>
    </dgm:pt>
    <dgm:pt modelId="{CC0DA69F-F709-46D9-8915-07C860B08BDB}" type="pres">
      <dgm:prSet presAssocID="{2418CFBE-11FB-48F3-B240-622A37BFD747}" presName="connTx" presStyleLbl="parChTrans1D2" presStyleIdx="6" presStyleCnt="7"/>
      <dgm:spPr/>
      <dgm:t>
        <a:bodyPr/>
        <a:lstStyle/>
        <a:p>
          <a:endParaRPr lang="en-US"/>
        </a:p>
      </dgm:t>
    </dgm:pt>
    <dgm:pt modelId="{06B67787-6D07-4D89-8EA9-8B70490223A2}" type="pres">
      <dgm:prSet presAssocID="{BAC254C6-DC73-4B54-A8B5-93AE200DA8BA}" presName="root2" presStyleCnt="0"/>
      <dgm:spPr/>
    </dgm:pt>
    <dgm:pt modelId="{BCB8191B-D447-4BFA-BD96-22C3D9391449}" type="pres">
      <dgm:prSet presAssocID="{BAC254C6-DC73-4B54-A8B5-93AE200DA8BA}" presName="LevelTwoTextNode" presStyleLbl="node2" presStyleIdx="6" presStyleCnt="7">
        <dgm:presLayoutVars>
          <dgm:chPref val="3"/>
        </dgm:presLayoutVars>
      </dgm:prSet>
      <dgm:spPr/>
      <dgm:t>
        <a:bodyPr/>
        <a:lstStyle/>
        <a:p>
          <a:endParaRPr lang="en-US"/>
        </a:p>
      </dgm:t>
    </dgm:pt>
    <dgm:pt modelId="{56574AE3-DCE1-4D8A-8587-7B435C7684C0}" type="pres">
      <dgm:prSet presAssocID="{BAC254C6-DC73-4B54-A8B5-93AE200DA8BA}" presName="level3hierChild" presStyleCnt="0"/>
      <dgm:spPr/>
    </dgm:pt>
  </dgm:ptLst>
  <dgm:cxnLst>
    <dgm:cxn modelId="{1980D134-2F0C-4512-BC11-173C979129A5}" type="presOf" srcId="{5FF7E53B-F407-461D-91A2-600DB72F22DC}" destId="{306FE128-F01A-4D2A-B12B-2B8D2090DED4}" srcOrd="0" destOrd="0" presId="urn:microsoft.com/office/officeart/2008/layout/HorizontalMultiLevelHierarchy"/>
    <dgm:cxn modelId="{0CB6B5AB-C062-4FDF-BF0F-CAC79974F551}" type="presOf" srcId="{6B51A7EA-33EA-4DF6-8E6D-2B54E55D7F23}" destId="{CD1CE228-6145-416A-9CD6-2763089CB9CA}" srcOrd="0" destOrd="0" presId="urn:microsoft.com/office/officeart/2008/layout/HorizontalMultiLevelHierarchy"/>
    <dgm:cxn modelId="{CD550FAD-5C4F-485C-A66C-C24C638459F3}" type="presOf" srcId="{2418CFBE-11FB-48F3-B240-622A37BFD747}" destId="{CC0DA69F-F709-46D9-8915-07C860B08BDB}" srcOrd="1" destOrd="0" presId="urn:microsoft.com/office/officeart/2008/layout/HorizontalMultiLevelHierarchy"/>
    <dgm:cxn modelId="{D7BEBECC-EB71-460B-8A3F-DBC183EF4762}" srcId="{C1315DA6-004F-4C6F-96FA-68CB3F36D4D2}" destId="{8E043187-BC81-47FC-BF2F-790A989BCAB9}" srcOrd="4" destOrd="0" parTransId="{5FF7E53B-F407-461D-91A2-600DB72F22DC}" sibTransId="{C6B10DBC-2D3F-4628-B803-D9DC28AB2817}"/>
    <dgm:cxn modelId="{B46B5C0D-0999-4449-B1DD-12C2396E02F8}" type="presOf" srcId="{FFB7C36A-A63D-4F9C-8781-93EA7FBDCBC0}" destId="{9313ACAF-BEF7-499A-87A8-CA67053919F0}" srcOrd="0" destOrd="0" presId="urn:microsoft.com/office/officeart/2008/layout/HorizontalMultiLevelHierarchy"/>
    <dgm:cxn modelId="{53A64CAF-A4D1-4EFA-B39F-8E17B7A3A9C7}" srcId="{28E0C6C5-87F6-4A92-824B-BC8FCED8C299}" destId="{C1315DA6-004F-4C6F-96FA-68CB3F36D4D2}" srcOrd="0" destOrd="0" parTransId="{17C05319-49E4-4066-9AE5-298EC6C7E124}" sibTransId="{8123396A-ED77-4610-9FDE-6D66E55243EA}"/>
    <dgm:cxn modelId="{9DAF4115-1B91-4DB7-BFBD-83C7678A5D1A}" type="presOf" srcId="{5FF7E53B-F407-461D-91A2-600DB72F22DC}" destId="{5F208565-FC69-4736-B4DD-27D6AF18D4EA}" srcOrd="1" destOrd="0" presId="urn:microsoft.com/office/officeart/2008/layout/HorizontalMultiLevelHierarchy"/>
    <dgm:cxn modelId="{9AB13947-DA01-4476-B1DC-76A592E6E111}" srcId="{C1315DA6-004F-4C6F-96FA-68CB3F36D4D2}" destId="{BAC254C6-DC73-4B54-A8B5-93AE200DA8BA}" srcOrd="6" destOrd="0" parTransId="{2418CFBE-11FB-48F3-B240-622A37BFD747}" sibTransId="{4C692BE0-44FE-4022-9F8D-64C411067BDE}"/>
    <dgm:cxn modelId="{050B8058-ED16-4967-BE76-9221796764FB}" type="presOf" srcId="{9B2AAAC4-F6A2-4A01-9ABC-D53ABADC6C26}" destId="{55761841-06E7-449E-B27B-64459A0912D1}" srcOrd="1" destOrd="0" presId="urn:microsoft.com/office/officeart/2008/layout/HorizontalMultiLevelHierarchy"/>
    <dgm:cxn modelId="{0040B529-5BC9-4527-BEDC-AF6C68996B43}" srcId="{C1315DA6-004F-4C6F-96FA-68CB3F36D4D2}" destId="{6B51A7EA-33EA-4DF6-8E6D-2B54E55D7F23}" srcOrd="2" destOrd="0" parTransId="{6D59CDC6-4981-49DF-B108-DB4A293C675A}" sibTransId="{D4017010-930E-4137-8DA4-5B7DAD8ECBF7}"/>
    <dgm:cxn modelId="{223730D5-4828-425B-878A-C7068ECE1A6A}" type="presOf" srcId="{21F89C7D-C911-4496-A587-2A50B8B41A2D}" destId="{529A8D2D-465C-4AD5-A981-2B5232D60E47}" srcOrd="0" destOrd="0" presId="urn:microsoft.com/office/officeart/2008/layout/HorizontalMultiLevelHierarchy"/>
    <dgm:cxn modelId="{1D3F876D-E0E8-48FE-9508-2CC9FD98C6D1}" type="presOf" srcId="{AE89EFAA-AFF1-4FFC-8D77-4FC20091C8E9}" destId="{B6E0989D-2FD2-4C57-AD8C-9B3534C9321D}" srcOrd="0" destOrd="0" presId="urn:microsoft.com/office/officeart/2008/layout/HorizontalMultiLevelHierarchy"/>
    <dgm:cxn modelId="{9B40DDD5-CA36-49C9-9859-530890D57ABC}" srcId="{C1315DA6-004F-4C6F-96FA-68CB3F36D4D2}" destId="{AED4FD26-9123-4E18-95E2-1954BD504605}" srcOrd="3" destOrd="0" parTransId="{5E993350-DF36-4B2E-B1F2-D7B42764FB2D}" sibTransId="{FBD4CFDE-5E02-4EB3-8767-5C187C88C9A4}"/>
    <dgm:cxn modelId="{FCED42CB-9341-412E-8654-04748A0CA9D2}" srcId="{C1315DA6-004F-4C6F-96FA-68CB3F36D4D2}" destId="{21F89C7D-C911-4496-A587-2A50B8B41A2D}" srcOrd="0" destOrd="0" parTransId="{61533F94-251B-43E4-9644-BE9DD14AA7F9}" sibTransId="{E9BC6A4C-C4B5-4EF6-A051-2B680F24F3FA}"/>
    <dgm:cxn modelId="{877CD22C-B04C-46D1-A786-40CE66A6356F}" srcId="{C1315DA6-004F-4C6F-96FA-68CB3F36D4D2}" destId="{C40B0E46-2A24-4112-B7E9-89B768AE8B48}" srcOrd="5" destOrd="0" parTransId="{AE89EFAA-AFF1-4FFC-8D77-4FC20091C8E9}" sibTransId="{05F1456B-A7CF-4A07-87DC-F571A87DBCC8}"/>
    <dgm:cxn modelId="{BAF7504A-83B7-45B2-BEAA-5F498820136E}" type="presOf" srcId="{8E043187-BC81-47FC-BF2F-790A989BCAB9}" destId="{A84893B6-E1B2-44EF-9A3F-60BC8D07E2B0}" srcOrd="0" destOrd="0" presId="urn:microsoft.com/office/officeart/2008/layout/HorizontalMultiLevelHierarchy"/>
    <dgm:cxn modelId="{D2054AC4-45F7-47FE-839F-7E6DF9AE7688}" type="presOf" srcId="{C1315DA6-004F-4C6F-96FA-68CB3F36D4D2}" destId="{9E7FB391-75CE-4B37-8EB4-CD4A24E966F7}" srcOrd="0" destOrd="0" presId="urn:microsoft.com/office/officeart/2008/layout/HorizontalMultiLevelHierarchy"/>
    <dgm:cxn modelId="{3ADDCEA6-6B24-46BC-A81C-9448385CFE33}" type="presOf" srcId="{6D59CDC6-4981-49DF-B108-DB4A293C675A}" destId="{2BA9F3AE-41D8-4001-99E4-576FFC42C0D0}" srcOrd="0" destOrd="0" presId="urn:microsoft.com/office/officeart/2008/layout/HorizontalMultiLevelHierarchy"/>
    <dgm:cxn modelId="{77D3ADF5-34FE-4327-8196-D97AACB488B0}" type="presOf" srcId="{28E0C6C5-87F6-4A92-824B-BC8FCED8C299}" destId="{95E737CB-33E6-4CCB-8EA7-1458F51AB4DB}" srcOrd="0" destOrd="0" presId="urn:microsoft.com/office/officeart/2008/layout/HorizontalMultiLevelHierarchy"/>
    <dgm:cxn modelId="{884C103C-626B-4AF0-AB25-3F12F6CFC2B3}" type="presOf" srcId="{6D59CDC6-4981-49DF-B108-DB4A293C675A}" destId="{AB01CD18-8898-448D-9A3F-FDE09ED04235}" srcOrd="1" destOrd="0" presId="urn:microsoft.com/office/officeart/2008/layout/HorizontalMultiLevelHierarchy"/>
    <dgm:cxn modelId="{00A2AC9E-CE32-4B14-B1EF-B4A8361F6218}" type="presOf" srcId="{AED4FD26-9123-4E18-95E2-1954BD504605}" destId="{F8559BB6-316A-47BB-B026-73FB4469204B}" srcOrd="0" destOrd="0" presId="urn:microsoft.com/office/officeart/2008/layout/HorizontalMultiLevelHierarchy"/>
    <dgm:cxn modelId="{801AE251-778B-4D37-8ED6-F3FE6D7CF2C2}" srcId="{C1315DA6-004F-4C6F-96FA-68CB3F36D4D2}" destId="{FFB7C36A-A63D-4F9C-8781-93EA7FBDCBC0}" srcOrd="1" destOrd="0" parTransId="{9B2AAAC4-F6A2-4A01-9ABC-D53ABADC6C26}" sibTransId="{740B7349-77D2-41DA-8A49-83F8DB7567AA}"/>
    <dgm:cxn modelId="{41A23BE3-0F05-4326-9AA6-FFF30F512283}" type="presOf" srcId="{C40B0E46-2A24-4112-B7E9-89B768AE8B48}" destId="{58B29F64-6EBA-4A7B-B56D-574AC597EBAE}" srcOrd="0" destOrd="0" presId="urn:microsoft.com/office/officeart/2008/layout/HorizontalMultiLevelHierarchy"/>
    <dgm:cxn modelId="{C984B0CA-EECA-4BE0-AF8A-69F1D09F3174}" type="presOf" srcId="{2418CFBE-11FB-48F3-B240-622A37BFD747}" destId="{656DECE1-91D2-4538-9205-EB9032001E83}" srcOrd="0" destOrd="0" presId="urn:microsoft.com/office/officeart/2008/layout/HorizontalMultiLevelHierarchy"/>
    <dgm:cxn modelId="{11BCFC39-2691-4F31-B7FE-3219E0851098}" type="presOf" srcId="{5E993350-DF36-4B2E-B1F2-D7B42764FB2D}" destId="{F2CA49E7-5640-4A89-A52F-4A45E09F093F}" srcOrd="0" destOrd="0" presId="urn:microsoft.com/office/officeart/2008/layout/HorizontalMultiLevelHierarchy"/>
    <dgm:cxn modelId="{FD118379-BD0D-45B9-A99C-8E72B5335D28}" type="presOf" srcId="{AE89EFAA-AFF1-4FFC-8D77-4FC20091C8E9}" destId="{8A0CEA15-7BAC-43C1-B3D8-6980BA64DDE9}" srcOrd="1" destOrd="0" presId="urn:microsoft.com/office/officeart/2008/layout/HorizontalMultiLevelHierarchy"/>
    <dgm:cxn modelId="{B922CBAB-C9B9-47C3-95AA-C50D191D7B23}" type="presOf" srcId="{BAC254C6-DC73-4B54-A8B5-93AE200DA8BA}" destId="{BCB8191B-D447-4BFA-BD96-22C3D9391449}" srcOrd="0" destOrd="0" presId="urn:microsoft.com/office/officeart/2008/layout/HorizontalMultiLevelHierarchy"/>
    <dgm:cxn modelId="{734F3EC8-292D-4F7D-BD82-613B0B53C91E}" type="presOf" srcId="{5E993350-DF36-4B2E-B1F2-D7B42764FB2D}" destId="{289052BF-3B2E-43F8-B1C0-428AB6028C69}" srcOrd="1" destOrd="0" presId="urn:microsoft.com/office/officeart/2008/layout/HorizontalMultiLevelHierarchy"/>
    <dgm:cxn modelId="{E386361D-D523-44C5-B86A-E61D2E2281BA}" type="presOf" srcId="{61533F94-251B-43E4-9644-BE9DD14AA7F9}" destId="{F3BC365C-97E8-4279-BA72-9D3C362CA99D}" srcOrd="0" destOrd="0" presId="urn:microsoft.com/office/officeart/2008/layout/HorizontalMultiLevelHierarchy"/>
    <dgm:cxn modelId="{6A9319E2-F776-4406-A9F0-13D7275FEA39}" type="presOf" srcId="{61533F94-251B-43E4-9644-BE9DD14AA7F9}" destId="{517530F0-3AAF-4401-B8C3-5054075A8312}" srcOrd="1" destOrd="0" presId="urn:microsoft.com/office/officeart/2008/layout/HorizontalMultiLevelHierarchy"/>
    <dgm:cxn modelId="{45E3E9C1-3E43-488F-96B3-7D616682AD1B}" type="presOf" srcId="{9B2AAAC4-F6A2-4A01-9ABC-D53ABADC6C26}" destId="{FFD76E3F-ACD0-4C5C-8381-8C85F53DE842}" srcOrd="0" destOrd="0" presId="urn:microsoft.com/office/officeart/2008/layout/HorizontalMultiLevelHierarchy"/>
    <dgm:cxn modelId="{E474826F-9604-4185-A50C-AE56F9EE41BE}" type="presParOf" srcId="{95E737CB-33E6-4CCB-8EA7-1458F51AB4DB}" destId="{089F42FC-FAB5-4620-B2ED-B7D7A252636A}" srcOrd="0" destOrd="0" presId="urn:microsoft.com/office/officeart/2008/layout/HorizontalMultiLevelHierarchy"/>
    <dgm:cxn modelId="{6D195170-C7AC-427D-A66C-8975749D59F4}" type="presParOf" srcId="{089F42FC-FAB5-4620-B2ED-B7D7A252636A}" destId="{9E7FB391-75CE-4B37-8EB4-CD4A24E966F7}" srcOrd="0" destOrd="0" presId="urn:microsoft.com/office/officeart/2008/layout/HorizontalMultiLevelHierarchy"/>
    <dgm:cxn modelId="{D522B029-D61E-4096-B0FE-7CF73460C871}" type="presParOf" srcId="{089F42FC-FAB5-4620-B2ED-B7D7A252636A}" destId="{92754E26-7B5B-4315-9DB8-4F42CB23246F}" srcOrd="1" destOrd="0" presId="urn:microsoft.com/office/officeart/2008/layout/HorizontalMultiLevelHierarchy"/>
    <dgm:cxn modelId="{DCA0FF6C-F5C2-499F-B06C-7072CBBC6059}" type="presParOf" srcId="{92754E26-7B5B-4315-9DB8-4F42CB23246F}" destId="{F3BC365C-97E8-4279-BA72-9D3C362CA99D}" srcOrd="0" destOrd="0" presId="urn:microsoft.com/office/officeart/2008/layout/HorizontalMultiLevelHierarchy"/>
    <dgm:cxn modelId="{EFC8F941-C08B-4F30-B0FF-64A640759EA2}" type="presParOf" srcId="{F3BC365C-97E8-4279-BA72-9D3C362CA99D}" destId="{517530F0-3AAF-4401-B8C3-5054075A8312}" srcOrd="0" destOrd="0" presId="urn:microsoft.com/office/officeart/2008/layout/HorizontalMultiLevelHierarchy"/>
    <dgm:cxn modelId="{92EB9CAB-BE15-4BF9-8787-B9DD457F7777}" type="presParOf" srcId="{92754E26-7B5B-4315-9DB8-4F42CB23246F}" destId="{C32016BD-4081-4F9A-80E0-DAEDC5A4B286}" srcOrd="1" destOrd="0" presId="urn:microsoft.com/office/officeart/2008/layout/HorizontalMultiLevelHierarchy"/>
    <dgm:cxn modelId="{EAA6F70D-5E66-4CD4-A128-F43C426A3FBA}" type="presParOf" srcId="{C32016BD-4081-4F9A-80E0-DAEDC5A4B286}" destId="{529A8D2D-465C-4AD5-A981-2B5232D60E47}" srcOrd="0" destOrd="0" presId="urn:microsoft.com/office/officeart/2008/layout/HorizontalMultiLevelHierarchy"/>
    <dgm:cxn modelId="{4314BFB7-049F-4905-A57B-ED4A25CA0E49}" type="presParOf" srcId="{C32016BD-4081-4F9A-80E0-DAEDC5A4B286}" destId="{A4DEF52C-077C-497E-8190-394403822846}" srcOrd="1" destOrd="0" presId="urn:microsoft.com/office/officeart/2008/layout/HorizontalMultiLevelHierarchy"/>
    <dgm:cxn modelId="{C7C9BD90-8065-400B-BFF1-2FAA4CFA7B4B}" type="presParOf" srcId="{92754E26-7B5B-4315-9DB8-4F42CB23246F}" destId="{FFD76E3F-ACD0-4C5C-8381-8C85F53DE842}" srcOrd="2" destOrd="0" presId="urn:microsoft.com/office/officeart/2008/layout/HorizontalMultiLevelHierarchy"/>
    <dgm:cxn modelId="{507BE4A4-7C02-4311-8764-FDB046194D94}" type="presParOf" srcId="{FFD76E3F-ACD0-4C5C-8381-8C85F53DE842}" destId="{55761841-06E7-449E-B27B-64459A0912D1}" srcOrd="0" destOrd="0" presId="urn:microsoft.com/office/officeart/2008/layout/HorizontalMultiLevelHierarchy"/>
    <dgm:cxn modelId="{32041BED-FDC0-4AAC-9706-2B69E745B298}" type="presParOf" srcId="{92754E26-7B5B-4315-9DB8-4F42CB23246F}" destId="{2972438D-6498-44FC-8945-989D0969B127}" srcOrd="3" destOrd="0" presId="urn:microsoft.com/office/officeart/2008/layout/HorizontalMultiLevelHierarchy"/>
    <dgm:cxn modelId="{89B2D312-552A-4F2A-BF4E-A11472079F39}" type="presParOf" srcId="{2972438D-6498-44FC-8945-989D0969B127}" destId="{9313ACAF-BEF7-499A-87A8-CA67053919F0}" srcOrd="0" destOrd="0" presId="urn:microsoft.com/office/officeart/2008/layout/HorizontalMultiLevelHierarchy"/>
    <dgm:cxn modelId="{B994BB3F-0643-470C-9739-D75101060E1D}" type="presParOf" srcId="{2972438D-6498-44FC-8945-989D0969B127}" destId="{E32B14DA-B00D-4358-8F59-AD6FAF5C95EF}" srcOrd="1" destOrd="0" presId="urn:microsoft.com/office/officeart/2008/layout/HorizontalMultiLevelHierarchy"/>
    <dgm:cxn modelId="{EB99741A-339E-4170-911F-4CB10047D697}" type="presParOf" srcId="{92754E26-7B5B-4315-9DB8-4F42CB23246F}" destId="{2BA9F3AE-41D8-4001-99E4-576FFC42C0D0}" srcOrd="4" destOrd="0" presId="urn:microsoft.com/office/officeart/2008/layout/HorizontalMultiLevelHierarchy"/>
    <dgm:cxn modelId="{B20196FE-D799-454B-98B8-2229C76C43F1}" type="presParOf" srcId="{2BA9F3AE-41D8-4001-99E4-576FFC42C0D0}" destId="{AB01CD18-8898-448D-9A3F-FDE09ED04235}" srcOrd="0" destOrd="0" presId="urn:microsoft.com/office/officeart/2008/layout/HorizontalMultiLevelHierarchy"/>
    <dgm:cxn modelId="{667F2E2F-A051-49CB-956E-95DB52D6F9C3}" type="presParOf" srcId="{92754E26-7B5B-4315-9DB8-4F42CB23246F}" destId="{9C788370-58A6-4333-8958-887B2A26EB50}" srcOrd="5" destOrd="0" presId="urn:microsoft.com/office/officeart/2008/layout/HorizontalMultiLevelHierarchy"/>
    <dgm:cxn modelId="{937582FA-919D-4671-AB5C-9E5E1B23E030}" type="presParOf" srcId="{9C788370-58A6-4333-8958-887B2A26EB50}" destId="{CD1CE228-6145-416A-9CD6-2763089CB9CA}" srcOrd="0" destOrd="0" presId="urn:microsoft.com/office/officeart/2008/layout/HorizontalMultiLevelHierarchy"/>
    <dgm:cxn modelId="{CD1EB95F-EF58-4E4A-AEE0-90F0473C844D}" type="presParOf" srcId="{9C788370-58A6-4333-8958-887B2A26EB50}" destId="{687D8C44-B8F4-4DEF-A8CD-C31A4279B140}" srcOrd="1" destOrd="0" presId="urn:microsoft.com/office/officeart/2008/layout/HorizontalMultiLevelHierarchy"/>
    <dgm:cxn modelId="{FB596004-4FC0-4043-B676-0605FDBF33C4}" type="presParOf" srcId="{92754E26-7B5B-4315-9DB8-4F42CB23246F}" destId="{F2CA49E7-5640-4A89-A52F-4A45E09F093F}" srcOrd="6" destOrd="0" presId="urn:microsoft.com/office/officeart/2008/layout/HorizontalMultiLevelHierarchy"/>
    <dgm:cxn modelId="{928D65AE-1F25-48C4-84C1-01EC9685C107}" type="presParOf" srcId="{F2CA49E7-5640-4A89-A52F-4A45E09F093F}" destId="{289052BF-3B2E-43F8-B1C0-428AB6028C69}" srcOrd="0" destOrd="0" presId="urn:microsoft.com/office/officeart/2008/layout/HorizontalMultiLevelHierarchy"/>
    <dgm:cxn modelId="{CEFFDAB1-6680-4B36-B86A-361F19516A84}" type="presParOf" srcId="{92754E26-7B5B-4315-9DB8-4F42CB23246F}" destId="{E543CE16-EB97-4233-B0BF-525A2DA2F19F}" srcOrd="7" destOrd="0" presId="urn:microsoft.com/office/officeart/2008/layout/HorizontalMultiLevelHierarchy"/>
    <dgm:cxn modelId="{B7445FAE-0399-43A6-8FFF-132815A830E3}" type="presParOf" srcId="{E543CE16-EB97-4233-B0BF-525A2DA2F19F}" destId="{F8559BB6-316A-47BB-B026-73FB4469204B}" srcOrd="0" destOrd="0" presId="urn:microsoft.com/office/officeart/2008/layout/HorizontalMultiLevelHierarchy"/>
    <dgm:cxn modelId="{C2F0A009-439B-43CB-88DC-F7DD7D8032D1}" type="presParOf" srcId="{E543CE16-EB97-4233-B0BF-525A2DA2F19F}" destId="{3106DAE9-7E67-4138-9856-C9568FA437C4}" srcOrd="1" destOrd="0" presId="urn:microsoft.com/office/officeart/2008/layout/HorizontalMultiLevelHierarchy"/>
    <dgm:cxn modelId="{D9E05481-BE0F-4E10-A031-21A71754F7FC}" type="presParOf" srcId="{92754E26-7B5B-4315-9DB8-4F42CB23246F}" destId="{306FE128-F01A-4D2A-B12B-2B8D2090DED4}" srcOrd="8" destOrd="0" presId="urn:microsoft.com/office/officeart/2008/layout/HorizontalMultiLevelHierarchy"/>
    <dgm:cxn modelId="{B1927269-BD58-4AA3-A3E8-678F0254DADB}" type="presParOf" srcId="{306FE128-F01A-4D2A-B12B-2B8D2090DED4}" destId="{5F208565-FC69-4736-B4DD-27D6AF18D4EA}" srcOrd="0" destOrd="0" presId="urn:microsoft.com/office/officeart/2008/layout/HorizontalMultiLevelHierarchy"/>
    <dgm:cxn modelId="{8D28599A-03D4-414C-97FE-2EA12BD901D2}" type="presParOf" srcId="{92754E26-7B5B-4315-9DB8-4F42CB23246F}" destId="{CFF4A970-9A6C-42BA-BFB3-990B9A19E4E1}" srcOrd="9" destOrd="0" presId="urn:microsoft.com/office/officeart/2008/layout/HorizontalMultiLevelHierarchy"/>
    <dgm:cxn modelId="{F41A8695-011B-46F1-8931-23FB243DE2A4}" type="presParOf" srcId="{CFF4A970-9A6C-42BA-BFB3-990B9A19E4E1}" destId="{A84893B6-E1B2-44EF-9A3F-60BC8D07E2B0}" srcOrd="0" destOrd="0" presId="urn:microsoft.com/office/officeart/2008/layout/HorizontalMultiLevelHierarchy"/>
    <dgm:cxn modelId="{2A47D986-BA22-4431-88C7-21FB59D36B35}" type="presParOf" srcId="{CFF4A970-9A6C-42BA-BFB3-990B9A19E4E1}" destId="{AE12635D-3184-40A8-8F5A-5C8CDBC1430C}" srcOrd="1" destOrd="0" presId="urn:microsoft.com/office/officeart/2008/layout/HorizontalMultiLevelHierarchy"/>
    <dgm:cxn modelId="{5FFEB4AC-7F53-4AF9-B667-887FB895C0EF}" type="presParOf" srcId="{92754E26-7B5B-4315-9DB8-4F42CB23246F}" destId="{B6E0989D-2FD2-4C57-AD8C-9B3534C9321D}" srcOrd="10" destOrd="0" presId="urn:microsoft.com/office/officeart/2008/layout/HorizontalMultiLevelHierarchy"/>
    <dgm:cxn modelId="{82271C67-85A8-4AED-BF5E-DBADA6669FFB}" type="presParOf" srcId="{B6E0989D-2FD2-4C57-AD8C-9B3534C9321D}" destId="{8A0CEA15-7BAC-43C1-B3D8-6980BA64DDE9}" srcOrd="0" destOrd="0" presId="urn:microsoft.com/office/officeart/2008/layout/HorizontalMultiLevelHierarchy"/>
    <dgm:cxn modelId="{2818839C-6153-4B26-81F0-5FA07B050634}" type="presParOf" srcId="{92754E26-7B5B-4315-9DB8-4F42CB23246F}" destId="{6BC950D9-6E20-468D-962B-E6A3F688A957}" srcOrd="11" destOrd="0" presId="urn:microsoft.com/office/officeart/2008/layout/HorizontalMultiLevelHierarchy"/>
    <dgm:cxn modelId="{538B7FD2-E675-4561-A64D-3C903B661967}" type="presParOf" srcId="{6BC950D9-6E20-468D-962B-E6A3F688A957}" destId="{58B29F64-6EBA-4A7B-B56D-574AC597EBAE}" srcOrd="0" destOrd="0" presId="urn:microsoft.com/office/officeart/2008/layout/HorizontalMultiLevelHierarchy"/>
    <dgm:cxn modelId="{44C45612-335F-47ED-9A47-16A724F28C6D}" type="presParOf" srcId="{6BC950D9-6E20-468D-962B-E6A3F688A957}" destId="{3A03B2A4-6CB1-4B3F-91A3-AA5D68AC694D}" srcOrd="1" destOrd="0" presId="urn:microsoft.com/office/officeart/2008/layout/HorizontalMultiLevelHierarchy"/>
    <dgm:cxn modelId="{49A9EAB0-04B9-4D4B-89B1-593CE7EC8110}" type="presParOf" srcId="{92754E26-7B5B-4315-9DB8-4F42CB23246F}" destId="{656DECE1-91D2-4538-9205-EB9032001E83}" srcOrd="12" destOrd="0" presId="urn:microsoft.com/office/officeart/2008/layout/HorizontalMultiLevelHierarchy"/>
    <dgm:cxn modelId="{B0082809-FC7C-439D-925C-BE7CBDDB096E}" type="presParOf" srcId="{656DECE1-91D2-4538-9205-EB9032001E83}" destId="{CC0DA69F-F709-46D9-8915-07C860B08BDB}" srcOrd="0" destOrd="0" presId="urn:microsoft.com/office/officeart/2008/layout/HorizontalMultiLevelHierarchy"/>
    <dgm:cxn modelId="{B1099D17-5B6E-4082-8C05-33E28E2C67F8}" type="presParOf" srcId="{92754E26-7B5B-4315-9DB8-4F42CB23246F}" destId="{06B67787-6D07-4D89-8EA9-8B70490223A2}" srcOrd="13" destOrd="0" presId="urn:microsoft.com/office/officeart/2008/layout/HorizontalMultiLevelHierarchy"/>
    <dgm:cxn modelId="{E0C0EFE6-8A28-4C96-AE85-007958EB6107}" type="presParOf" srcId="{06B67787-6D07-4D89-8EA9-8B70490223A2}" destId="{BCB8191B-D447-4BFA-BD96-22C3D9391449}" srcOrd="0" destOrd="0" presId="urn:microsoft.com/office/officeart/2008/layout/HorizontalMultiLevelHierarchy"/>
    <dgm:cxn modelId="{E65D50AE-D490-4060-840F-45CB7B7A56E5}" type="presParOf" srcId="{06B67787-6D07-4D89-8EA9-8B70490223A2}" destId="{56574AE3-DCE1-4D8A-8587-7B435C7684C0}" srcOrd="1" destOrd="0" presId="urn:microsoft.com/office/officeart/2008/layout/HorizontalMultiLevelHierarchy"/>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600" b="1" dirty="0" smtClean="0">
              <a:latin typeface="Adobe Arabic" pitchFamily="18" charset="-78"/>
              <a:cs typeface="Adobe Arabic" pitchFamily="18" charset="-78"/>
            </a:rPr>
            <a:t>بستر شناسی</a:t>
          </a:r>
          <a:endParaRPr lang="en-US" sz="16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950" b="1" dirty="0" smtClean="0">
              <a:latin typeface="Adobe Arabic" pitchFamily="18" charset="-78"/>
              <a:cs typeface="Adobe Arabic" pitchFamily="18" charset="-78"/>
            </a:rPr>
            <a:t>ویژگی های جغرافیایی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فرهنگی</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758F2566-EA32-4753-9E9F-A2D0B88EF654}">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تاریخی</a:t>
          </a:r>
          <a:endParaRPr lang="en-US" sz="1000" b="1" dirty="0">
            <a:latin typeface="Adobe Arabic" pitchFamily="18" charset="-78"/>
            <a:cs typeface="Adobe Arabic" pitchFamily="18" charset="-78"/>
          </a:endParaRPr>
        </a:p>
      </dgm:t>
    </dgm:pt>
    <dgm:pt modelId="{3AD758A6-18C4-4CC8-8F55-AD931023B835}" type="parTrans" cxnId="{6BDCF425-8199-4203-901F-C5F78156C914}">
      <dgm:prSet/>
      <dgm:spPr>
        <a:solidFill>
          <a:srgbClr val="C00000"/>
        </a:solidFill>
        <a:ln>
          <a:solidFill>
            <a:schemeClr val="accent1"/>
          </a:solidFill>
        </a:ln>
      </dgm:spPr>
      <dgm:t>
        <a:bodyPr/>
        <a:lstStyle/>
        <a:p>
          <a:endParaRPr lang="en-US" sz="1000"/>
        </a:p>
      </dgm:t>
    </dgm:pt>
    <dgm:pt modelId="{32DD7BFD-4600-4B74-B545-0A4590444EA7}" type="sibTrans" cxnId="{6BDCF425-8199-4203-901F-C5F78156C914}">
      <dgm:prSet/>
      <dgm:spPr/>
      <dgm:t>
        <a:bodyPr/>
        <a:lstStyle/>
        <a:p>
          <a:endParaRPr lang="en-US" sz="1000"/>
        </a:p>
      </dgm:t>
    </dgm:pt>
    <dgm:pt modelId="{F413CD4E-AF7A-4D7E-B2B9-8E45D24F407E}">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اقلیمی</a:t>
          </a:r>
          <a:endParaRPr lang="en-US" sz="1000" b="1" dirty="0">
            <a:latin typeface="Adobe Arabic" pitchFamily="18" charset="-78"/>
            <a:cs typeface="Adobe Arabic" pitchFamily="18" charset="-78"/>
          </a:endParaRPr>
        </a:p>
      </dgm:t>
    </dgm:pt>
    <dgm:pt modelId="{6E4F87DA-E87B-4932-8339-3CBD18CF9B0E}" type="parTrans" cxnId="{216727FC-ACF9-4ABE-BDD0-F764D9542174}">
      <dgm:prSet/>
      <dgm:spPr>
        <a:ln>
          <a:solidFill>
            <a:schemeClr val="accent1"/>
          </a:solidFill>
        </a:ln>
      </dgm:spPr>
      <dgm:t>
        <a:bodyPr/>
        <a:lstStyle/>
        <a:p>
          <a:endParaRPr lang="en-US" sz="1000"/>
        </a:p>
      </dgm:t>
    </dgm:pt>
    <dgm:pt modelId="{470ED4E6-E97A-440F-B0A2-F361CBB2D987}" type="sibTrans" cxnId="{216727FC-ACF9-4ABE-BDD0-F764D9542174}">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4"/>
      <dgm:spPr/>
      <dgm:t>
        <a:bodyPr/>
        <a:lstStyle/>
        <a:p>
          <a:endParaRPr lang="en-US"/>
        </a:p>
      </dgm:t>
    </dgm:pt>
    <dgm:pt modelId="{79CB2974-4258-4016-BED7-D8F79A328CFF}" type="pres">
      <dgm:prSet presAssocID="{B0C98B80-C636-4289-B0E3-99BC6FA52F85}" presName="childText" presStyleLbl="bgAcc1" presStyleIdx="0"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4"/>
      <dgm:spPr/>
      <dgm:t>
        <a:bodyPr/>
        <a:lstStyle/>
        <a:p>
          <a:endParaRPr lang="en-US"/>
        </a:p>
      </dgm:t>
    </dgm:pt>
    <dgm:pt modelId="{48A8F91F-0BEB-459F-B104-137E6B37B380}" type="pres">
      <dgm:prSet presAssocID="{ECA2AFDE-3C28-493C-8D37-53A8A225DE7B}" presName="childText" presStyleLbl="bgAcc1" presStyleIdx="1" presStyleCnt="4" custScaleY="47877">
        <dgm:presLayoutVars>
          <dgm:bulletEnabled val="1"/>
        </dgm:presLayoutVars>
      </dgm:prSet>
      <dgm:spPr/>
      <dgm:t>
        <a:bodyPr/>
        <a:lstStyle/>
        <a:p>
          <a:endParaRPr lang="en-US"/>
        </a:p>
      </dgm:t>
    </dgm:pt>
    <dgm:pt modelId="{BA8B5D0C-97E1-418D-9CB2-222E47D0C240}" type="pres">
      <dgm:prSet presAssocID="{3AD758A6-18C4-4CC8-8F55-AD931023B835}" presName="Name13" presStyleLbl="parChTrans1D2" presStyleIdx="2" presStyleCnt="4"/>
      <dgm:spPr/>
      <dgm:t>
        <a:bodyPr/>
        <a:lstStyle/>
        <a:p>
          <a:endParaRPr lang="en-US"/>
        </a:p>
      </dgm:t>
    </dgm:pt>
    <dgm:pt modelId="{6312BB85-C699-4004-A48C-474A371FB59E}" type="pres">
      <dgm:prSet presAssocID="{758F2566-EA32-4753-9E9F-A2D0B88EF654}" presName="childText" presStyleLbl="bgAcc1" presStyleIdx="2" presStyleCnt="4" custScaleY="47877">
        <dgm:presLayoutVars>
          <dgm:bulletEnabled val="1"/>
        </dgm:presLayoutVars>
      </dgm:prSet>
      <dgm:spPr/>
      <dgm:t>
        <a:bodyPr/>
        <a:lstStyle/>
        <a:p>
          <a:endParaRPr lang="en-US"/>
        </a:p>
      </dgm:t>
    </dgm:pt>
    <dgm:pt modelId="{5C78198C-E3E6-4739-A2FB-D8438428A14C}" type="pres">
      <dgm:prSet presAssocID="{6E4F87DA-E87B-4932-8339-3CBD18CF9B0E}" presName="Name13" presStyleLbl="parChTrans1D2" presStyleIdx="3" presStyleCnt="4"/>
      <dgm:spPr/>
      <dgm:t>
        <a:bodyPr/>
        <a:lstStyle/>
        <a:p>
          <a:endParaRPr lang="en-US"/>
        </a:p>
      </dgm:t>
    </dgm:pt>
    <dgm:pt modelId="{521A5656-453A-412F-8F98-576212271FDD}" type="pres">
      <dgm:prSet presAssocID="{F413CD4E-AF7A-4D7E-B2B9-8E45D24F407E}" presName="childText" presStyleLbl="bgAcc1" presStyleIdx="3" presStyleCnt="4" custScaleY="47877">
        <dgm:presLayoutVars>
          <dgm:bulletEnabled val="1"/>
        </dgm:presLayoutVars>
      </dgm:prSet>
      <dgm:spPr/>
      <dgm:t>
        <a:bodyPr/>
        <a:lstStyle/>
        <a:p>
          <a:endParaRPr lang="en-US"/>
        </a:p>
      </dgm:t>
    </dgm:pt>
  </dgm:ptLst>
  <dgm:cxnLst>
    <dgm:cxn modelId="{9696AD56-F63D-4D17-9989-CD4F594E6049}" type="presOf" srcId="{E99AE880-5184-43FC-B30F-826825F35397}" destId="{A37FE8A8-C0FC-4112-9691-C0E7F2E8C239}" srcOrd="0" destOrd="0" presId="urn:microsoft.com/office/officeart/2005/8/layout/hierarchy3"/>
    <dgm:cxn modelId="{6BDCF425-8199-4203-901F-C5F78156C914}" srcId="{49BAB4D9-722C-4BFC-AB7A-4C631AE85301}" destId="{758F2566-EA32-4753-9E9F-A2D0B88EF654}" srcOrd="2" destOrd="0" parTransId="{3AD758A6-18C4-4CC8-8F55-AD931023B835}" sibTransId="{32DD7BFD-4600-4B74-B545-0A4590444EA7}"/>
    <dgm:cxn modelId="{2BD34C58-5863-4255-9AA7-E21B16CAAAFA}" type="presOf" srcId="{08B7A69D-981F-404F-9E88-BE92D83A7CD9}" destId="{469BB64D-B3FE-4EA2-9407-FC3C9D6732CC}" srcOrd="0" destOrd="0" presId="urn:microsoft.com/office/officeart/2005/8/layout/hierarchy3"/>
    <dgm:cxn modelId="{80E993DD-851A-4A2E-8BCA-A837AB7D42E6}" type="presOf" srcId="{6E4F87DA-E87B-4932-8339-3CBD18CF9B0E}" destId="{5C78198C-E3E6-4739-A2FB-D8438428A14C}" srcOrd="0" destOrd="0" presId="urn:microsoft.com/office/officeart/2005/8/layout/hierarchy3"/>
    <dgm:cxn modelId="{BA99635E-1DB6-457E-B6EF-574AE207A3C0}" type="presOf" srcId="{49BAB4D9-722C-4BFC-AB7A-4C631AE85301}" destId="{512A1A97-E871-4C43-915B-C8BF0EEA166A}"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E7C3F23D-1FD0-4870-8175-6430FE6A0511}" type="presOf" srcId="{12876316-C5BB-4D54-B887-BF2157DDBC57}" destId="{7327A21F-FBF3-4FFB-AA49-57252446DE80}" srcOrd="0" destOrd="0" presId="urn:microsoft.com/office/officeart/2005/8/layout/hierarchy3"/>
    <dgm:cxn modelId="{EDA963BB-8B71-4679-BCAE-594DE8787B45}" type="presOf" srcId="{49BAB4D9-722C-4BFC-AB7A-4C631AE85301}" destId="{CF85CB47-4192-45EA-A07E-C73D4636A4A6}" srcOrd="1" destOrd="0" presId="urn:microsoft.com/office/officeart/2005/8/layout/hierarchy3"/>
    <dgm:cxn modelId="{4A47B605-4841-4E82-B43C-BC3D03C13FAA}" type="presOf" srcId="{3AD758A6-18C4-4CC8-8F55-AD931023B835}" destId="{BA8B5D0C-97E1-418D-9CB2-222E47D0C240}" srcOrd="0" destOrd="0" presId="urn:microsoft.com/office/officeart/2005/8/layout/hierarchy3"/>
    <dgm:cxn modelId="{216727FC-ACF9-4ABE-BDD0-F764D9542174}" srcId="{49BAB4D9-722C-4BFC-AB7A-4C631AE85301}" destId="{F413CD4E-AF7A-4D7E-B2B9-8E45D24F407E}" srcOrd="3" destOrd="0" parTransId="{6E4F87DA-E87B-4932-8339-3CBD18CF9B0E}" sibTransId="{470ED4E6-E97A-440F-B0A2-F361CBB2D987}"/>
    <dgm:cxn modelId="{63BC861F-F7F0-4104-B1C4-4C3CF3D1F7F9}" srcId="{49BAB4D9-722C-4BFC-AB7A-4C631AE85301}" destId="{ECA2AFDE-3C28-493C-8D37-53A8A225DE7B}" srcOrd="1" destOrd="0" parTransId="{12876316-C5BB-4D54-B887-BF2157DDBC57}" sibTransId="{080E112D-7BEB-4A3E-B17E-13609774E2B1}"/>
    <dgm:cxn modelId="{A602F8FB-ADC2-4A9B-A4D5-4757746DA8DD}" type="presOf" srcId="{ECA2AFDE-3C28-493C-8D37-53A8A225DE7B}" destId="{48A8F91F-0BEB-459F-B104-137E6B37B380}" srcOrd="0" destOrd="0" presId="urn:microsoft.com/office/officeart/2005/8/layout/hierarchy3"/>
    <dgm:cxn modelId="{55552AC7-9F03-4763-9516-4808596417DC}" type="presOf" srcId="{F413CD4E-AF7A-4D7E-B2B9-8E45D24F407E}" destId="{521A5656-453A-412F-8F98-576212271FDD}" srcOrd="0" destOrd="0" presId="urn:microsoft.com/office/officeart/2005/8/layout/hierarchy3"/>
    <dgm:cxn modelId="{370E8FBF-9298-4C50-B872-EC85F525F37E}" type="presOf" srcId="{B0C98B80-C636-4289-B0E3-99BC6FA52F85}" destId="{79CB2974-4258-4016-BED7-D8F79A328CFF}"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7E33857A-CAD5-4C0F-B99F-42674A4A21EF}" type="presOf" srcId="{758F2566-EA32-4753-9E9F-A2D0B88EF654}" destId="{6312BB85-C699-4004-A48C-474A371FB59E}" srcOrd="0" destOrd="0" presId="urn:microsoft.com/office/officeart/2005/8/layout/hierarchy3"/>
    <dgm:cxn modelId="{05F8A435-DBF2-4FAF-A631-A17605D12B34}" type="presParOf" srcId="{469BB64D-B3FE-4EA2-9407-FC3C9D6732CC}" destId="{43B5C500-036C-44BF-8440-A2477AB6E2FA}" srcOrd="0" destOrd="0" presId="urn:microsoft.com/office/officeart/2005/8/layout/hierarchy3"/>
    <dgm:cxn modelId="{9B1A8CA5-C97F-4756-B215-489B6F73BD43}" type="presParOf" srcId="{43B5C500-036C-44BF-8440-A2477AB6E2FA}" destId="{88E6AA1D-461B-4711-9863-ECC7F78F8667}" srcOrd="0" destOrd="0" presId="urn:microsoft.com/office/officeart/2005/8/layout/hierarchy3"/>
    <dgm:cxn modelId="{7BC299E3-9E10-4D96-968A-BC80524D2106}" type="presParOf" srcId="{88E6AA1D-461B-4711-9863-ECC7F78F8667}" destId="{512A1A97-E871-4C43-915B-C8BF0EEA166A}" srcOrd="0" destOrd="0" presId="urn:microsoft.com/office/officeart/2005/8/layout/hierarchy3"/>
    <dgm:cxn modelId="{7FE05C71-7C7F-4B15-A7BF-0DA077D64F0A}" type="presParOf" srcId="{88E6AA1D-461B-4711-9863-ECC7F78F8667}" destId="{CF85CB47-4192-45EA-A07E-C73D4636A4A6}" srcOrd="1" destOrd="0" presId="urn:microsoft.com/office/officeart/2005/8/layout/hierarchy3"/>
    <dgm:cxn modelId="{4986B0E7-04D3-43B6-BEB5-31A6A6C6FD02}" type="presParOf" srcId="{43B5C500-036C-44BF-8440-A2477AB6E2FA}" destId="{7F9B1F4E-7369-4236-8C8A-0B111FE9C355}" srcOrd="1" destOrd="0" presId="urn:microsoft.com/office/officeart/2005/8/layout/hierarchy3"/>
    <dgm:cxn modelId="{6183B46C-9AAB-44AC-8EC1-3015DF3F73F5}" type="presParOf" srcId="{7F9B1F4E-7369-4236-8C8A-0B111FE9C355}" destId="{A37FE8A8-C0FC-4112-9691-C0E7F2E8C239}" srcOrd="0" destOrd="0" presId="urn:microsoft.com/office/officeart/2005/8/layout/hierarchy3"/>
    <dgm:cxn modelId="{F278091A-A9CC-4D66-B3D2-56F2627E0AF9}" type="presParOf" srcId="{7F9B1F4E-7369-4236-8C8A-0B111FE9C355}" destId="{79CB2974-4258-4016-BED7-D8F79A328CFF}" srcOrd="1" destOrd="0" presId="urn:microsoft.com/office/officeart/2005/8/layout/hierarchy3"/>
    <dgm:cxn modelId="{08B593B3-C31A-45DE-A4D7-00DAFE5B90CC}" type="presParOf" srcId="{7F9B1F4E-7369-4236-8C8A-0B111FE9C355}" destId="{7327A21F-FBF3-4FFB-AA49-57252446DE80}" srcOrd="2" destOrd="0" presId="urn:microsoft.com/office/officeart/2005/8/layout/hierarchy3"/>
    <dgm:cxn modelId="{B22745C8-DA10-40A0-A4D4-B5A3C0C18E0E}" type="presParOf" srcId="{7F9B1F4E-7369-4236-8C8A-0B111FE9C355}" destId="{48A8F91F-0BEB-459F-B104-137E6B37B380}" srcOrd="3" destOrd="0" presId="urn:microsoft.com/office/officeart/2005/8/layout/hierarchy3"/>
    <dgm:cxn modelId="{232AB305-62F3-48A3-9147-1EA5C922EE8F}" type="presParOf" srcId="{7F9B1F4E-7369-4236-8C8A-0B111FE9C355}" destId="{BA8B5D0C-97E1-418D-9CB2-222E47D0C240}" srcOrd="4" destOrd="0" presId="urn:microsoft.com/office/officeart/2005/8/layout/hierarchy3"/>
    <dgm:cxn modelId="{CB01E4C4-43D7-4684-9937-259CA2D5FBD0}" type="presParOf" srcId="{7F9B1F4E-7369-4236-8C8A-0B111FE9C355}" destId="{6312BB85-C699-4004-A48C-474A371FB59E}" srcOrd="5" destOrd="0" presId="urn:microsoft.com/office/officeart/2005/8/layout/hierarchy3"/>
    <dgm:cxn modelId="{7FDB934F-D5A2-4A63-8B27-99569C92E8B6}" type="presParOf" srcId="{7F9B1F4E-7369-4236-8C8A-0B111FE9C355}" destId="{5C78198C-E3E6-4739-A2FB-D8438428A14C}" srcOrd="6" destOrd="0" presId="urn:microsoft.com/office/officeart/2005/8/layout/hierarchy3"/>
    <dgm:cxn modelId="{960F7EC7-D652-4CD0-9D97-18FA4DE6E762}" type="presParOf" srcId="{7F9B1F4E-7369-4236-8C8A-0B111FE9C355}" destId="{521A5656-453A-412F-8F98-576212271FDD}"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28E0C6C5-87F6-4A92-824B-BC8FCED8C299}" type="doc">
      <dgm:prSet loTypeId="urn:microsoft.com/office/officeart/2008/layout/HorizontalMultiLevelHierarchy" loCatId="hierarchy" qsTypeId="urn:microsoft.com/office/officeart/2005/8/quickstyle/simple1" qsCatId="simple" csTypeId="urn:microsoft.com/office/officeart/2005/8/colors/accent1_1" csCatId="accent1" phldr="1"/>
      <dgm:spPr/>
      <dgm:t>
        <a:bodyPr/>
        <a:lstStyle/>
        <a:p>
          <a:endParaRPr lang="en-US"/>
        </a:p>
      </dgm:t>
    </dgm:pt>
    <dgm:pt modelId="{C1315DA6-004F-4C6F-96FA-68CB3F36D4D2}">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2400" b="1" dirty="0" smtClean="0">
              <a:solidFill>
                <a:schemeClr val="bg1"/>
              </a:solidFill>
              <a:latin typeface="Adobe Arabic" pitchFamily="18" charset="-78"/>
              <a:cs typeface="Adobe Arabic" pitchFamily="18" charset="-78"/>
            </a:rPr>
            <a:t>انرژی خورشیدی</a:t>
          </a:r>
          <a:endParaRPr lang="en-US" sz="2400" b="1" dirty="0">
            <a:solidFill>
              <a:schemeClr val="bg1"/>
            </a:solidFill>
            <a:latin typeface="Adobe Arabic" pitchFamily="18" charset="-78"/>
            <a:cs typeface="Adobe Arabic" pitchFamily="18" charset="-78"/>
          </a:endParaRPr>
        </a:p>
      </dgm:t>
    </dgm:pt>
    <dgm:pt modelId="{17C05319-49E4-4066-9AE5-298EC6C7E124}" type="parTrans" cxnId="{53A64CAF-A4D1-4EFA-B39F-8E17B7A3A9C7}">
      <dgm:prSet/>
      <dgm:spPr/>
      <dgm:t>
        <a:bodyPr/>
        <a:lstStyle/>
        <a:p>
          <a:endParaRPr lang="en-US"/>
        </a:p>
      </dgm:t>
    </dgm:pt>
    <dgm:pt modelId="{8123396A-ED77-4610-9FDE-6D66E55243EA}" type="sibTrans" cxnId="{53A64CAF-A4D1-4EFA-B39F-8E17B7A3A9C7}">
      <dgm:prSet/>
      <dgm:spPr/>
      <dgm:t>
        <a:bodyPr/>
        <a:lstStyle/>
        <a:p>
          <a:endParaRPr lang="en-US"/>
        </a:p>
      </dgm:t>
    </dgm:pt>
    <dgm:pt modelId="{21F89C7D-C911-4496-A587-2A50B8B41A2D}">
      <dgm:prSet phldrT="[Text]" custT="1"/>
      <dgm:spPr>
        <a:solidFill>
          <a:srgbClr val="DEBC9A"/>
        </a:solidFill>
        <a:ln>
          <a:solidFill>
            <a:schemeClr val="tx1"/>
          </a:solidFill>
        </a:ln>
      </dgm:spPr>
      <dgm:t>
        <a:bodyPr/>
        <a:lstStyle/>
        <a:p>
          <a:r>
            <a:rPr lang="fa-IR" sz="1600" b="1" dirty="0" smtClean="0">
              <a:latin typeface="Adobe Arabic" pitchFamily="18" charset="-78"/>
              <a:cs typeface="Adobe Arabic" pitchFamily="18" charset="-78"/>
            </a:rPr>
            <a:t>سیستم های حرارتی</a:t>
          </a:r>
          <a:endParaRPr lang="en-US" sz="1600" b="1" dirty="0">
            <a:latin typeface="Adobe Arabic" pitchFamily="18" charset="-78"/>
            <a:cs typeface="Adobe Arabic" pitchFamily="18" charset="-78"/>
          </a:endParaRPr>
        </a:p>
      </dgm:t>
    </dgm:pt>
    <dgm:pt modelId="{61533F94-251B-43E4-9644-BE9DD14AA7F9}" type="parTrans" cxnId="{FCED42CB-9341-412E-8654-04748A0CA9D2}">
      <dgm:prSet/>
      <dgm:spPr/>
      <dgm:t>
        <a:bodyPr/>
        <a:lstStyle/>
        <a:p>
          <a:endParaRPr lang="en-US" dirty="0"/>
        </a:p>
      </dgm:t>
    </dgm:pt>
    <dgm:pt modelId="{E9BC6A4C-C4B5-4EF6-A051-2B680F24F3FA}" type="sibTrans" cxnId="{FCED42CB-9341-412E-8654-04748A0CA9D2}">
      <dgm:prSet/>
      <dgm:spPr/>
      <dgm:t>
        <a:bodyPr/>
        <a:lstStyle/>
        <a:p>
          <a:endParaRPr lang="en-US"/>
        </a:p>
      </dgm:t>
    </dgm:pt>
    <dgm:pt modelId="{21734B5A-CA10-48D3-A6D4-FBDD23E0D179}">
      <dgm:prSet phldrT="[Text]" custT="1">
        <dgm:style>
          <a:lnRef idx="2">
            <a:schemeClr val="accent1"/>
          </a:lnRef>
          <a:fillRef idx="1">
            <a:schemeClr val="lt1"/>
          </a:fillRef>
          <a:effectRef idx="0">
            <a:schemeClr val="accent1"/>
          </a:effectRef>
          <a:fontRef idx="minor">
            <a:schemeClr val="dk1"/>
          </a:fontRef>
        </dgm:style>
      </dgm:prSet>
      <dgm:spPr/>
      <dgm:t>
        <a:bodyPr/>
        <a:lstStyle/>
        <a:p>
          <a:r>
            <a:rPr lang="fa-IR" sz="1200" b="1" dirty="0" smtClean="0">
              <a:latin typeface="Adobe Arabic" pitchFamily="18" charset="-78"/>
              <a:cs typeface="Adobe Arabic" pitchFamily="18" charset="-78"/>
            </a:rPr>
            <a:t>سیستم های حرارتی - برقی</a:t>
          </a:r>
          <a:endParaRPr lang="en-US" sz="1200" b="1" dirty="0">
            <a:latin typeface="Adobe Arabic" pitchFamily="18" charset="-78"/>
            <a:cs typeface="Adobe Arabic" pitchFamily="18" charset="-78"/>
          </a:endParaRPr>
        </a:p>
      </dgm:t>
    </dgm:pt>
    <dgm:pt modelId="{D5058539-8CF7-45F3-AB76-1F165AFAB5EC}" type="parTrans" cxnId="{ACE3E7C7-02D7-46AF-A1F2-68812AD8489A}">
      <dgm:prSet/>
      <dgm:spPr/>
      <dgm:t>
        <a:bodyPr/>
        <a:lstStyle/>
        <a:p>
          <a:endParaRPr lang="en-US" dirty="0"/>
        </a:p>
      </dgm:t>
    </dgm:pt>
    <dgm:pt modelId="{A712A60E-3EE0-43D5-90AA-0B56B8F3D0BD}" type="sibTrans" cxnId="{ACE3E7C7-02D7-46AF-A1F2-68812AD8489A}">
      <dgm:prSet/>
      <dgm:spPr/>
      <dgm:t>
        <a:bodyPr/>
        <a:lstStyle/>
        <a:p>
          <a:endParaRPr lang="en-US"/>
        </a:p>
      </dgm:t>
    </dgm:pt>
    <dgm:pt modelId="{3BDB46CA-E6E4-4543-BB34-0D89FB90FA39}">
      <dgm:prSet phldrT="[Text]" custT="1">
        <dgm:style>
          <a:lnRef idx="2">
            <a:schemeClr val="accent1"/>
          </a:lnRef>
          <a:fillRef idx="1">
            <a:schemeClr val="lt1"/>
          </a:fillRef>
          <a:effectRef idx="0">
            <a:schemeClr val="accent1"/>
          </a:effectRef>
          <a:fontRef idx="minor">
            <a:schemeClr val="dk1"/>
          </a:fontRef>
        </dgm:style>
      </dgm:prSet>
      <dgm:spPr/>
      <dgm:t>
        <a:bodyPr/>
        <a:lstStyle/>
        <a:p>
          <a:r>
            <a:rPr lang="fa-IR" sz="1400" b="1" dirty="0" smtClean="0">
              <a:latin typeface="Adobe Arabic" pitchFamily="18" charset="-78"/>
              <a:cs typeface="Adobe Arabic" pitchFamily="18" charset="-78"/>
            </a:rPr>
            <a:t>سیستم های فتوولتاییک</a:t>
          </a:r>
          <a:endParaRPr lang="en-US" sz="1400" b="1" dirty="0">
            <a:latin typeface="Adobe Arabic" pitchFamily="18" charset="-78"/>
            <a:cs typeface="Adobe Arabic" pitchFamily="18" charset="-78"/>
          </a:endParaRPr>
        </a:p>
      </dgm:t>
    </dgm:pt>
    <dgm:pt modelId="{0FA6B740-FE89-4A64-B329-6CB826C514BB}" type="parTrans" cxnId="{08B8F059-36B5-4DEB-8114-BD8483E1F308}">
      <dgm:prSet/>
      <dgm:spPr/>
      <dgm:t>
        <a:bodyPr/>
        <a:lstStyle/>
        <a:p>
          <a:endParaRPr lang="en-US" dirty="0"/>
        </a:p>
      </dgm:t>
    </dgm:pt>
    <dgm:pt modelId="{BF3FF812-413B-4DCE-B93A-7E3DC6F28DA3}" type="sibTrans" cxnId="{08B8F059-36B5-4DEB-8114-BD8483E1F308}">
      <dgm:prSet/>
      <dgm:spPr/>
      <dgm:t>
        <a:bodyPr/>
        <a:lstStyle/>
        <a:p>
          <a:endParaRPr lang="en-US"/>
        </a:p>
      </dgm:t>
    </dgm:pt>
    <dgm:pt modelId="{4050B366-A518-4BBB-ABD2-5A8D61DF9E56}">
      <dgm:prSet custT="1">
        <dgm:style>
          <a:lnRef idx="2">
            <a:schemeClr val="accent1"/>
          </a:lnRef>
          <a:fillRef idx="1">
            <a:schemeClr val="lt1"/>
          </a:fillRef>
          <a:effectRef idx="0">
            <a:schemeClr val="accent1"/>
          </a:effectRef>
          <a:fontRef idx="minor">
            <a:schemeClr val="dk1"/>
          </a:fontRef>
        </dgm:style>
      </dgm:prSet>
      <dgm:spPr/>
      <dgm:t>
        <a:bodyPr/>
        <a:lstStyle/>
        <a:p>
          <a:r>
            <a:rPr lang="fa-IR" sz="1400" b="1" dirty="0" smtClean="0">
              <a:latin typeface="Adobe Arabic" pitchFamily="18" charset="-78"/>
              <a:cs typeface="Adobe Arabic" pitchFamily="18" charset="-78"/>
            </a:rPr>
            <a:t>آب گرم کن خورشیدی</a:t>
          </a:r>
          <a:endParaRPr lang="en-US" sz="1400" b="1" dirty="0">
            <a:latin typeface="Adobe Arabic" pitchFamily="18" charset="-78"/>
            <a:cs typeface="Adobe Arabic" pitchFamily="18" charset="-78"/>
          </a:endParaRPr>
        </a:p>
      </dgm:t>
    </dgm:pt>
    <dgm:pt modelId="{70283B75-678B-45B0-BD12-404ACE174229}" type="parTrans" cxnId="{21FFADA9-4A1B-4F98-85E3-7FF77FEC4087}">
      <dgm:prSet/>
      <dgm:spPr/>
      <dgm:t>
        <a:bodyPr/>
        <a:lstStyle/>
        <a:p>
          <a:endParaRPr lang="en-US" dirty="0"/>
        </a:p>
      </dgm:t>
    </dgm:pt>
    <dgm:pt modelId="{47FD2BEE-6502-4EF1-9E18-1F19AE35CFC8}" type="sibTrans" cxnId="{21FFADA9-4A1B-4F98-85E3-7FF77FEC4087}">
      <dgm:prSet/>
      <dgm:spPr/>
      <dgm:t>
        <a:bodyPr/>
        <a:lstStyle/>
        <a:p>
          <a:endParaRPr lang="en-US"/>
        </a:p>
      </dgm:t>
    </dgm:pt>
    <dgm:pt modelId="{64299FE1-30BC-45E8-A69E-F8D6F9B1F07A}">
      <dgm:prSet custT="1">
        <dgm:style>
          <a:lnRef idx="2">
            <a:schemeClr val="accent1"/>
          </a:lnRef>
          <a:fillRef idx="1">
            <a:schemeClr val="lt1"/>
          </a:fillRef>
          <a:effectRef idx="0">
            <a:schemeClr val="accent1"/>
          </a:effectRef>
          <a:fontRef idx="minor">
            <a:schemeClr val="dk1"/>
          </a:fontRef>
        </dgm:style>
      </dgm:prSet>
      <dgm:spPr/>
      <dgm:t>
        <a:bodyPr/>
        <a:lstStyle/>
        <a:p>
          <a:r>
            <a:rPr lang="fa-IR" sz="1200" b="1" dirty="0" smtClean="0">
              <a:latin typeface="Adobe Arabic" pitchFamily="18" charset="-78"/>
              <a:cs typeface="Adobe Arabic" pitchFamily="18" charset="-78"/>
            </a:rPr>
            <a:t>آب شیرین کن خورشیدی</a:t>
          </a:r>
          <a:endParaRPr lang="en-US" sz="1200" b="1" dirty="0">
            <a:latin typeface="Adobe Arabic" pitchFamily="18" charset="-78"/>
            <a:cs typeface="Adobe Arabic" pitchFamily="18" charset="-78"/>
          </a:endParaRPr>
        </a:p>
      </dgm:t>
    </dgm:pt>
    <dgm:pt modelId="{824990FC-78D3-4525-9F15-CBCE8F2B7C8E}" type="parTrans" cxnId="{B03D0C0F-D935-4913-B76B-60A1EB598CD1}">
      <dgm:prSet/>
      <dgm:spPr/>
      <dgm:t>
        <a:bodyPr/>
        <a:lstStyle/>
        <a:p>
          <a:endParaRPr lang="en-US" dirty="0"/>
        </a:p>
      </dgm:t>
    </dgm:pt>
    <dgm:pt modelId="{50CDC9A5-39F9-46BB-BCEC-B3C8275CE23B}" type="sibTrans" cxnId="{B03D0C0F-D935-4913-B76B-60A1EB598CD1}">
      <dgm:prSet/>
      <dgm:spPr/>
      <dgm:t>
        <a:bodyPr/>
        <a:lstStyle/>
        <a:p>
          <a:endParaRPr lang="en-US"/>
        </a:p>
      </dgm:t>
    </dgm:pt>
    <dgm:pt modelId="{79314280-F0B5-4C50-9A7B-93D9482A00A7}">
      <dgm:prSet custT="1"/>
      <dgm:spPr/>
      <dgm:t>
        <a:bodyPr/>
        <a:lstStyle/>
        <a:p>
          <a:r>
            <a:rPr lang="fa-IR" sz="1400" b="1" dirty="0" smtClean="0">
              <a:latin typeface="Adobe Arabic" pitchFamily="18" charset="-78"/>
              <a:cs typeface="Adobe Arabic" pitchFamily="18" charset="-78"/>
            </a:rPr>
            <a:t>خشک کن خورشیدی</a:t>
          </a:r>
          <a:endParaRPr lang="en-US" sz="1400" b="1" dirty="0">
            <a:latin typeface="Adobe Arabic" pitchFamily="18" charset="-78"/>
            <a:cs typeface="Adobe Arabic" pitchFamily="18" charset="-78"/>
          </a:endParaRPr>
        </a:p>
      </dgm:t>
    </dgm:pt>
    <dgm:pt modelId="{3A650BDF-5965-4195-BA82-4FC467E62D9E}" type="parTrans" cxnId="{564D5E27-BBC5-405F-846E-01F981C0F826}">
      <dgm:prSet/>
      <dgm:spPr/>
      <dgm:t>
        <a:bodyPr/>
        <a:lstStyle/>
        <a:p>
          <a:endParaRPr lang="en-US" dirty="0"/>
        </a:p>
      </dgm:t>
    </dgm:pt>
    <dgm:pt modelId="{301FD3B5-F24F-4162-976F-EED5F6FF99B9}" type="sibTrans" cxnId="{564D5E27-BBC5-405F-846E-01F981C0F826}">
      <dgm:prSet/>
      <dgm:spPr/>
      <dgm:t>
        <a:bodyPr/>
        <a:lstStyle/>
        <a:p>
          <a:endParaRPr lang="en-US"/>
        </a:p>
      </dgm:t>
    </dgm:pt>
    <dgm:pt modelId="{D2380AA5-CE71-40A1-93AE-B5CBD7C8BC95}">
      <dgm:prSet custT="1"/>
      <dgm:spPr/>
      <dgm:t>
        <a:bodyPr/>
        <a:lstStyle/>
        <a:p>
          <a:r>
            <a:rPr lang="fa-IR" sz="1400" b="1" dirty="0" smtClean="0">
              <a:latin typeface="Adobe Arabic" pitchFamily="18" charset="-78"/>
              <a:cs typeface="Adobe Arabic" pitchFamily="18" charset="-78"/>
            </a:rPr>
            <a:t>کوره خورشیدی</a:t>
          </a:r>
          <a:endParaRPr lang="en-US" sz="1400" b="1" dirty="0">
            <a:latin typeface="Adobe Arabic" pitchFamily="18" charset="-78"/>
            <a:cs typeface="Adobe Arabic" pitchFamily="18" charset="-78"/>
          </a:endParaRPr>
        </a:p>
      </dgm:t>
    </dgm:pt>
    <dgm:pt modelId="{F6E23E65-93C9-4723-B9AC-5E65A7CE29ED}" type="parTrans" cxnId="{A3E9D014-304D-4D38-8DDE-15DD2B12239F}">
      <dgm:prSet/>
      <dgm:spPr/>
      <dgm:t>
        <a:bodyPr/>
        <a:lstStyle/>
        <a:p>
          <a:endParaRPr lang="en-US" dirty="0"/>
        </a:p>
      </dgm:t>
    </dgm:pt>
    <dgm:pt modelId="{AEB55D1B-3E67-44F3-A8DA-5A83AA5C9CF5}" type="sibTrans" cxnId="{A3E9D014-304D-4D38-8DDE-15DD2B12239F}">
      <dgm:prSet/>
      <dgm:spPr/>
      <dgm:t>
        <a:bodyPr/>
        <a:lstStyle/>
        <a:p>
          <a:endParaRPr lang="en-US"/>
        </a:p>
      </dgm:t>
    </dgm:pt>
    <dgm:pt modelId="{6AA79C46-E436-4879-A3DB-F82CAF23C3C5}">
      <dgm:prSet custT="1"/>
      <dgm:spPr/>
      <dgm:t>
        <a:bodyPr/>
        <a:lstStyle/>
        <a:p>
          <a:r>
            <a:rPr lang="fa-IR" sz="1400" b="1" dirty="0" smtClean="0">
              <a:latin typeface="Adobe Arabic" pitchFamily="18" charset="-78"/>
              <a:cs typeface="Adobe Arabic" pitchFamily="18" charset="-78"/>
            </a:rPr>
            <a:t>اجاق خورشیدی</a:t>
          </a:r>
          <a:endParaRPr lang="en-US" sz="1400" b="1" dirty="0">
            <a:latin typeface="Adobe Arabic" pitchFamily="18" charset="-78"/>
            <a:cs typeface="Adobe Arabic" pitchFamily="18" charset="-78"/>
          </a:endParaRPr>
        </a:p>
      </dgm:t>
    </dgm:pt>
    <dgm:pt modelId="{F7338A45-A781-4C39-9135-DE33A3067892}" type="parTrans" cxnId="{6A10F2F9-A9B4-4551-B89E-26577B5ED2E1}">
      <dgm:prSet/>
      <dgm:spPr/>
      <dgm:t>
        <a:bodyPr/>
        <a:lstStyle/>
        <a:p>
          <a:endParaRPr lang="en-US" dirty="0"/>
        </a:p>
      </dgm:t>
    </dgm:pt>
    <dgm:pt modelId="{034C535E-121F-4D01-8774-BD51790CC542}" type="sibTrans" cxnId="{6A10F2F9-A9B4-4551-B89E-26577B5ED2E1}">
      <dgm:prSet/>
      <dgm:spPr/>
      <dgm:t>
        <a:bodyPr/>
        <a:lstStyle/>
        <a:p>
          <a:endParaRPr lang="en-US"/>
        </a:p>
      </dgm:t>
    </dgm:pt>
    <dgm:pt modelId="{A4645CA1-292F-4D82-B4B1-C76EC375689B}">
      <dgm:prSet custT="1"/>
      <dgm:spPr/>
      <dgm:t>
        <a:bodyPr/>
        <a:lstStyle/>
        <a:p>
          <a:r>
            <a:rPr lang="fa-IR" sz="1400" b="1" dirty="0" smtClean="0">
              <a:latin typeface="Adobe Arabic" pitchFamily="18" charset="-78"/>
              <a:cs typeface="Adobe Arabic" pitchFamily="18" charset="-78"/>
            </a:rPr>
            <a:t>استخر خورشیدی</a:t>
          </a:r>
          <a:endParaRPr lang="en-US" sz="1400" b="1" dirty="0">
            <a:latin typeface="Adobe Arabic" pitchFamily="18" charset="-78"/>
            <a:cs typeface="Adobe Arabic" pitchFamily="18" charset="-78"/>
          </a:endParaRPr>
        </a:p>
      </dgm:t>
    </dgm:pt>
    <dgm:pt modelId="{9AA451E2-4D01-4CE4-8D5C-539511262B4B}" type="parTrans" cxnId="{2DD669DB-0477-4708-8610-3D1ED89140D7}">
      <dgm:prSet/>
      <dgm:spPr/>
      <dgm:t>
        <a:bodyPr/>
        <a:lstStyle/>
        <a:p>
          <a:endParaRPr lang="en-US" dirty="0"/>
        </a:p>
      </dgm:t>
    </dgm:pt>
    <dgm:pt modelId="{A08FCD84-F4B4-4361-87D2-82A511EF40E6}" type="sibTrans" cxnId="{2DD669DB-0477-4708-8610-3D1ED89140D7}">
      <dgm:prSet/>
      <dgm:spPr/>
      <dgm:t>
        <a:bodyPr/>
        <a:lstStyle/>
        <a:p>
          <a:endParaRPr lang="en-US"/>
        </a:p>
      </dgm:t>
    </dgm:pt>
    <dgm:pt modelId="{2492F9BD-5CC9-44E8-A559-C653241679EB}">
      <dgm:prSet custT="1"/>
      <dgm:spPr/>
      <dgm:t>
        <a:bodyPr/>
        <a:lstStyle/>
        <a:p>
          <a:r>
            <a:rPr lang="fa-IR" sz="1200" b="1" dirty="0" smtClean="0">
              <a:latin typeface="Adobe Arabic" pitchFamily="18" charset="-78"/>
              <a:cs typeface="Adobe Arabic" pitchFamily="18" charset="-78"/>
            </a:rPr>
            <a:t>پمپ حرارتی خورشیدی</a:t>
          </a:r>
          <a:endParaRPr lang="en-US" sz="1200" b="1" dirty="0">
            <a:latin typeface="Adobe Arabic" pitchFamily="18" charset="-78"/>
            <a:cs typeface="Adobe Arabic" pitchFamily="18" charset="-78"/>
          </a:endParaRPr>
        </a:p>
      </dgm:t>
    </dgm:pt>
    <dgm:pt modelId="{20D93717-AF57-467A-865C-4182C90A1B14}" type="parTrans" cxnId="{BE44FA15-F4D7-46BD-9952-26647C3AA280}">
      <dgm:prSet/>
      <dgm:spPr/>
      <dgm:t>
        <a:bodyPr/>
        <a:lstStyle/>
        <a:p>
          <a:endParaRPr lang="en-US" dirty="0"/>
        </a:p>
      </dgm:t>
    </dgm:pt>
    <dgm:pt modelId="{DC8D2ACD-88B3-47AF-A560-D3A5F76509BC}" type="sibTrans" cxnId="{BE44FA15-F4D7-46BD-9952-26647C3AA280}">
      <dgm:prSet/>
      <dgm:spPr/>
      <dgm:t>
        <a:bodyPr/>
        <a:lstStyle/>
        <a:p>
          <a:endParaRPr lang="en-US"/>
        </a:p>
      </dgm:t>
    </dgm:pt>
    <dgm:pt modelId="{6C8E2C59-3E30-401C-8F25-C68575A560CB}">
      <dgm:prSet custT="1"/>
      <dgm:spPr>
        <a:solidFill>
          <a:srgbClr val="EAD5C0"/>
        </a:solidFill>
        <a:ln>
          <a:solidFill>
            <a:schemeClr val="tx1"/>
          </a:solidFill>
        </a:ln>
      </dgm:spPr>
      <dgm:t>
        <a:bodyPr/>
        <a:lstStyle/>
        <a:p>
          <a:r>
            <a:rPr lang="fa-IR" sz="1400" b="1" dirty="0" smtClean="0">
              <a:latin typeface="Adobe Arabic" pitchFamily="18" charset="-78"/>
              <a:cs typeface="Adobe Arabic" pitchFamily="18" charset="-78"/>
            </a:rPr>
            <a:t>گرمایش و سرمایش بنا</a:t>
          </a:r>
          <a:endParaRPr lang="en-US" sz="1400" b="1" dirty="0">
            <a:latin typeface="Adobe Arabic" pitchFamily="18" charset="-78"/>
            <a:cs typeface="Adobe Arabic" pitchFamily="18" charset="-78"/>
          </a:endParaRPr>
        </a:p>
      </dgm:t>
    </dgm:pt>
    <dgm:pt modelId="{F6AAEA47-3475-44E6-A45F-E4A335E8D1BB}" type="parTrans" cxnId="{FA273466-F119-458F-99EA-6A3F32209EC0}">
      <dgm:prSet/>
      <dgm:spPr/>
      <dgm:t>
        <a:bodyPr/>
        <a:lstStyle/>
        <a:p>
          <a:endParaRPr lang="en-US" dirty="0"/>
        </a:p>
      </dgm:t>
    </dgm:pt>
    <dgm:pt modelId="{44768565-091B-4932-A483-2F100D66E6AB}" type="sibTrans" cxnId="{FA273466-F119-458F-99EA-6A3F32209EC0}">
      <dgm:prSet/>
      <dgm:spPr/>
      <dgm:t>
        <a:bodyPr/>
        <a:lstStyle/>
        <a:p>
          <a:endParaRPr lang="en-US"/>
        </a:p>
      </dgm:t>
    </dgm:pt>
    <dgm:pt modelId="{A539B02A-3AEB-4F0F-8D8F-EF1F2B1034DC}">
      <dgm:prSet custT="1"/>
      <dgm:spPr>
        <a:ln>
          <a:solidFill>
            <a:schemeClr val="tx1"/>
          </a:solidFill>
        </a:ln>
      </dgm:spPr>
      <dgm:t>
        <a:bodyPr/>
        <a:lstStyle/>
        <a:p>
          <a:r>
            <a:rPr lang="fa-IR" sz="1400" b="1" dirty="0" smtClean="0">
              <a:latin typeface="Adobe Arabic" pitchFamily="18" charset="-78"/>
              <a:cs typeface="Adobe Arabic" pitchFamily="18" charset="-78"/>
            </a:rPr>
            <a:t>سیستم های فعال</a:t>
          </a:r>
          <a:endParaRPr lang="en-US" sz="1400" b="1" dirty="0">
            <a:latin typeface="Adobe Arabic" pitchFamily="18" charset="-78"/>
            <a:cs typeface="Adobe Arabic" pitchFamily="18" charset="-78"/>
          </a:endParaRPr>
        </a:p>
      </dgm:t>
    </dgm:pt>
    <dgm:pt modelId="{BEA5E8CE-FB7B-4984-83DE-38892CB7A44E}" type="parTrans" cxnId="{B8C94F1A-F338-48BD-865C-AD3E171DDAB2}">
      <dgm:prSet/>
      <dgm:spPr/>
      <dgm:t>
        <a:bodyPr/>
        <a:lstStyle/>
        <a:p>
          <a:endParaRPr lang="en-US" dirty="0"/>
        </a:p>
      </dgm:t>
    </dgm:pt>
    <dgm:pt modelId="{A392D231-7ADD-49A1-9EFD-6062EAFAF449}" type="sibTrans" cxnId="{B8C94F1A-F338-48BD-865C-AD3E171DDAB2}">
      <dgm:prSet/>
      <dgm:spPr/>
      <dgm:t>
        <a:bodyPr/>
        <a:lstStyle/>
        <a:p>
          <a:endParaRPr lang="en-US"/>
        </a:p>
      </dgm:t>
    </dgm:pt>
    <dgm:pt modelId="{3B2D2C96-B718-447B-9138-465FE36973BD}">
      <dgm:prSet/>
      <dgm:spPr>
        <a:ln>
          <a:solidFill>
            <a:schemeClr val="tx1"/>
          </a:solidFill>
        </a:ln>
      </dgm:spPr>
      <dgm:t>
        <a:bodyPr/>
        <a:lstStyle/>
        <a:p>
          <a:r>
            <a:rPr lang="fa-IR" b="1" dirty="0" smtClean="0">
              <a:latin typeface="Adobe Arabic" pitchFamily="18" charset="-78"/>
              <a:cs typeface="Adobe Arabic" pitchFamily="18" charset="-78"/>
            </a:rPr>
            <a:t>سیستم های غیر فعال</a:t>
          </a:r>
          <a:endParaRPr lang="en-US" b="1" dirty="0">
            <a:latin typeface="Adobe Arabic" pitchFamily="18" charset="-78"/>
            <a:cs typeface="Adobe Arabic" pitchFamily="18" charset="-78"/>
          </a:endParaRPr>
        </a:p>
      </dgm:t>
    </dgm:pt>
    <dgm:pt modelId="{BB7178AC-22D5-4E7D-8AE0-033DB594D70C}" type="parTrans" cxnId="{131DC1F0-CD13-467A-A028-4AEC8473F011}">
      <dgm:prSet/>
      <dgm:spPr/>
      <dgm:t>
        <a:bodyPr/>
        <a:lstStyle/>
        <a:p>
          <a:endParaRPr lang="en-US" dirty="0"/>
        </a:p>
      </dgm:t>
    </dgm:pt>
    <dgm:pt modelId="{8433140B-1CF2-4C62-B9C3-1EA4F1DA59D2}" type="sibTrans" cxnId="{131DC1F0-CD13-467A-A028-4AEC8473F011}">
      <dgm:prSet/>
      <dgm:spPr/>
      <dgm:t>
        <a:bodyPr/>
        <a:lstStyle/>
        <a:p>
          <a:endParaRPr lang="en-US"/>
        </a:p>
      </dgm:t>
    </dgm:pt>
    <dgm:pt modelId="{95E737CB-33E6-4CCB-8EA7-1458F51AB4DB}" type="pres">
      <dgm:prSet presAssocID="{28E0C6C5-87F6-4A92-824B-BC8FCED8C299}" presName="Name0" presStyleCnt="0">
        <dgm:presLayoutVars>
          <dgm:chPref val="1"/>
          <dgm:dir/>
          <dgm:animOne val="branch"/>
          <dgm:animLvl val="lvl"/>
          <dgm:resizeHandles val="exact"/>
        </dgm:presLayoutVars>
      </dgm:prSet>
      <dgm:spPr/>
      <dgm:t>
        <a:bodyPr/>
        <a:lstStyle/>
        <a:p>
          <a:endParaRPr lang="en-US"/>
        </a:p>
      </dgm:t>
    </dgm:pt>
    <dgm:pt modelId="{089F42FC-FAB5-4620-B2ED-B7D7A252636A}" type="pres">
      <dgm:prSet presAssocID="{C1315DA6-004F-4C6F-96FA-68CB3F36D4D2}" presName="root1" presStyleCnt="0"/>
      <dgm:spPr/>
    </dgm:pt>
    <dgm:pt modelId="{9E7FB391-75CE-4B37-8EB4-CD4A24E966F7}" type="pres">
      <dgm:prSet presAssocID="{C1315DA6-004F-4C6F-96FA-68CB3F36D4D2}" presName="LevelOneTextNode" presStyleLbl="node0" presStyleIdx="0" presStyleCnt="1" custScaleX="171469" custScaleY="116559">
        <dgm:presLayoutVars>
          <dgm:chPref val="3"/>
        </dgm:presLayoutVars>
      </dgm:prSet>
      <dgm:spPr/>
      <dgm:t>
        <a:bodyPr/>
        <a:lstStyle/>
        <a:p>
          <a:endParaRPr lang="en-US"/>
        </a:p>
      </dgm:t>
    </dgm:pt>
    <dgm:pt modelId="{92754E26-7B5B-4315-9DB8-4F42CB23246F}" type="pres">
      <dgm:prSet presAssocID="{C1315DA6-004F-4C6F-96FA-68CB3F36D4D2}" presName="level2hierChild" presStyleCnt="0"/>
      <dgm:spPr/>
    </dgm:pt>
    <dgm:pt modelId="{F3BC365C-97E8-4279-BA72-9D3C362CA99D}" type="pres">
      <dgm:prSet presAssocID="{61533F94-251B-43E4-9644-BE9DD14AA7F9}" presName="conn2-1" presStyleLbl="parChTrans1D2" presStyleIdx="0" presStyleCnt="3"/>
      <dgm:spPr/>
      <dgm:t>
        <a:bodyPr/>
        <a:lstStyle/>
        <a:p>
          <a:endParaRPr lang="en-US"/>
        </a:p>
      </dgm:t>
    </dgm:pt>
    <dgm:pt modelId="{517530F0-3AAF-4401-B8C3-5054075A8312}" type="pres">
      <dgm:prSet presAssocID="{61533F94-251B-43E4-9644-BE9DD14AA7F9}" presName="connTx" presStyleLbl="parChTrans1D2" presStyleIdx="0" presStyleCnt="3"/>
      <dgm:spPr/>
      <dgm:t>
        <a:bodyPr/>
        <a:lstStyle/>
        <a:p>
          <a:endParaRPr lang="en-US"/>
        </a:p>
      </dgm:t>
    </dgm:pt>
    <dgm:pt modelId="{C32016BD-4081-4F9A-80E0-DAEDC5A4B286}" type="pres">
      <dgm:prSet presAssocID="{21F89C7D-C911-4496-A587-2A50B8B41A2D}" presName="root2" presStyleCnt="0"/>
      <dgm:spPr/>
    </dgm:pt>
    <dgm:pt modelId="{529A8D2D-465C-4AD5-A981-2B5232D60E47}" type="pres">
      <dgm:prSet presAssocID="{21F89C7D-C911-4496-A587-2A50B8B41A2D}" presName="LevelTwoTextNode" presStyleLbl="node2" presStyleIdx="0" presStyleCnt="3" custScaleX="149265" custScaleY="113424">
        <dgm:presLayoutVars>
          <dgm:chPref val="3"/>
        </dgm:presLayoutVars>
      </dgm:prSet>
      <dgm:spPr/>
      <dgm:t>
        <a:bodyPr/>
        <a:lstStyle/>
        <a:p>
          <a:endParaRPr lang="en-US"/>
        </a:p>
      </dgm:t>
    </dgm:pt>
    <dgm:pt modelId="{A4DEF52C-077C-497E-8190-394403822846}" type="pres">
      <dgm:prSet presAssocID="{21F89C7D-C911-4496-A587-2A50B8B41A2D}" presName="level3hierChild" presStyleCnt="0"/>
      <dgm:spPr/>
    </dgm:pt>
    <dgm:pt modelId="{EAEB6B48-4841-4FBF-AA8D-3D489D398311}" type="pres">
      <dgm:prSet presAssocID="{70283B75-678B-45B0-BD12-404ACE174229}" presName="conn2-1" presStyleLbl="parChTrans1D3" presStyleIdx="0" presStyleCnt="8"/>
      <dgm:spPr/>
      <dgm:t>
        <a:bodyPr/>
        <a:lstStyle/>
        <a:p>
          <a:endParaRPr lang="en-US"/>
        </a:p>
      </dgm:t>
    </dgm:pt>
    <dgm:pt modelId="{43FF98C4-5E86-40EA-BE5A-F5337A1516D7}" type="pres">
      <dgm:prSet presAssocID="{70283B75-678B-45B0-BD12-404ACE174229}" presName="connTx" presStyleLbl="parChTrans1D3" presStyleIdx="0" presStyleCnt="8"/>
      <dgm:spPr/>
      <dgm:t>
        <a:bodyPr/>
        <a:lstStyle/>
        <a:p>
          <a:endParaRPr lang="en-US"/>
        </a:p>
      </dgm:t>
    </dgm:pt>
    <dgm:pt modelId="{4B6EFD4B-5454-4658-95C1-6CEB66224993}" type="pres">
      <dgm:prSet presAssocID="{4050B366-A518-4BBB-ABD2-5A8D61DF9E56}" presName="root2" presStyleCnt="0"/>
      <dgm:spPr/>
    </dgm:pt>
    <dgm:pt modelId="{B608C4D4-5336-4AAF-BEC9-BD4C3FAEBA25}" type="pres">
      <dgm:prSet presAssocID="{4050B366-A518-4BBB-ABD2-5A8D61DF9E56}" presName="LevelTwoTextNode" presStyleLbl="node3" presStyleIdx="0" presStyleCnt="8" custScaleX="130798">
        <dgm:presLayoutVars>
          <dgm:chPref val="3"/>
        </dgm:presLayoutVars>
      </dgm:prSet>
      <dgm:spPr/>
      <dgm:t>
        <a:bodyPr/>
        <a:lstStyle/>
        <a:p>
          <a:endParaRPr lang="en-US"/>
        </a:p>
      </dgm:t>
    </dgm:pt>
    <dgm:pt modelId="{0268A6C3-8238-4C47-A81B-F2A2BD5D83A0}" type="pres">
      <dgm:prSet presAssocID="{4050B366-A518-4BBB-ABD2-5A8D61DF9E56}" presName="level3hierChild" presStyleCnt="0"/>
      <dgm:spPr/>
    </dgm:pt>
    <dgm:pt modelId="{B0B517E2-9763-4E3A-A2E7-09144BD4D6C4}" type="pres">
      <dgm:prSet presAssocID="{824990FC-78D3-4525-9F15-CBCE8F2B7C8E}" presName="conn2-1" presStyleLbl="parChTrans1D3" presStyleIdx="1" presStyleCnt="8"/>
      <dgm:spPr/>
      <dgm:t>
        <a:bodyPr/>
        <a:lstStyle/>
        <a:p>
          <a:endParaRPr lang="en-US"/>
        </a:p>
      </dgm:t>
    </dgm:pt>
    <dgm:pt modelId="{1904F066-FE34-49EC-8731-457D2708AF0E}" type="pres">
      <dgm:prSet presAssocID="{824990FC-78D3-4525-9F15-CBCE8F2B7C8E}" presName="connTx" presStyleLbl="parChTrans1D3" presStyleIdx="1" presStyleCnt="8"/>
      <dgm:spPr/>
      <dgm:t>
        <a:bodyPr/>
        <a:lstStyle/>
        <a:p>
          <a:endParaRPr lang="en-US"/>
        </a:p>
      </dgm:t>
    </dgm:pt>
    <dgm:pt modelId="{6974BA2E-B403-4137-82D0-8E1EC5334F3F}" type="pres">
      <dgm:prSet presAssocID="{64299FE1-30BC-45E8-A69E-F8D6F9B1F07A}" presName="root2" presStyleCnt="0"/>
      <dgm:spPr/>
    </dgm:pt>
    <dgm:pt modelId="{68ADAC40-E5AE-48D8-94F6-523F0C507FF3}" type="pres">
      <dgm:prSet presAssocID="{64299FE1-30BC-45E8-A69E-F8D6F9B1F07A}" presName="LevelTwoTextNode" presStyleLbl="node3" presStyleIdx="1" presStyleCnt="8" custScaleX="130798">
        <dgm:presLayoutVars>
          <dgm:chPref val="3"/>
        </dgm:presLayoutVars>
      </dgm:prSet>
      <dgm:spPr/>
      <dgm:t>
        <a:bodyPr/>
        <a:lstStyle/>
        <a:p>
          <a:endParaRPr lang="en-US"/>
        </a:p>
      </dgm:t>
    </dgm:pt>
    <dgm:pt modelId="{08B4CCE5-B36B-42EF-980E-3A6B69128117}" type="pres">
      <dgm:prSet presAssocID="{64299FE1-30BC-45E8-A69E-F8D6F9B1F07A}" presName="level3hierChild" presStyleCnt="0"/>
      <dgm:spPr/>
    </dgm:pt>
    <dgm:pt modelId="{C3135869-1D69-417B-AB70-6C09F4B06815}" type="pres">
      <dgm:prSet presAssocID="{3A650BDF-5965-4195-BA82-4FC467E62D9E}" presName="conn2-1" presStyleLbl="parChTrans1D3" presStyleIdx="2" presStyleCnt="8"/>
      <dgm:spPr/>
      <dgm:t>
        <a:bodyPr/>
        <a:lstStyle/>
        <a:p>
          <a:endParaRPr lang="en-US"/>
        </a:p>
      </dgm:t>
    </dgm:pt>
    <dgm:pt modelId="{EA84A41F-1CE9-4039-93A7-B87F7CE69E85}" type="pres">
      <dgm:prSet presAssocID="{3A650BDF-5965-4195-BA82-4FC467E62D9E}" presName="connTx" presStyleLbl="parChTrans1D3" presStyleIdx="2" presStyleCnt="8"/>
      <dgm:spPr/>
      <dgm:t>
        <a:bodyPr/>
        <a:lstStyle/>
        <a:p>
          <a:endParaRPr lang="en-US"/>
        </a:p>
      </dgm:t>
    </dgm:pt>
    <dgm:pt modelId="{CA9C15A0-2A2F-4C63-B521-B4E2A642DA6A}" type="pres">
      <dgm:prSet presAssocID="{79314280-F0B5-4C50-9A7B-93D9482A00A7}" presName="root2" presStyleCnt="0"/>
      <dgm:spPr/>
    </dgm:pt>
    <dgm:pt modelId="{19216980-1DD8-4C8D-8DE3-33FF2FAD10B5}" type="pres">
      <dgm:prSet presAssocID="{79314280-F0B5-4C50-9A7B-93D9482A00A7}" presName="LevelTwoTextNode" presStyleLbl="node3" presStyleIdx="2" presStyleCnt="8" custScaleX="130798">
        <dgm:presLayoutVars>
          <dgm:chPref val="3"/>
        </dgm:presLayoutVars>
      </dgm:prSet>
      <dgm:spPr/>
      <dgm:t>
        <a:bodyPr/>
        <a:lstStyle/>
        <a:p>
          <a:endParaRPr lang="en-US"/>
        </a:p>
      </dgm:t>
    </dgm:pt>
    <dgm:pt modelId="{AAFE33A7-C1C2-4BCD-ADD3-DD4400A0A701}" type="pres">
      <dgm:prSet presAssocID="{79314280-F0B5-4C50-9A7B-93D9482A00A7}" presName="level3hierChild" presStyleCnt="0"/>
      <dgm:spPr/>
    </dgm:pt>
    <dgm:pt modelId="{8488F3D7-897F-453E-958B-D1BBC7BA0608}" type="pres">
      <dgm:prSet presAssocID="{F6E23E65-93C9-4723-B9AC-5E65A7CE29ED}" presName="conn2-1" presStyleLbl="parChTrans1D3" presStyleIdx="3" presStyleCnt="8"/>
      <dgm:spPr/>
      <dgm:t>
        <a:bodyPr/>
        <a:lstStyle/>
        <a:p>
          <a:endParaRPr lang="en-US"/>
        </a:p>
      </dgm:t>
    </dgm:pt>
    <dgm:pt modelId="{C775BFB6-6EBD-447B-928E-D2B38DED38E1}" type="pres">
      <dgm:prSet presAssocID="{F6E23E65-93C9-4723-B9AC-5E65A7CE29ED}" presName="connTx" presStyleLbl="parChTrans1D3" presStyleIdx="3" presStyleCnt="8"/>
      <dgm:spPr/>
      <dgm:t>
        <a:bodyPr/>
        <a:lstStyle/>
        <a:p>
          <a:endParaRPr lang="en-US"/>
        </a:p>
      </dgm:t>
    </dgm:pt>
    <dgm:pt modelId="{FB59725A-E041-4AAD-BFE7-A3CF42F249F7}" type="pres">
      <dgm:prSet presAssocID="{D2380AA5-CE71-40A1-93AE-B5CBD7C8BC95}" presName="root2" presStyleCnt="0"/>
      <dgm:spPr/>
    </dgm:pt>
    <dgm:pt modelId="{431A44FF-5FC5-4304-9E97-79F163FBBEB5}" type="pres">
      <dgm:prSet presAssocID="{D2380AA5-CE71-40A1-93AE-B5CBD7C8BC95}" presName="LevelTwoTextNode" presStyleLbl="node3" presStyleIdx="3" presStyleCnt="8" custScaleX="130798">
        <dgm:presLayoutVars>
          <dgm:chPref val="3"/>
        </dgm:presLayoutVars>
      </dgm:prSet>
      <dgm:spPr/>
      <dgm:t>
        <a:bodyPr/>
        <a:lstStyle/>
        <a:p>
          <a:endParaRPr lang="en-US"/>
        </a:p>
      </dgm:t>
    </dgm:pt>
    <dgm:pt modelId="{D507D7EB-26E1-48BF-966F-C320B2C1F352}" type="pres">
      <dgm:prSet presAssocID="{D2380AA5-CE71-40A1-93AE-B5CBD7C8BC95}" presName="level3hierChild" presStyleCnt="0"/>
      <dgm:spPr/>
    </dgm:pt>
    <dgm:pt modelId="{F56BA1E4-3810-4A1B-9CDC-34848E1A4373}" type="pres">
      <dgm:prSet presAssocID="{F7338A45-A781-4C39-9135-DE33A3067892}" presName="conn2-1" presStyleLbl="parChTrans1D3" presStyleIdx="4" presStyleCnt="8"/>
      <dgm:spPr/>
      <dgm:t>
        <a:bodyPr/>
        <a:lstStyle/>
        <a:p>
          <a:endParaRPr lang="en-US"/>
        </a:p>
      </dgm:t>
    </dgm:pt>
    <dgm:pt modelId="{EA606F97-743F-4BFB-922F-AD90498F09DF}" type="pres">
      <dgm:prSet presAssocID="{F7338A45-A781-4C39-9135-DE33A3067892}" presName="connTx" presStyleLbl="parChTrans1D3" presStyleIdx="4" presStyleCnt="8"/>
      <dgm:spPr/>
      <dgm:t>
        <a:bodyPr/>
        <a:lstStyle/>
        <a:p>
          <a:endParaRPr lang="en-US"/>
        </a:p>
      </dgm:t>
    </dgm:pt>
    <dgm:pt modelId="{652911D0-DE82-4388-85E5-00D090CCFCEC}" type="pres">
      <dgm:prSet presAssocID="{6AA79C46-E436-4879-A3DB-F82CAF23C3C5}" presName="root2" presStyleCnt="0"/>
      <dgm:spPr/>
    </dgm:pt>
    <dgm:pt modelId="{6F310ADC-2B7F-415B-BA12-75CB40DEFB1F}" type="pres">
      <dgm:prSet presAssocID="{6AA79C46-E436-4879-A3DB-F82CAF23C3C5}" presName="LevelTwoTextNode" presStyleLbl="node3" presStyleIdx="4" presStyleCnt="8" custScaleX="130798">
        <dgm:presLayoutVars>
          <dgm:chPref val="3"/>
        </dgm:presLayoutVars>
      </dgm:prSet>
      <dgm:spPr/>
      <dgm:t>
        <a:bodyPr/>
        <a:lstStyle/>
        <a:p>
          <a:endParaRPr lang="en-US"/>
        </a:p>
      </dgm:t>
    </dgm:pt>
    <dgm:pt modelId="{6CF92AF9-E93D-4317-99DD-34ABCA4A51D5}" type="pres">
      <dgm:prSet presAssocID="{6AA79C46-E436-4879-A3DB-F82CAF23C3C5}" presName="level3hierChild" presStyleCnt="0"/>
      <dgm:spPr/>
    </dgm:pt>
    <dgm:pt modelId="{5874D342-21AE-484C-9C3E-08E01FE2B42D}" type="pres">
      <dgm:prSet presAssocID="{9AA451E2-4D01-4CE4-8D5C-539511262B4B}" presName="conn2-1" presStyleLbl="parChTrans1D3" presStyleIdx="5" presStyleCnt="8"/>
      <dgm:spPr/>
      <dgm:t>
        <a:bodyPr/>
        <a:lstStyle/>
        <a:p>
          <a:endParaRPr lang="en-US"/>
        </a:p>
      </dgm:t>
    </dgm:pt>
    <dgm:pt modelId="{4CAC769C-8517-4B7A-87C6-4B141A9F3D94}" type="pres">
      <dgm:prSet presAssocID="{9AA451E2-4D01-4CE4-8D5C-539511262B4B}" presName="connTx" presStyleLbl="parChTrans1D3" presStyleIdx="5" presStyleCnt="8"/>
      <dgm:spPr/>
      <dgm:t>
        <a:bodyPr/>
        <a:lstStyle/>
        <a:p>
          <a:endParaRPr lang="en-US"/>
        </a:p>
      </dgm:t>
    </dgm:pt>
    <dgm:pt modelId="{33EF6532-BB86-425A-9912-D4443686D9C8}" type="pres">
      <dgm:prSet presAssocID="{A4645CA1-292F-4D82-B4B1-C76EC375689B}" presName="root2" presStyleCnt="0"/>
      <dgm:spPr/>
    </dgm:pt>
    <dgm:pt modelId="{B0AC9713-DBA3-4967-8BC5-79B4AEA4AB0D}" type="pres">
      <dgm:prSet presAssocID="{A4645CA1-292F-4D82-B4B1-C76EC375689B}" presName="LevelTwoTextNode" presStyleLbl="node3" presStyleIdx="5" presStyleCnt="8" custScaleX="130798">
        <dgm:presLayoutVars>
          <dgm:chPref val="3"/>
        </dgm:presLayoutVars>
      </dgm:prSet>
      <dgm:spPr/>
      <dgm:t>
        <a:bodyPr/>
        <a:lstStyle/>
        <a:p>
          <a:endParaRPr lang="en-US"/>
        </a:p>
      </dgm:t>
    </dgm:pt>
    <dgm:pt modelId="{4074F3C7-ED02-4406-B176-C630E6F87A47}" type="pres">
      <dgm:prSet presAssocID="{A4645CA1-292F-4D82-B4B1-C76EC375689B}" presName="level3hierChild" presStyleCnt="0"/>
      <dgm:spPr/>
    </dgm:pt>
    <dgm:pt modelId="{DEB0F6B6-E16F-4DFA-93ED-5A60A9784CD3}" type="pres">
      <dgm:prSet presAssocID="{20D93717-AF57-467A-865C-4182C90A1B14}" presName="conn2-1" presStyleLbl="parChTrans1D3" presStyleIdx="6" presStyleCnt="8"/>
      <dgm:spPr/>
      <dgm:t>
        <a:bodyPr/>
        <a:lstStyle/>
        <a:p>
          <a:endParaRPr lang="en-US"/>
        </a:p>
      </dgm:t>
    </dgm:pt>
    <dgm:pt modelId="{F4519EC8-6D93-4491-AF9C-7F1B2AA9AB4B}" type="pres">
      <dgm:prSet presAssocID="{20D93717-AF57-467A-865C-4182C90A1B14}" presName="connTx" presStyleLbl="parChTrans1D3" presStyleIdx="6" presStyleCnt="8"/>
      <dgm:spPr/>
      <dgm:t>
        <a:bodyPr/>
        <a:lstStyle/>
        <a:p>
          <a:endParaRPr lang="en-US"/>
        </a:p>
      </dgm:t>
    </dgm:pt>
    <dgm:pt modelId="{602E3212-8FB9-41B8-B896-47959FF07B70}" type="pres">
      <dgm:prSet presAssocID="{2492F9BD-5CC9-44E8-A559-C653241679EB}" presName="root2" presStyleCnt="0"/>
      <dgm:spPr/>
    </dgm:pt>
    <dgm:pt modelId="{A90F5B25-032D-405F-B808-7AFA692B6337}" type="pres">
      <dgm:prSet presAssocID="{2492F9BD-5CC9-44E8-A559-C653241679EB}" presName="LevelTwoTextNode" presStyleLbl="node3" presStyleIdx="6" presStyleCnt="8" custScaleX="130798">
        <dgm:presLayoutVars>
          <dgm:chPref val="3"/>
        </dgm:presLayoutVars>
      </dgm:prSet>
      <dgm:spPr/>
      <dgm:t>
        <a:bodyPr/>
        <a:lstStyle/>
        <a:p>
          <a:endParaRPr lang="en-US"/>
        </a:p>
      </dgm:t>
    </dgm:pt>
    <dgm:pt modelId="{A80B8D26-BAD4-4A0A-9877-CD13C104A185}" type="pres">
      <dgm:prSet presAssocID="{2492F9BD-5CC9-44E8-A559-C653241679EB}" presName="level3hierChild" presStyleCnt="0"/>
      <dgm:spPr/>
    </dgm:pt>
    <dgm:pt modelId="{6E4ACD9D-2C4B-4173-8A6D-4D3C3D992A59}" type="pres">
      <dgm:prSet presAssocID="{F6AAEA47-3475-44E6-A45F-E4A335E8D1BB}" presName="conn2-1" presStyleLbl="parChTrans1D3" presStyleIdx="7" presStyleCnt="8"/>
      <dgm:spPr/>
      <dgm:t>
        <a:bodyPr/>
        <a:lstStyle/>
        <a:p>
          <a:endParaRPr lang="en-US"/>
        </a:p>
      </dgm:t>
    </dgm:pt>
    <dgm:pt modelId="{2B82EC66-48A6-4EA9-95D4-EE18EEDDAB34}" type="pres">
      <dgm:prSet presAssocID="{F6AAEA47-3475-44E6-A45F-E4A335E8D1BB}" presName="connTx" presStyleLbl="parChTrans1D3" presStyleIdx="7" presStyleCnt="8"/>
      <dgm:spPr/>
      <dgm:t>
        <a:bodyPr/>
        <a:lstStyle/>
        <a:p>
          <a:endParaRPr lang="en-US"/>
        </a:p>
      </dgm:t>
    </dgm:pt>
    <dgm:pt modelId="{8F8533B8-A513-4904-A23E-2C28984C84E1}" type="pres">
      <dgm:prSet presAssocID="{6C8E2C59-3E30-401C-8F25-C68575A560CB}" presName="root2" presStyleCnt="0"/>
      <dgm:spPr/>
    </dgm:pt>
    <dgm:pt modelId="{ED736AA3-9670-4DD5-BBAB-1D313C63B7F4}" type="pres">
      <dgm:prSet presAssocID="{6C8E2C59-3E30-401C-8F25-C68575A560CB}" presName="LevelTwoTextNode" presStyleLbl="node3" presStyleIdx="7" presStyleCnt="8" custScaleX="130798">
        <dgm:presLayoutVars>
          <dgm:chPref val="3"/>
        </dgm:presLayoutVars>
      </dgm:prSet>
      <dgm:spPr/>
      <dgm:t>
        <a:bodyPr/>
        <a:lstStyle/>
        <a:p>
          <a:endParaRPr lang="en-US"/>
        </a:p>
      </dgm:t>
    </dgm:pt>
    <dgm:pt modelId="{83BCBDFD-B715-4C4F-8829-18488866BD8A}" type="pres">
      <dgm:prSet presAssocID="{6C8E2C59-3E30-401C-8F25-C68575A560CB}" presName="level3hierChild" presStyleCnt="0"/>
      <dgm:spPr/>
    </dgm:pt>
    <dgm:pt modelId="{C3D8FCE4-0A6A-4E7A-950A-5E666A100020}" type="pres">
      <dgm:prSet presAssocID="{BEA5E8CE-FB7B-4984-83DE-38892CB7A44E}" presName="conn2-1" presStyleLbl="parChTrans1D4" presStyleIdx="0" presStyleCnt="2"/>
      <dgm:spPr/>
      <dgm:t>
        <a:bodyPr/>
        <a:lstStyle/>
        <a:p>
          <a:endParaRPr lang="en-US"/>
        </a:p>
      </dgm:t>
    </dgm:pt>
    <dgm:pt modelId="{F9F7CC76-AD4D-4C51-BC2F-AC95ADB48FA1}" type="pres">
      <dgm:prSet presAssocID="{BEA5E8CE-FB7B-4984-83DE-38892CB7A44E}" presName="connTx" presStyleLbl="parChTrans1D4" presStyleIdx="0" presStyleCnt="2"/>
      <dgm:spPr/>
      <dgm:t>
        <a:bodyPr/>
        <a:lstStyle/>
        <a:p>
          <a:endParaRPr lang="en-US"/>
        </a:p>
      </dgm:t>
    </dgm:pt>
    <dgm:pt modelId="{C135095F-F6E9-426B-8162-87483C3F3497}" type="pres">
      <dgm:prSet presAssocID="{A539B02A-3AEB-4F0F-8D8F-EF1F2B1034DC}" presName="root2" presStyleCnt="0"/>
      <dgm:spPr/>
    </dgm:pt>
    <dgm:pt modelId="{8220B2CA-9AC8-4A8F-B46F-B6CCB03F4917}" type="pres">
      <dgm:prSet presAssocID="{A539B02A-3AEB-4F0F-8D8F-EF1F2B1034DC}" presName="LevelTwoTextNode" presStyleLbl="node4" presStyleIdx="0" presStyleCnt="2" custScaleX="123454">
        <dgm:presLayoutVars>
          <dgm:chPref val="3"/>
        </dgm:presLayoutVars>
      </dgm:prSet>
      <dgm:spPr/>
      <dgm:t>
        <a:bodyPr/>
        <a:lstStyle/>
        <a:p>
          <a:endParaRPr lang="en-US"/>
        </a:p>
      </dgm:t>
    </dgm:pt>
    <dgm:pt modelId="{BCF8BAB4-F75A-4018-BB5F-92444A42F79E}" type="pres">
      <dgm:prSet presAssocID="{A539B02A-3AEB-4F0F-8D8F-EF1F2B1034DC}" presName="level3hierChild" presStyleCnt="0"/>
      <dgm:spPr/>
    </dgm:pt>
    <dgm:pt modelId="{C27241A2-99BB-4104-848A-124BC21CE10F}" type="pres">
      <dgm:prSet presAssocID="{BB7178AC-22D5-4E7D-8AE0-033DB594D70C}" presName="conn2-1" presStyleLbl="parChTrans1D4" presStyleIdx="1" presStyleCnt="2"/>
      <dgm:spPr/>
      <dgm:t>
        <a:bodyPr/>
        <a:lstStyle/>
        <a:p>
          <a:endParaRPr lang="en-US"/>
        </a:p>
      </dgm:t>
    </dgm:pt>
    <dgm:pt modelId="{E5D1B232-4891-4D7C-8E42-EF8EA229E51E}" type="pres">
      <dgm:prSet presAssocID="{BB7178AC-22D5-4E7D-8AE0-033DB594D70C}" presName="connTx" presStyleLbl="parChTrans1D4" presStyleIdx="1" presStyleCnt="2"/>
      <dgm:spPr/>
      <dgm:t>
        <a:bodyPr/>
        <a:lstStyle/>
        <a:p>
          <a:endParaRPr lang="en-US"/>
        </a:p>
      </dgm:t>
    </dgm:pt>
    <dgm:pt modelId="{C7CC8C5D-3F2F-47E1-AD01-B2876C899843}" type="pres">
      <dgm:prSet presAssocID="{3B2D2C96-B718-447B-9138-465FE36973BD}" presName="root2" presStyleCnt="0"/>
      <dgm:spPr/>
    </dgm:pt>
    <dgm:pt modelId="{87099106-9B76-44A0-B208-C899983758F5}" type="pres">
      <dgm:prSet presAssocID="{3B2D2C96-B718-447B-9138-465FE36973BD}" presName="LevelTwoTextNode" presStyleLbl="node4" presStyleIdx="1" presStyleCnt="2" custScaleX="123454">
        <dgm:presLayoutVars>
          <dgm:chPref val="3"/>
        </dgm:presLayoutVars>
      </dgm:prSet>
      <dgm:spPr/>
      <dgm:t>
        <a:bodyPr/>
        <a:lstStyle/>
        <a:p>
          <a:endParaRPr lang="en-US"/>
        </a:p>
      </dgm:t>
    </dgm:pt>
    <dgm:pt modelId="{EF5DFB29-A4E2-4027-92C8-A2DC5A858EBF}" type="pres">
      <dgm:prSet presAssocID="{3B2D2C96-B718-447B-9138-465FE36973BD}" presName="level3hierChild" presStyleCnt="0"/>
      <dgm:spPr/>
    </dgm:pt>
    <dgm:pt modelId="{07229BD9-5FF7-4065-93A9-CA5F719268C3}" type="pres">
      <dgm:prSet presAssocID="{D5058539-8CF7-45F3-AB76-1F165AFAB5EC}" presName="conn2-1" presStyleLbl="parChTrans1D2" presStyleIdx="1" presStyleCnt="3"/>
      <dgm:spPr/>
      <dgm:t>
        <a:bodyPr/>
        <a:lstStyle/>
        <a:p>
          <a:endParaRPr lang="en-US"/>
        </a:p>
      </dgm:t>
    </dgm:pt>
    <dgm:pt modelId="{04C005BA-3392-4315-B8BA-D6E7D68B7519}" type="pres">
      <dgm:prSet presAssocID="{D5058539-8CF7-45F3-AB76-1F165AFAB5EC}" presName="connTx" presStyleLbl="parChTrans1D2" presStyleIdx="1" presStyleCnt="3"/>
      <dgm:spPr/>
      <dgm:t>
        <a:bodyPr/>
        <a:lstStyle/>
        <a:p>
          <a:endParaRPr lang="en-US"/>
        </a:p>
      </dgm:t>
    </dgm:pt>
    <dgm:pt modelId="{DE9A94F3-8F9A-484E-BBF5-5C8426B7F4D5}" type="pres">
      <dgm:prSet presAssocID="{21734B5A-CA10-48D3-A6D4-FBDD23E0D179}" presName="root2" presStyleCnt="0"/>
      <dgm:spPr/>
    </dgm:pt>
    <dgm:pt modelId="{126D38AB-2EE2-46EB-AC93-0E848F5B9F2B}" type="pres">
      <dgm:prSet presAssocID="{21734B5A-CA10-48D3-A6D4-FBDD23E0D179}" presName="LevelTwoTextNode" presStyleLbl="node2" presStyleIdx="1" presStyleCnt="3" custScaleX="149265" custScaleY="113424">
        <dgm:presLayoutVars>
          <dgm:chPref val="3"/>
        </dgm:presLayoutVars>
      </dgm:prSet>
      <dgm:spPr/>
      <dgm:t>
        <a:bodyPr/>
        <a:lstStyle/>
        <a:p>
          <a:endParaRPr lang="en-US"/>
        </a:p>
      </dgm:t>
    </dgm:pt>
    <dgm:pt modelId="{593B44DE-FC3F-4673-B693-157F7EFC7ECC}" type="pres">
      <dgm:prSet presAssocID="{21734B5A-CA10-48D3-A6D4-FBDD23E0D179}" presName="level3hierChild" presStyleCnt="0"/>
      <dgm:spPr/>
    </dgm:pt>
    <dgm:pt modelId="{8207DF6D-23B0-4E8D-9B56-294947DC2E56}" type="pres">
      <dgm:prSet presAssocID="{0FA6B740-FE89-4A64-B329-6CB826C514BB}" presName="conn2-1" presStyleLbl="parChTrans1D2" presStyleIdx="2" presStyleCnt="3" custScaleX="2000000" custScaleY="842813"/>
      <dgm:spPr/>
      <dgm:t>
        <a:bodyPr/>
        <a:lstStyle/>
        <a:p>
          <a:endParaRPr lang="en-US"/>
        </a:p>
      </dgm:t>
    </dgm:pt>
    <dgm:pt modelId="{83C35570-C8DA-4A10-9123-BD2F1F7AB7C7}" type="pres">
      <dgm:prSet presAssocID="{0FA6B740-FE89-4A64-B329-6CB826C514BB}" presName="connTx" presStyleLbl="parChTrans1D2" presStyleIdx="2" presStyleCnt="3"/>
      <dgm:spPr/>
      <dgm:t>
        <a:bodyPr/>
        <a:lstStyle/>
        <a:p>
          <a:endParaRPr lang="en-US"/>
        </a:p>
      </dgm:t>
    </dgm:pt>
    <dgm:pt modelId="{1DE9ADC6-53DD-4AE1-952C-B80E8B18B2A5}" type="pres">
      <dgm:prSet presAssocID="{3BDB46CA-E6E4-4543-BB34-0D89FB90FA39}" presName="root2" presStyleCnt="0"/>
      <dgm:spPr/>
    </dgm:pt>
    <dgm:pt modelId="{5CF3ECC5-BDC8-4296-B387-39A5343AEB35}" type="pres">
      <dgm:prSet presAssocID="{3BDB46CA-E6E4-4543-BB34-0D89FB90FA39}" presName="LevelTwoTextNode" presStyleLbl="node2" presStyleIdx="2" presStyleCnt="3" custScaleX="149265" custScaleY="113424">
        <dgm:presLayoutVars>
          <dgm:chPref val="3"/>
        </dgm:presLayoutVars>
      </dgm:prSet>
      <dgm:spPr/>
      <dgm:t>
        <a:bodyPr/>
        <a:lstStyle/>
        <a:p>
          <a:endParaRPr lang="en-US"/>
        </a:p>
      </dgm:t>
    </dgm:pt>
    <dgm:pt modelId="{652E145D-25CD-46C7-80B0-113815EDEDCA}" type="pres">
      <dgm:prSet presAssocID="{3BDB46CA-E6E4-4543-BB34-0D89FB90FA39}" presName="level3hierChild" presStyleCnt="0"/>
      <dgm:spPr/>
    </dgm:pt>
  </dgm:ptLst>
  <dgm:cxnLst>
    <dgm:cxn modelId="{B03D0C0F-D935-4913-B76B-60A1EB598CD1}" srcId="{21F89C7D-C911-4496-A587-2A50B8B41A2D}" destId="{64299FE1-30BC-45E8-A69E-F8D6F9B1F07A}" srcOrd="1" destOrd="0" parTransId="{824990FC-78D3-4525-9F15-CBCE8F2B7C8E}" sibTransId="{50CDC9A5-39F9-46BB-BCEC-B3C8275CE23B}"/>
    <dgm:cxn modelId="{FA273466-F119-458F-99EA-6A3F32209EC0}" srcId="{21F89C7D-C911-4496-A587-2A50B8B41A2D}" destId="{6C8E2C59-3E30-401C-8F25-C68575A560CB}" srcOrd="7" destOrd="0" parTransId="{F6AAEA47-3475-44E6-A45F-E4A335E8D1BB}" sibTransId="{44768565-091B-4932-A483-2F100D66E6AB}"/>
    <dgm:cxn modelId="{150CE8CC-799A-4313-90B6-D42181159BD9}" type="presOf" srcId="{F6AAEA47-3475-44E6-A45F-E4A335E8D1BB}" destId="{6E4ACD9D-2C4B-4173-8A6D-4D3C3D992A59}" srcOrd="0" destOrd="0" presId="urn:microsoft.com/office/officeart/2008/layout/HorizontalMultiLevelHierarchy"/>
    <dgm:cxn modelId="{E8596E6D-EB40-467C-9475-877B10EBBF79}" type="presOf" srcId="{61533F94-251B-43E4-9644-BE9DD14AA7F9}" destId="{517530F0-3AAF-4401-B8C3-5054075A8312}" srcOrd="1" destOrd="0" presId="urn:microsoft.com/office/officeart/2008/layout/HorizontalMultiLevelHierarchy"/>
    <dgm:cxn modelId="{08B8F059-36B5-4DEB-8114-BD8483E1F308}" srcId="{C1315DA6-004F-4C6F-96FA-68CB3F36D4D2}" destId="{3BDB46CA-E6E4-4543-BB34-0D89FB90FA39}" srcOrd="2" destOrd="0" parTransId="{0FA6B740-FE89-4A64-B329-6CB826C514BB}" sibTransId="{BF3FF812-413B-4DCE-B93A-7E3DC6F28DA3}"/>
    <dgm:cxn modelId="{B8CF0A45-5B9C-4C9A-9FA5-C1C2B6BAF643}" type="presOf" srcId="{21734B5A-CA10-48D3-A6D4-FBDD23E0D179}" destId="{126D38AB-2EE2-46EB-AC93-0E848F5B9F2B}" srcOrd="0" destOrd="0" presId="urn:microsoft.com/office/officeart/2008/layout/HorizontalMultiLevelHierarchy"/>
    <dgm:cxn modelId="{D17B6A9F-E87E-45B0-A375-00FE832A9087}" type="presOf" srcId="{BEA5E8CE-FB7B-4984-83DE-38892CB7A44E}" destId="{F9F7CC76-AD4D-4C51-BC2F-AC95ADB48FA1}" srcOrd="1" destOrd="0" presId="urn:microsoft.com/office/officeart/2008/layout/HorizontalMultiLevelHierarchy"/>
    <dgm:cxn modelId="{D776145D-476B-4F0F-A9CA-BCCDA7879466}" type="presOf" srcId="{BB7178AC-22D5-4E7D-8AE0-033DB594D70C}" destId="{E5D1B232-4891-4D7C-8E42-EF8EA229E51E}" srcOrd="1" destOrd="0" presId="urn:microsoft.com/office/officeart/2008/layout/HorizontalMultiLevelHierarchy"/>
    <dgm:cxn modelId="{2B2692C3-30C4-4CD5-A0AE-CE6A5D00BB58}" type="presOf" srcId="{F7338A45-A781-4C39-9135-DE33A3067892}" destId="{EA606F97-743F-4BFB-922F-AD90498F09DF}" srcOrd="1" destOrd="0" presId="urn:microsoft.com/office/officeart/2008/layout/HorizontalMultiLevelHierarchy"/>
    <dgm:cxn modelId="{BE44FA15-F4D7-46BD-9952-26647C3AA280}" srcId="{21F89C7D-C911-4496-A587-2A50B8B41A2D}" destId="{2492F9BD-5CC9-44E8-A559-C653241679EB}" srcOrd="6" destOrd="0" parTransId="{20D93717-AF57-467A-865C-4182C90A1B14}" sibTransId="{DC8D2ACD-88B3-47AF-A560-D3A5F76509BC}"/>
    <dgm:cxn modelId="{C87F3D86-0287-4CA6-9B97-149105C66FFE}" type="presOf" srcId="{BB7178AC-22D5-4E7D-8AE0-033DB594D70C}" destId="{C27241A2-99BB-4104-848A-124BC21CE10F}" srcOrd="0" destOrd="0" presId="urn:microsoft.com/office/officeart/2008/layout/HorizontalMultiLevelHierarchy"/>
    <dgm:cxn modelId="{241B0A74-1096-42AB-AD86-0EAECAD9A499}" type="presOf" srcId="{20D93717-AF57-467A-865C-4182C90A1B14}" destId="{DEB0F6B6-E16F-4DFA-93ED-5A60A9784CD3}" srcOrd="0" destOrd="0" presId="urn:microsoft.com/office/officeart/2008/layout/HorizontalMultiLevelHierarchy"/>
    <dgm:cxn modelId="{ACE3E7C7-02D7-46AF-A1F2-68812AD8489A}" srcId="{C1315DA6-004F-4C6F-96FA-68CB3F36D4D2}" destId="{21734B5A-CA10-48D3-A6D4-FBDD23E0D179}" srcOrd="1" destOrd="0" parTransId="{D5058539-8CF7-45F3-AB76-1F165AFAB5EC}" sibTransId="{A712A60E-3EE0-43D5-90AA-0B56B8F3D0BD}"/>
    <dgm:cxn modelId="{00E7EF8A-5905-48C1-A68B-7035AD9D4744}" type="presOf" srcId="{3B2D2C96-B718-447B-9138-465FE36973BD}" destId="{87099106-9B76-44A0-B208-C899983758F5}" srcOrd="0" destOrd="0" presId="urn:microsoft.com/office/officeart/2008/layout/HorizontalMultiLevelHierarchy"/>
    <dgm:cxn modelId="{D9D5C264-4931-4FC8-94FF-106ABF42895B}" type="presOf" srcId="{21F89C7D-C911-4496-A587-2A50B8B41A2D}" destId="{529A8D2D-465C-4AD5-A981-2B5232D60E47}" srcOrd="0" destOrd="0" presId="urn:microsoft.com/office/officeart/2008/layout/HorizontalMultiLevelHierarchy"/>
    <dgm:cxn modelId="{4C2F8704-14FB-4806-8DDB-9C51F20F7D73}" type="presOf" srcId="{0FA6B740-FE89-4A64-B329-6CB826C514BB}" destId="{83C35570-C8DA-4A10-9123-BD2F1F7AB7C7}" srcOrd="1" destOrd="0" presId="urn:microsoft.com/office/officeart/2008/layout/HorizontalMultiLevelHierarchy"/>
    <dgm:cxn modelId="{564D5E27-BBC5-405F-846E-01F981C0F826}" srcId="{21F89C7D-C911-4496-A587-2A50B8B41A2D}" destId="{79314280-F0B5-4C50-9A7B-93D9482A00A7}" srcOrd="2" destOrd="0" parTransId="{3A650BDF-5965-4195-BA82-4FC467E62D9E}" sibTransId="{301FD3B5-F24F-4162-976F-EED5F6FF99B9}"/>
    <dgm:cxn modelId="{3CB56D5D-E4E0-4535-B282-711A329F3C23}" type="presOf" srcId="{F7338A45-A781-4C39-9135-DE33A3067892}" destId="{F56BA1E4-3810-4A1B-9CDC-34848E1A4373}" srcOrd="0" destOrd="0" presId="urn:microsoft.com/office/officeart/2008/layout/HorizontalMultiLevelHierarchy"/>
    <dgm:cxn modelId="{FFFE1014-7779-4B28-B97E-DA7554CEE8EB}" type="presOf" srcId="{824990FC-78D3-4525-9F15-CBCE8F2B7C8E}" destId="{1904F066-FE34-49EC-8731-457D2708AF0E}" srcOrd="1" destOrd="0" presId="urn:microsoft.com/office/officeart/2008/layout/HorizontalMultiLevelHierarchy"/>
    <dgm:cxn modelId="{DE968A64-F503-4F0E-9919-20549136E511}" type="presOf" srcId="{70283B75-678B-45B0-BD12-404ACE174229}" destId="{EAEB6B48-4841-4FBF-AA8D-3D489D398311}" srcOrd="0" destOrd="0" presId="urn:microsoft.com/office/officeart/2008/layout/HorizontalMultiLevelHierarchy"/>
    <dgm:cxn modelId="{C33469DC-FBDA-4222-9B10-CC334E4002FB}" type="presOf" srcId="{9AA451E2-4D01-4CE4-8D5C-539511262B4B}" destId="{5874D342-21AE-484C-9C3E-08E01FE2B42D}" srcOrd="0" destOrd="0" presId="urn:microsoft.com/office/officeart/2008/layout/HorizontalMultiLevelHierarchy"/>
    <dgm:cxn modelId="{898671E1-FE43-472E-B440-7A881E686731}" type="presOf" srcId="{824990FC-78D3-4525-9F15-CBCE8F2B7C8E}" destId="{B0B517E2-9763-4E3A-A2E7-09144BD4D6C4}" srcOrd="0" destOrd="0" presId="urn:microsoft.com/office/officeart/2008/layout/HorizontalMultiLevelHierarchy"/>
    <dgm:cxn modelId="{67FF3750-BF21-4440-ABD9-55EB8A0E0E52}" type="presOf" srcId="{2492F9BD-5CC9-44E8-A559-C653241679EB}" destId="{A90F5B25-032D-405F-B808-7AFA692B6337}" srcOrd="0" destOrd="0" presId="urn:microsoft.com/office/officeart/2008/layout/HorizontalMultiLevelHierarchy"/>
    <dgm:cxn modelId="{90ACE431-49A7-4CA7-B810-57B51AFE84A0}" type="presOf" srcId="{F6AAEA47-3475-44E6-A45F-E4A335E8D1BB}" destId="{2B82EC66-48A6-4EA9-95D4-EE18EEDDAB34}" srcOrd="1" destOrd="0" presId="urn:microsoft.com/office/officeart/2008/layout/HorizontalMultiLevelHierarchy"/>
    <dgm:cxn modelId="{AEE2BD03-6270-4731-9972-364B32108FAF}" type="presOf" srcId="{64299FE1-30BC-45E8-A69E-F8D6F9B1F07A}" destId="{68ADAC40-E5AE-48D8-94F6-523F0C507FF3}" srcOrd="0" destOrd="0" presId="urn:microsoft.com/office/officeart/2008/layout/HorizontalMultiLevelHierarchy"/>
    <dgm:cxn modelId="{EB4920D3-4362-4F65-A739-D13831BF240F}" type="presOf" srcId="{C1315DA6-004F-4C6F-96FA-68CB3F36D4D2}" destId="{9E7FB391-75CE-4B37-8EB4-CD4A24E966F7}" srcOrd="0" destOrd="0" presId="urn:microsoft.com/office/officeart/2008/layout/HorizontalMultiLevelHierarchy"/>
    <dgm:cxn modelId="{0006519D-1D17-4BA0-9856-58E72A9EA2F5}" type="presOf" srcId="{0FA6B740-FE89-4A64-B329-6CB826C514BB}" destId="{8207DF6D-23B0-4E8D-9B56-294947DC2E56}" srcOrd="0" destOrd="0" presId="urn:microsoft.com/office/officeart/2008/layout/HorizontalMultiLevelHierarchy"/>
    <dgm:cxn modelId="{1B0968E1-7903-4022-B41E-0A69E7906BF6}" type="presOf" srcId="{A4645CA1-292F-4D82-B4B1-C76EC375689B}" destId="{B0AC9713-DBA3-4967-8BC5-79B4AEA4AB0D}" srcOrd="0" destOrd="0" presId="urn:microsoft.com/office/officeart/2008/layout/HorizontalMultiLevelHierarchy"/>
    <dgm:cxn modelId="{70D3D44C-B5A3-4FE2-BE60-7EA0E0F748EA}" type="presOf" srcId="{79314280-F0B5-4C50-9A7B-93D9482A00A7}" destId="{19216980-1DD8-4C8D-8DE3-33FF2FAD10B5}" srcOrd="0" destOrd="0" presId="urn:microsoft.com/office/officeart/2008/layout/HorizontalMultiLevelHierarchy"/>
    <dgm:cxn modelId="{285816D2-77C6-4827-8831-71366AD7C57E}" type="presOf" srcId="{4050B366-A518-4BBB-ABD2-5A8D61DF9E56}" destId="{B608C4D4-5336-4AAF-BEC9-BD4C3FAEBA25}" srcOrd="0" destOrd="0" presId="urn:microsoft.com/office/officeart/2008/layout/HorizontalMultiLevelHierarchy"/>
    <dgm:cxn modelId="{9EF20767-64EF-4390-99F8-29D0E8F695D7}" type="presOf" srcId="{BEA5E8CE-FB7B-4984-83DE-38892CB7A44E}" destId="{C3D8FCE4-0A6A-4E7A-950A-5E666A100020}" srcOrd="0" destOrd="0" presId="urn:microsoft.com/office/officeart/2008/layout/HorizontalMultiLevelHierarchy"/>
    <dgm:cxn modelId="{C3AFA819-1451-423B-BB49-22FAF2D02163}" type="presOf" srcId="{9AA451E2-4D01-4CE4-8D5C-539511262B4B}" destId="{4CAC769C-8517-4B7A-87C6-4B141A9F3D94}" srcOrd="1" destOrd="0" presId="urn:microsoft.com/office/officeart/2008/layout/HorizontalMultiLevelHierarchy"/>
    <dgm:cxn modelId="{A3E9D014-304D-4D38-8DDE-15DD2B12239F}" srcId="{21F89C7D-C911-4496-A587-2A50B8B41A2D}" destId="{D2380AA5-CE71-40A1-93AE-B5CBD7C8BC95}" srcOrd="3" destOrd="0" parTransId="{F6E23E65-93C9-4723-B9AC-5E65A7CE29ED}" sibTransId="{AEB55D1B-3E67-44F3-A8DA-5A83AA5C9CF5}"/>
    <dgm:cxn modelId="{6A10F2F9-A9B4-4551-B89E-26577B5ED2E1}" srcId="{21F89C7D-C911-4496-A587-2A50B8B41A2D}" destId="{6AA79C46-E436-4879-A3DB-F82CAF23C3C5}" srcOrd="4" destOrd="0" parTransId="{F7338A45-A781-4C39-9135-DE33A3067892}" sibTransId="{034C535E-121F-4D01-8774-BD51790CC542}"/>
    <dgm:cxn modelId="{D977EA4C-79E9-42A4-92EA-EC72DCCDF6C0}" type="presOf" srcId="{3A650BDF-5965-4195-BA82-4FC467E62D9E}" destId="{C3135869-1D69-417B-AB70-6C09F4B06815}" srcOrd="0" destOrd="0" presId="urn:microsoft.com/office/officeart/2008/layout/HorizontalMultiLevelHierarchy"/>
    <dgm:cxn modelId="{E4696B6A-EAE1-4CFB-860E-D48D21D220FA}" type="presOf" srcId="{D5058539-8CF7-45F3-AB76-1F165AFAB5EC}" destId="{07229BD9-5FF7-4065-93A9-CA5F719268C3}" srcOrd="0" destOrd="0" presId="urn:microsoft.com/office/officeart/2008/layout/HorizontalMultiLevelHierarchy"/>
    <dgm:cxn modelId="{131DC1F0-CD13-467A-A028-4AEC8473F011}" srcId="{6C8E2C59-3E30-401C-8F25-C68575A560CB}" destId="{3B2D2C96-B718-447B-9138-465FE36973BD}" srcOrd="1" destOrd="0" parTransId="{BB7178AC-22D5-4E7D-8AE0-033DB594D70C}" sibTransId="{8433140B-1CF2-4C62-B9C3-1EA4F1DA59D2}"/>
    <dgm:cxn modelId="{53A64CAF-A4D1-4EFA-B39F-8E17B7A3A9C7}" srcId="{28E0C6C5-87F6-4A92-824B-BC8FCED8C299}" destId="{C1315DA6-004F-4C6F-96FA-68CB3F36D4D2}" srcOrd="0" destOrd="0" parTransId="{17C05319-49E4-4066-9AE5-298EC6C7E124}" sibTransId="{8123396A-ED77-4610-9FDE-6D66E55243EA}"/>
    <dgm:cxn modelId="{37CDAF70-3884-4D44-BA0D-0115F51EB87B}" type="presOf" srcId="{D2380AA5-CE71-40A1-93AE-B5CBD7C8BC95}" destId="{431A44FF-5FC5-4304-9E97-79F163FBBEB5}" srcOrd="0" destOrd="0" presId="urn:microsoft.com/office/officeart/2008/layout/HorizontalMultiLevelHierarchy"/>
    <dgm:cxn modelId="{AC13CC31-0904-4CC1-998E-2959F9FFEE7C}" type="presOf" srcId="{3A650BDF-5965-4195-BA82-4FC467E62D9E}" destId="{EA84A41F-1CE9-4039-93A7-B87F7CE69E85}" srcOrd="1" destOrd="0" presId="urn:microsoft.com/office/officeart/2008/layout/HorizontalMultiLevelHierarchy"/>
    <dgm:cxn modelId="{B8C94F1A-F338-48BD-865C-AD3E171DDAB2}" srcId="{6C8E2C59-3E30-401C-8F25-C68575A560CB}" destId="{A539B02A-3AEB-4F0F-8D8F-EF1F2B1034DC}" srcOrd="0" destOrd="0" parTransId="{BEA5E8CE-FB7B-4984-83DE-38892CB7A44E}" sibTransId="{A392D231-7ADD-49A1-9EFD-6062EAFAF449}"/>
    <dgm:cxn modelId="{4745BD5B-E009-450A-B9C2-D7ED9E4F7DA3}" type="presOf" srcId="{D5058539-8CF7-45F3-AB76-1F165AFAB5EC}" destId="{04C005BA-3392-4315-B8BA-D6E7D68B7519}" srcOrd="1" destOrd="0" presId="urn:microsoft.com/office/officeart/2008/layout/HorizontalMultiLevelHierarchy"/>
    <dgm:cxn modelId="{21FFADA9-4A1B-4F98-85E3-7FF77FEC4087}" srcId="{21F89C7D-C911-4496-A587-2A50B8B41A2D}" destId="{4050B366-A518-4BBB-ABD2-5A8D61DF9E56}" srcOrd="0" destOrd="0" parTransId="{70283B75-678B-45B0-BD12-404ACE174229}" sibTransId="{47FD2BEE-6502-4EF1-9E18-1F19AE35CFC8}"/>
    <dgm:cxn modelId="{3F023B06-3D09-4F41-8979-A1F7B5E2440C}" type="presOf" srcId="{6C8E2C59-3E30-401C-8F25-C68575A560CB}" destId="{ED736AA3-9670-4DD5-BBAB-1D313C63B7F4}" srcOrd="0" destOrd="0" presId="urn:microsoft.com/office/officeart/2008/layout/HorizontalMultiLevelHierarchy"/>
    <dgm:cxn modelId="{56E892E7-9547-4475-BD43-439BD698212D}" type="presOf" srcId="{61533F94-251B-43E4-9644-BE9DD14AA7F9}" destId="{F3BC365C-97E8-4279-BA72-9D3C362CA99D}" srcOrd="0" destOrd="0" presId="urn:microsoft.com/office/officeart/2008/layout/HorizontalMultiLevelHierarchy"/>
    <dgm:cxn modelId="{FF71748E-A3A7-4424-AEF3-09AF67DA5212}" type="presOf" srcId="{F6E23E65-93C9-4723-B9AC-5E65A7CE29ED}" destId="{8488F3D7-897F-453E-958B-D1BBC7BA0608}" srcOrd="0" destOrd="0" presId="urn:microsoft.com/office/officeart/2008/layout/HorizontalMultiLevelHierarchy"/>
    <dgm:cxn modelId="{245A86C5-1769-446E-93E2-CE13F7EC79CB}" type="presOf" srcId="{20D93717-AF57-467A-865C-4182C90A1B14}" destId="{F4519EC8-6D93-4491-AF9C-7F1B2AA9AB4B}" srcOrd="1" destOrd="0" presId="urn:microsoft.com/office/officeart/2008/layout/HorizontalMultiLevelHierarchy"/>
    <dgm:cxn modelId="{B9FCA1BC-020C-4923-8911-D0AFA1986877}" type="presOf" srcId="{28E0C6C5-87F6-4A92-824B-BC8FCED8C299}" destId="{95E737CB-33E6-4CCB-8EA7-1458F51AB4DB}" srcOrd="0" destOrd="0" presId="urn:microsoft.com/office/officeart/2008/layout/HorizontalMultiLevelHierarchy"/>
    <dgm:cxn modelId="{BFC0B7D5-B9F6-444C-BF54-1DA5F72CD203}" type="presOf" srcId="{F6E23E65-93C9-4723-B9AC-5E65A7CE29ED}" destId="{C775BFB6-6EBD-447B-928E-D2B38DED38E1}" srcOrd="1" destOrd="0" presId="urn:microsoft.com/office/officeart/2008/layout/HorizontalMultiLevelHierarchy"/>
    <dgm:cxn modelId="{FCED42CB-9341-412E-8654-04748A0CA9D2}" srcId="{C1315DA6-004F-4C6F-96FA-68CB3F36D4D2}" destId="{21F89C7D-C911-4496-A587-2A50B8B41A2D}" srcOrd="0" destOrd="0" parTransId="{61533F94-251B-43E4-9644-BE9DD14AA7F9}" sibTransId="{E9BC6A4C-C4B5-4EF6-A051-2B680F24F3FA}"/>
    <dgm:cxn modelId="{5464B615-35DF-453D-BECF-53D9B72564C2}" type="presOf" srcId="{3BDB46CA-E6E4-4543-BB34-0D89FB90FA39}" destId="{5CF3ECC5-BDC8-4296-B387-39A5343AEB35}" srcOrd="0" destOrd="0" presId="urn:microsoft.com/office/officeart/2008/layout/HorizontalMultiLevelHierarchy"/>
    <dgm:cxn modelId="{5167A806-1594-4FA0-9806-FFD6E45D79AD}" type="presOf" srcId="{70283B75-678B-45B0-BD12-404ACE174229}" destId="{43FF98C4-5E86-40EA-BE5A-F5337A1516D7}" srcOrd="1" destOrd="0" presId="urn:microsoft.com/office/officeart/2008/layout/HorizontalMultiLevelHierarchy"/>
    <dgm:cxn modelId="{A41461A3-D8E0-4645-9CD1-9DBA41C74252}" type="presOf" srcId="{A539B02A-3AEB-4F0F-8D8F-EF1F2B1034DC}" destId="{8220B2CA-9AC8-4A8F-B46F-B6CCB03F4917}" srcOrd="0" destOrd="0" presId="urn:microsoft.com/office/officeart/2008/layout/HorizontalMultiLevelHierarchy"/>
    <dgm:cxn modelId="{2DD669DB-0477-4708-8610-3D1ED89140D7}" srcId="{21F89C7D-C911-4496-A587-2A50B8B41A2D}" destId="{A4645CA1-292F-4D82-B4B1-C76EC375689B}" srcOrd="5" destOrd="0" parTransId="{9AA451E2-4D01-4CE4-8D5C-539511262B4B}" sibTransId="{A08FCD84-F4B4-4361-87D2-82A511EF40E6}"/>
    <dgm:cxn modelId="{44B764D5-C726-44AD-9E21-B45A58E58F9D}" type="presOf" srcId="{6AA79C46-E436-4879-A3DB-F82CAF23C3C5}" destId="{6F310ADC-2B7F-415B-BA12-75CB40DEFB1F}" srcOrd="0" destOrd="0" presId="urn:microsoft.com/office/officeart/2008/layout/HorizontalMultiLevelHierarchy"/>
    <dgm:cxn modelId="{D5CF731B-AA52-40E6-A90C-C801D40EB482}" type="presParOf" srcId="{95E737CB-33E6-4CCB-8EA7-1458F51AB4DB}" destId="{089F42FC-FAB5-4620-B2ED-B7D7A252636A}" srcOrd="0" destOrd="0" presId="urn:microsoft.com/office/officeart/2008/layout/HorizontalMultiLevelHierarchy"/>
    <dgm:cxn modelId="{9C18A4B1-7D45-4244-B6FE-0F8B6A3AE952}" type="presParOf" srcId="{089F42FC-FAB5-4620-B2ED-B7D7A252636A}" destId="{9E7FB391-75CE-4B37-8EB4-CD4A24E966F7}" srcOrd="0" destOrd="0" presId="urn:microsoft.com/office/officeart/2008/layout/HorizontalMultiLevelHierarchy"/>
    <dgm:cxn modelId="{5BEA4F5A-9F45-4163-AE5C-7CD5EA05DBEB}" type="presParOf" srcId="{089F42FC-FAB5-4620-B2ED-B7D7A252636A}" destId="{92754E26-7B5B-4315-9DB8-4F42CB23246F}" srcOrd="1" destOrd="0" presId="urn:microsoft.com/office/officeart/2008/layout/HorizontalMultiLevelHierarchy"/>
    <dgm:cxn modelId="{A157EA23-B8A2-4942-89A4-618471B09163}" type="presParOf" srcId="{92754E26-7B5B-4315-9DB8-4F42CB23246F}" destId="{F3BC365C-97E8-4279-BA72-9D3C362CA99D}" srcOrd="0" destOrd="0" presId="urn:microsoft.com/office/officeart/2008/layout/HorizontalMultiLevelHierarchy"/>
    <dgm:cxn modelId="{91B9FE79-6E26-4C01-AD2B-16E14B6EAAC4}" type="presParOf" srcId="{F3BC365C-97E8-4279-BA72-9D3C362CA99D}" destId="{517530F0-3AAF-4401-B8C3-5054075A8312}" srcOrd="0" destOrd="0" presId="urn:microsoft.com/office/officeart/2008/layout/HorizontalMultiLevelHierarchy"/>
    <dgm:cxn modelId="{9755F423-06A4-4176-AEF7-F095E90D9E18}" type="presParOf" srcId="{92754E26-7B5B-4315-9DB8-4F42CB23246F}" destId="{C32016BD-4081-4F9A-80E0-DAEDC5A4B286}" srcOrd="1" destOrd="0" presId="urn:microsoft.com/office/officeart/2008/layout/HorizontalMultiLevelHierarchy"/>
    <dgm:cxn modelId="{D333F91C-9AB5-41D6-A869-0498B4A3B111}" type="presParOf" srcId="{C32016BD-4081-4F9A-80E0-DAEDC5A4B286}" destId="{529A8D2D-465C-4AD5-A981-2B5232D60E47}" srcOrd="0" destOrd="0" presId="urn:microsoft.com/office/officeart/2008/layout/HorizontalMultiLevelHierarchy"/>
    <dgm:cxn modelId="{63C2B3E4-D6AD-4776-A049-A7F0AA83DDE9}" type="presParOf" srcId="{C32016BD-4081-4F9A-80E0-DAEDC5A4B286}" destId="{A4DEF52C-077C-497E-8190-394403822846}" srcOrd="1" destOrd="0" presId="urn:microsoft.com/office/officeart/2008/layout/HorizontalMultiLevelHierarchy"/>
    <dgm:cxn modelId="{ED5932CC-2651-4118-B80E-C841BAFD753A}" type="presParOf" srcId="{A4DEF52C-077C-497E-8190-394403822846}" destId="{EAEB6B48-4841-4FBF-AA8D-3D489D398311}" srcOrd="0" destOrd="0" presId="urn:microsoft.com/office/officeart/2008/layout/HorizontalMultiLevelHierarchy"/>
    <dgm:cxn modelId="{BC6BE0B7-F5D7-476E-A5C9-AC232FC4211E}" type="presParOf" srcId="{EAEB6B48-4841-4FBF-AA8D-3D489D398311}" destId="{43FF98C4-5E86-40EA-BE5A-F5337A1516D7}" srcOrd="0" destOrd="0" presId="urn:microsoft.com/office/officeart/2008/layout/HorizontalMultiLevelHierarchy"/>
    <dgm:cxn modelId="{3669EFD3-FD7B-4F84-839B-1300C1CC6EBD}" type="presParOf" srcId="{A4DEF52C-077C-497E-8190-394403822846}" destId="{4B6EFD4B-5454-4658-95C1-6CEB66224993}" srcOrd="1" destOrd="0" presId="urn:microsoft.com/office/officeart/2008/layout/HorizontalMultiLevelHierarchy"/>
    <dgm:cxn modelId="{E7F999D8-65DB-42FE-91E2-B12AEAEAC114}" type="presParOf" srcId="{4B6EFD4B-5454-4658-95C1-6CEB66224993}" destId="{B608C4D4-5336-4AAF-BEC9-BD4C3FAEBA25}" srcOrd="0" destOrd="0" presId="urn:microsoft.com/office/officeart/2008/layout/HorizontalMultiLevelHierarchy"/>
    <dgm:cxn modelId="{E57F7672-3E3C-4C7A-B4E5-F859EDCE4621}" type="presParOf" srcId="{4B6EFD4B-5454-4658-95C1-6CEB66224993}" destId="{0268A6C3-8238-4C47-A81B-F2A2BD5D83A0}" srcOrd="1" destOrd="0" presId="urn:microsoft.com/office/officeart/2008/layout/HorizontalMultiLevelHierarchy"/>
    <dgm:cxn modelId="{60A2F88A-AA4A-4F61-B16A-D6BD3B3265C7}" type="presParOf" srcId="{A4DEF52C-077C-497E-8190-394403822846}" destId="{B0B517E2-9763-4E3A-A2E7-09144BD4D6C4}" srcOrd="2" destOrd="0" presId="urn:microsoft.com/office/officeart/2008/layout/HorizontalMultiLevelHierarchy"/>
    <dgm:cxn modelId="{8E3B29E4-84BA-4B60-BCF2-8AB52F4D6D6E}" type="presParOf" srcId="{B0B517E2-9763-4E3A-A2E7-09144BD4D6C4}" destId="{1904F066-FE34-49EC-8731-457D2708AF0E}" srcOrd="0" destOrd="0" presId="urn:microsoft.com/office/officeart/2008/layout/HorizontalMultiLevelHierarchy"/>
    <dgm:cxn modelId="{38EEAB9A-6C1F-4FE0-B5CE-D05AA4F3A1D8}" type="presParOf" srcId="{A4DEF52C-077C-497E-8190-394403822846}" destId="{6974BA2E-B403-4137-82D0-8E1EC5334F3F}" srcOrd="3" destOrd="0" presId="urn:microsoft.com/office/officeart/2008/layout/HorizontalMultiLevelHierarchy"/>
    <dgm:cxn modelId="{5115C86A-6230-4DAC-BDDF-74BBE4BED197}" type="presParOf" srcId="{6974BA2E-B403-4137-82D0-8E1EC5334F3F}" destId="{68ADAC40-E5AE-48D8-94F6-523F0C507FF3}" srcOrd="0" destOrd="0" presId="urn:microsoft.com/office/officeart/2008/layout/HorizontalMultiLevelHierarchy"/>
    <dgm:cxn modelId="{DFE1AEC6-A60E-40C3-A904-CCB3CF3E2911}" type="presParOf" srcId="{6974BA2E-B403-4137-82D0-8E1EC5334F3F}" destId="{08B4CCE5-B36B-42EF-980E-3A6B69128117}" srcOrd="1" destOrd="0" presId="urn:microsoft.com/office/officeart/2008/layout/HorizontalMultiLevelHierarchy"/>
    <dgm:cxn modelId="{C79DDAD1-ADFF-4E71-8087-8F9EB4940591}" type="presParOf" srcId="{A4DEF52C-077C-497E-8190-394403822846}" destId="{C3135869-1D69-417B-AB70-6C09F4B06815}" srcOrd="4" destOrd="0" presId="urn:microsoft.com/office/officeart/2008/layout/HorizontalMultiLevelHierarchy"/>
    <dgm:cxn modelId="{3190D42A-BE37-4632-8781-391F7EA0C462}" type="presParOf" srcId="{C3135869-1D69-417B-AB70-6C09F4B06815}" destId="{EA84A41F-1CE9-4039-93A7-B87F7CE69E85}" srcOrd="0" destOrd="0" presId="urn:microsoft.com/office/officeart/2008/layout/HorizontalMultiLevelHierarchy"/>
    <dgm:cxn modelId="{8465FF1C-CE3C-436F-8FDE-75F914278D8E}" type="presParOf" srcId="{A4DEF52C-077C-497E-8190-394403822846}" destId="{CA9C15A0-2A2F-4C63-B521-B4E2A642DA6A}" srcOrd="5" destOrd="0" presId="urn:microsoft.com/office/officeart/2008/layout/HorizontalMultiLevelHierarchy"/>
    <dgm:cxn modelId="{181B966D-E096-451D-9F6F-F59D9A159161}" type="presParOf" srcId="{CA9C15A0-2A2F-4C63-B521-B4E2A642DA6A}" destId="{19216980-1DD8-4C8D-8DE3-33FF2FAD10B5}" srcOrd="0" destOrd="0" presId="urn:microsoft.com/office/officeart/2008/layout/HorizontalMultiLevelHierarchy"/>
    <dgm:cxn modelId="{E70FE44F-A3E6-4AD3-8D8F-051C5A522B96}" type="presParOf" srcId="{CA9C15A0-2A2F-4C63-B521-B4E2A642DA6A}" destId="{AAFE33A7-C1C2-4BCD-ADD3-DD4400A0A701}" srcOrd="1" destOrd="0" presId="urn:microsoft.com/office/officeart/2008/layout/HorizontalMultiLevelHierarchy"/>
    <dgm:cxn modelId="{26418931-B84A-46ED-B776-ECB869B15818}" type="presParOf" srcId="{A4DEF52C-077C-497E-8190-394403822846}" destId="{8488F3D7-897F-453E-958B-D1BBC7BA0608}" srcOrd="6" destOrd="0" presId="urn:microsoft.com/office/officeart/2008/layout/HorizontalMultiLevelHierarchy"/>
    <dgm:cxn modelId="{2FFB3ADB-0163-416A-930B-C4EBC46DFD3C}" type="presParOf" srcId="{8488F3D7-897F-453E-958B-D1BBC7BA0608}" destId="{C775BFB6-6EBD-447B-928E-D2B38DED38E1}" srcOrd="0" destOrd="0" presId="urn:microsoft.com/office/officeart/2008/layout/HorizontalMultiLevelHierarchy"/>
    <dgm:cxn modelId="{7FCECC5B-81FE-4BDA-BB8F-381CAF643A08}" type="presParOf" srcId="{A4DEF52C-077C-497E-8190-394403822846}" destId="{FB59725A-E041-4AAD-BFE7-A3CF42F249F7}" srcOrd="7" destOrd="0" presId="urn:microsoft.com/office/officeart/2008/layout/HorizontalMultiLevelHierarchy"/>
    <dgm:cxn modelId="{5F2E68E3-7847-431F-A2BA-20D41547FB60}" type="presParOf" srcId="{FB59725A-E041-4AAD-BFE7-A3CF42F249F7}" destId="{431A44FF-5FC5-4304-9E97-79F163FBBEB5}" srcOrd="0" destOrd="0" presId="urn:microsoft.com/office/officeart/2008/layout/HorizontalMultiLevelHierarchy"/>
    <dgm:cxn modelId="{C26325F2-C8E3-4B8B-90EE-296C295C3135}" type="presParOf" srcId="{FB59725A-E041-4AAD-BFE7-A3CF42F249F7}" destId="{D507D7EB-26E1-48BF-966F-C320B2C1F352}" srcOrd="1" destOrd="0" presId="urn:microsoft.com/office/officeart/2008/layout/HorizontalMultiLevelHierarchy"/>
    <dgm:cxn modelId="{0A469C1A-D9E7-42C1-95D8-37BFF93132F5}" type="presParOf" srcId="{A4DEF52C-077C-497E-8190-394403822846}" destId="{F56BA1E4-3810-4A1B-9CDC-34848E1A4373}" srcOrd="8" destOrd="0" presId="urn:microsoft.com/office/officeart/2008/layout/HorizontalMultiLevelHierarchy"/>
    <dgm:cxn modelId="{DCD428FC-C44E-4E7F-8475-86544B443A12}" type="presParOf" srcId="{F56BA1E4-3810-4A1B-9CDC-34848E1A4373}" destId="{EA606F97-743F-4BFB-922F-AD90498F09DF}" srcOrd="0" destOrd="0" presId="urn:microsoft.com/office/officeart/2008/layout/HorizontalMultiLevelHierarchy"/>
    <dgm:cxn modelId="{A1EC7DA7-6C25-44E8-BE74-41351660BFF0}" type="presParOf" srcId="{A4DEF52C-077C-497E-8190-394403822846}" destId="{652911D0-DE82-4388-85E5-00D090CCFCEC}" srcOrd="9" destOrd="0" presId="urn:microsoft.com/office/officeart/2008/layout/HorizontalMultiLevelHierarchy"/>
    <dgm:cxn modelId="{1CA53CFB-5612-4C26-A048-38C3F527E741}" type="presParOf" srcId="{652911D0-DE82-4388-85E5-00D090CCFCEC}" destId="{6F310ADC-2B7F-415B-BA12-75CB40DEFB1F}" srcOrd="0" destOrd="0" presId="urn:microsoft.com/office/officeart/2008/layout/HorizontalMultiLevelHierarchy"/>
    <dgm:cxn modelId="{6C88A903-3242-4953-A13E-3F423388FD4F}" type="presParOf" srcId="{652911D0-DE82-4388-85E5-00D090CCFCEC}" destId="{6CF92AF9-E93D-4317-99DD-34ABCA4A51D5}" srcOrd="1" destOrd="0" presId="urn:microsoft.com/office/officeart/2008/layout/HorizontalMultiLevelHierarchy"/>
    <dgm:cxn modelId="{C023B143-778D-4BD8-9503-39E90E30E12B}" type="presParOf" srcId="{A4DEF52C-077C-497E-8190-394403822846}" destId="{5874D342-21AE-484C-9C3E-08E01FE2B42D}" srcOrd="10" destOrd="0" presId="urn:microsoft.com/office/officeart/2008/layout/HorizontalMultiLevelHierarchy"/>
    <dgm:cxn modelId="{05D3B0D8-5229-423E-AD87-15CEB9738045}" type="presParOf" srcId="{5874D342-21AE-484C-9C3E-08E01FE2B42D}" destId="{4CAC769C-8517-4B7A-87C6-4B141A9F3D94}" srcOrd="0" destOrd="0" presId="urn:microsoft.com/office/officeart/2008/layout/HorizontalMultiLevelHierarchy"/>
    <dgm:cxn modelId="{C05CB5A7-DB97-4092-B7E4-E4A598FF08DF}" type="presParOf" srcId="{A4DEF52C-077C-497E-8190-394403822846}" destId="{33EF6532-BB86-425A-9912-D4443686D9C8}" srcOrd="11" destOrd="0" presId="urn:microsoft.com/office/officeart/2008/layout/HorizontalMultiLevelHierarchy"/>
    <dgm:cxn modelId="{AF4C56B1-2F86-435C-892F-E3048F9652FE}" type="presParOf" srcId="{33EF6532-BB86-425A-9912-D4443686D9C8}" destId="{B0AC9713-DBA3-4967-8BC5-79B4AEA4AB0D}" srcOrd="0" destOrd="0" presId="urn:microsoft.com/office/officeart/2008/layout/HorizontalMultiLevelHierarchy"/>
    <dgm:cxn modelId="{063011A1-E1F0-41B3-A56A-F225B0C7FFBF}" type="presParOf" srcId="{33EF6532-BB86-425A-9912-D4443686D9C8}" destId="{4074F3C7-ED02-4406-B176-C630E6F87A47}" srcOrd="1" destOrd="0" presId="urn:microsoft.com/office/officeart/2008/layout/HorizontalMultiLevelHierarchy"/>
    <dgm:cxn modelId="{B57C241B-9571-4CCB-96CC-34F6BCCFD469}" type="presParOf" srcId="{A4DEF52C-077C-497E-8190-394403822846}" destId="{DEB0F6B6-E16F-4DFA-93ED-5A60A9784CD3}" srcOrd="12" destOrd="0" presId="urn:microsoft.com/office/officeart/2008/layout/HorizontalMultiLevelHierarchy"/>
    <dgm:cxn modelId="{33D59A9C-09B4-4EB0-A516-D159300FF0EF}" type="presParOf" srcId="{DEB0F6B6-E16F-4DFA-93ED-5A60A9784CD3}" destId="{F4519EC8-6D93-4491-AF9C-7F1B2AA9AB4B}" srcOrd="0" destOrd="0" presId="urn:microsoft.com/office/officeart/2008/layout/HorizontalMultiLevelHierarchy"/>
    <dgm:cxn modelId="{4694612D-B1A5-4080-8831-CEEC4BC14D84}" type="presParOf" srcId="{A4DEF52C-077C-497E-8190-394403822846}" destId="{602E3212-8FB9-41B8-B896-47959FF07B70}" srcOrd="13" destOrd="0" presId="urn:microsoft.com/office/officeart/2008/layout/HorizontalMultiLevelHierarchy"/>
    <dgm:cxn modelId="{DE4D0BF3-2171-4365-9755-53E8A7961C6A}" type="presParOf" srcId="{602E3212-8FB9-41B8-B896-47959FF07B70}" destId="{A90F5B25-032D-405F-B808-7AFA692B6337}" srcOrd="0" destOrd="0" presId="urn:microsoft.com/office/officeart/2008/layout/HorizontalMultiLevelHierarchy"/>
    <dgm:cxn modelId="{16270147-A7F6-40CD-8F58-FDDFE7E96E5C}" type="presParOf" srcId="{602E3212-8FB9-41B8-B896-47959FF07B70}" destId="{A80B8D26-BAD4-4A0A-9877-CD13C104A185}" srcOrd="1" destOrd="0" presId="urn:microsoft.com/office/officeart/2008/layout/HorizontalMultiLevelHierarchy"/>
    <dgm:cxn modelId="{0C82DF3D-7A30-4B7B-8E8D-5AC2E4BD5352}" type="presParOf" srcId="{A4DEF52C-077C-497E-8190-394403822846}" destId="{6E4ACD9D-2C4B-4173-8A6D-4D3C3D992A59}" srcOrd="14" destOrd="0" presId="urn:microsoft.com/office/officeart/2008/layout/HorizontalMultiLevelHierarchy"/>
    <dgm:cxn modelId="{90C93BF7-4B40-4A2C-A110-172FF3FD6AC3}" type="presParOf" srcId="{6E4ACD9D-2C4B-4173-8A6D-4D3C3D992A59}" destId="{2B82EC66-48A6-4EA9-95D4-EE18EEDDAB34}" srcOrd="0" destOrd="0" presId="urn:microsoft.com/office/officeart/2008/layout/HorizontalMultiLevelHierarchy"/>
    <dgm:cxn modelId="{39E68D94-BE54-4F6C-9248-CD8791958811}" type="presParOf" srcId="{A4DEF52C-077C-497E-8190-394403822846}" destId="{8F8533B8-A513-4904-A23E-2C28984C84E1}" srcOrd="15" destOrd="0" presId="urn:microsoft.com/office/officeart/2008/layout/HorizontalMultiLevelHierarchy"/>
    <dgm:cxn modelId="{41064C1A-B7F2-4BB3-A456-1112E8575945}" type="presParOf" srcId="{8F8533B8-A513-4904-A23E-2C28984C84E1}" destId="{ED736AA3-9670-4DD5-BBAB-1D313C63B7F4}" srcOrd="0" destOrd="0" presId="urn:microsoft.com/office/officeart/2008/layout/HorizontalMultiLevelHierarchy"/>
    <dgm:cxn modelId="{6F41D9EB-F9F6-42C9-8377-B5F6BA4594DD}" type="presParOf" srcId="{8F8533B8-A513-4904-A23E-2C28984C84E1}" destId="{83BCBDFD-B715-4C4F-8829-18488866BD8A}" srcOrd="1" destOrd="0" presId="urn:microsoft.com/office/officeart/2008/layout/HorizontalMultiLevelHierarchy"/>
    <dgm:cxn modelId="{D2F71196-20F8-4E9F-96AC-52A642632B59}" type="presParOf" srcId="{83BCBDFD-B715-4C4F-8829-18488866BD8A}" destId="{C3D8FCE4-0A6A-4E7A-950A-5E666A100020}" srcOrd="0" destOrd="0" presId="urn:microsoft.com/office/officeart/2008/layout/HorizontalMultiLevelHierarchy"/>
    <dgm:cxn modelId="{B7F45E86-2150-4202-9B1E-401A2D4E1980}" type="presParOf" srcId="{C3D8FCE4-0A6A-4E7A-950A-5E666A100020}" destId="{F9F7CC76-AD4D-4C51-BC2F-AC95ADB48FA1}" srcOrd="0" destOrd="0" presId="urn:microsoft.com/office/officeart/2008/layout/HorizontalMultiLevelHierarchy"/>
    <dgm:cxn modelId="{6F7FA0D0-87E8-4987-BD58-B189FD96BD4A}" type="presParOf" srcId="{83BCBDFD-B715-4C4F-8829-18488866BD8A}" destId="{C135095F-F6E9-426B-8162-87483C3F3497}" srcOrd="1" destOrd="0" presId="urn:microsoft.com/office/officeart/2008/layout/HorizontalMultiLevelHierarchy"/>
    <dgm:cxn modelId="{9FD19E60-BB13-45EF-B083-7BE7CA2F805D}" type="presParOf" srcId="{C135095F-F6E9-426B-8162-87483C3F3497}" destId="{8220B2CA-9AC8-4A8F-B46F-B6CCB03F4917}" srcOrd="0" destOrd="0" presId="urn:microsoft.com/office/officeart/2008/layout/HorizontalMultiLevelHierarchy"/>
    <dgm:cxn modelId="{905FB7E4-1100-47AC-B202-227C6204C860}" type="presParOf" srcId="{C135095F-F6E9-426B-8162-87483C3F3497}" destId="{BCF8BAB4-F75A-4018-BB5F-92444A42F79E}" srcOrd="1" destOrd="0" presId="urn:microsoft.com/office/officeart/2008/layout/HorizontalMultiLevelHierarchy"/>
    <dgm:cxn modelId="{CF0A5933-1908-49FD-B093-838CAD30D99E}" type="presParOf" srcId="{83BCBDFD-B715-4C4F-8829-18488866BD8A}" destId="{C27241A2-99BB-4104-848A-124BC21CE10F}" srcOrd="2" destOrd="0" presId="urn:microsoft.com/office/officeart/2008/layout/HorizontalMultiLevelHierarchy"/>
    <dgm:cxn modelId="{C89B338F-B452-4578-9CC2-BDEB67113D19}" type="presParOf" srcId="{C27241A2-99BB-4104-848A-124BC21CE10F}" destId="{E5D1B232-4891-4D7C-8E42-EF8EA229E51E}" srcOrd="0" destOrd="0" presId="urn:microsoft.com/office/officeart/2008/layout/HorizontalMultiLevelHierarchy"/>
    <dgm:cxn modelId="{81D26246-5156-4AE8-AC6D-57FDB6E8BDF6}" type="presParOf" srcId="{83BCBDFD-B715-4C4F-8829-18488866BD8A}" destId="{C7CC8C5D-3F2F-47E1-AD01-B2876C899843}" srcOrd="3" destOrd="0" presId="urn:microsoft.com/office/officeart/2008/layout/HorizontalMultiLevelHierarchy"/>
    <dgm:cxn modelId="{11B500ED-7083-4B04-8AE6-6B0813973946}" type="presParOf" srcId="{C7CC8C5D-3F2F-47E1-AD01-B2876C899843}" destId="{87099106-9B76-44A0-B208-C899983758F5}" srcOrd="0" destOrd="0" presId="urn:microsoft.com/office/officeart/2008/layout/HorizontalMultiLevelHierarchy"/>
    <dgm:cxn modelId="{98E433D9-7C52-4D21-99C1-54068B4035C4}" type="presParOf" srcId="{C7CC8C5D-3F2F-47E1-AD01-B2876C899843}" destId="{EF5DFB29-A4E2-4027-92C8-A2DC5A858EBF}" srcOrd="1" destOrd="0" presId="urn:microsoft.com/office/officeart/2008/layout/HorizontalMultiLevelHierarchy"/>
    <dgm:cxn modelId="{316B9CDF-5BE8-464D-B56F-3E598B9CA571}" type="presParOf" srcId="{92754E26-7B5B-4315-9DB8-4F42CB23246F}" destId="{07229BD9-5FF7-4065-93A9-CA5F719268C3}" srcOrd="2" destOrd="0" presId="urn:microsoft.com/office/officeart/2008/layout/HorizontalMultiLevelHierarchy"/>
    <dgm:cxn modelId="{F88FA755-E866-4604-BFE7-6B32536FA9AF}" type="presParOf" srcId="{07229BD9-5FF7-4065-93A9-CA5F719268C3}" destId="{04C005BA-3392-4315-B8BA-D6E7D68B7519}" srcOrd="0" destOrd="0" presId="urn:microsoft.com/office/officeart/2008/layout/HorizontalMultiLevelHierarchy"/>
    <dgm:cxn modelId="{41CA18F1-4C2E-4DE9-89B5-5A70DD17A2AF}" type="presParOf" srcId="{92754E26-7B5B-4315-9DB8-4F42CB23246F}" destId="{DE9A94F3-8F9A-484E-BBF5-5C8426B7F4D5}" srcOrd="3" destOrd="0" presId="urn:microsoft.com/office/officeart/2008/layout/HorizontalMultiLevelHierarchy"/>
    <dgm:cxn modelId="{3DCD582C-C42A-42A8-AF16-58AE492B433A}" type="presParOf" srcId="{DE9A94F3-8F9A-484E-BBF5-5C8426B7F4D5}" destId="{126D38AB-2EE2-46EB-AC93-0E848F5B9F2B}" srcOrd="0" destOrd="0" presId="urn:microsoft.com/office/officeart/2008/layout/HorizontalMultiLevelHierarchy"/>
    <dgm:cxn modelId="{00C1D7A5-F059-4C41-A2A4-C3B81B3D9EE3}" type="presParOf" srcId="{DE9A94F3-8F9A-484E-BBF5-5C8426B7F4D5}" destId="{593B44DE-FC3F-4673-B693-157F7EFC7ECC}" srcOrd="1" destOrd="0" presId="urn:microsoft.com/office/officeart/2008/layout/HorizontalMultiLevelHierarchy"/>
    <dgm:cxn modelId="{531FFC5F-D4EF-48CE-AA23-CE002818FED2}" type="presParOf" srcId="{92754E26-7B5B-4315-9DB8-4F42CB23246F}" destId="{8207DF6D-23B0-4E8D-9B56-294947DC2E56}" srcOrd="4" destOrd="0" presId="urn:microsoft.com/office/officeart/2008/layout/HorizontalMultiLevelHierarchy"/>
    <dgm:cxn modelId="{C99C4746-F599-4749-AE0A-54D50C92418F}" type="presParOf" srcId="{8207DF6D-23B0-4E8D-9B56-294947DC2E56}" destId="{83C35570-C8DA-4A10-9123-BD2F1F7AB7C7}" srcOrd="0" destOrd="0" presId="urn:microsoft.com/office/officeart/2008/layout/HorizontalMultiLevelHierarchy"/>
    <dgm:cxn modelId="{D867B3C4-29C7-4A74-8582-46D85EBC591C}" type="presParOf" srcId="{92754E26-7B5B-4315-9DB8-4F42CB23246F}" destId="{1DE9ADC6-53DD-4AE1-952C-B80E8B18B2A5}" srcOrd="5" destOrd="0" presId="urn:microsoft.com/office/officeart/2008/layout/HorizontalMultiLevelHierarchy"/>
    <dgm:cxn modelId="{C263A95D-DE9E-46AD-8111-C377897DAC13}" type="presParOf" srcId="{1DE9ADC6-53DD-4AE1-952C-B80E8B18B2A5}" destId="{5CF3ECC5-BDC8-4296-B387-39A5343AEB35}" srcOrd="0" destOrd="0" presId="urn:microsoft.com/office/officeart/2008/layout/HorizontalMultiLevelHierarchy"/>
    <dgm:cxn modelId="{A96E3936-0F31-4141-A655-C93414E76541}" type="presParOf" srcId="{1DE9ADC6-53DD-4AE1-952C-B80E8B18B2A5}" destId="{652E145D-25CD-46C7-80B0-113815EDEDCA}" srcOrd="1" destOrd="0" presId="urn:microsoft.com/office/officeart/2008/layout/HorizontalMultiLevelHierarchy"/>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02E950ED-48D6-453E-BF77-5EA051E72BBF}" type="presOf" srcId="{B0C98B80-C636-4289-B0E3-99BC6FA52F85}" destId="{79CB2974-4258-4016-BED7-D8F79A328CFF}"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49CA4BF1-07C1-48BB-9961-250BAF67B132}" type="presOf" srcId="{08B7A69D-981F-404F-9E88-BE92D83A7CD9}" destId="{469BB64D-B3FE-4EA2-9407-FC3C9D6732CC}" srcOrd="0" destOrd="0" presId="urn:microsoft.com/office/officeart/2005/8/layout/hierarchy3"/>
    <dgm:cxn modelId="{A47C5611-3C50-4682-8572-5D090CD2C076}" type="presOf" srcId="{49BAB4D9-722C-4BFC-AB7A-4C631AE85301}" destId="{CF85CB47-4192-45EA-A07E-C73D4636A4A6}" srcOrd="1" destOrd="0" presId="urn:microsoft.com/office/officeart/2005/8/layout/hierarchy3"/>
    <dgm:cxn modelId="{B75888C9-228C-424A-9B3B-B9B0BF66AA42}" type="presOf" srcId="{ECA2AFDE-3C28-493C-8D37-53A8A225DE7B}" destId="{48A8F91F-0BEB-459F-B104-137E6B37B380}" srcOrd="0" destOrd="0" presId="urn:microsoft.com/office/officeart/2005/8/layout/hierarchy3"/>
    <dgm:cxn modelId="{A547A003-1800-402F-BB36-9C0A34BE8E47}" type="presOf" srcId="{49BAB4D9-722C-4BFC-AB7A-4C631AE85301}" destId="{512A1A97-E871-4C43-915B-C8BF0EEA166A}"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BAE7C121-3535-4DB2-B9BB-A77489688DDC}" type="presOf" srcId="{12876316-C5BB-4D54-B887-BF2157DDBC57}" destId="{7327A21F-FBF3-4FFB-AA49-57252446DE80}" srcOrd="0" destOrd="0" presId="urn:microsoft.com/office/officeart/2005/8/layout/hierarchy3"/>
    <dgm:cxn modelId="{54358041-29A9-48DF-9610-E56EEA7177AE}" type="presOf" srcId="{E99AE880-5184-43FC-B30F-826825F35397}" destId="{A37FE8A8-C0FC-4112-9691-C0E7F2E8C239}"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22FD35F4-0D43-43BD-868F-F665CE9D036F}" type="presParOf" srcId="{469BB64D-B3FE-4EA2-9407-FC3C9D6732CC}" destId="{43B5C500-036C-44BF-8440-A2477AB6E2FA}" srcOrd="0" destOrd="0" presId="urn:microsoft.com/office/officeart/2005/8/layout/hierarchy3"/>
    <dgm:cxn modelId="{E4AE5E76-D572-42AB-A602-404B9B6540DD}" type="presParOf" srcId="{43B5C500-036C-44BF-8440-A2477AB6E2FA}" destId="{88E6AA1D-461B-4711-9863-ECC7F78F8667}" srcOrd="0" destOrd="0" presId="urn:microsoft.com/office/officeart/2005/8/layout/hierarchy3"/>
    <dgm:cxn modelId="{4CB58339-AC6C-4682-BB3D-5444883026C1}" type="presParOf" srcId="{88E6AA1D-461B-4711-9863-ECC7F78F8667}" destId="{512A1A97-E871-4C43-915B-C8BF0EEA166A}" srcOrd="0" destOrd="0" presId="urn:microsoft.com/office/officeart/2005/8/layout/hierarchy3"/>
    <dgm:cxn modelId="{66723FF5-96E8-4F5D-838B-01A8C6AD9A18}" type="presParOf" srcId="{88E6AA1D-461B-4711-9863-ECC7F78F8667}" destId="{CF85CB47-4192-45EA-A07E-C73D4636A4A6}" srcOrd="1" destOrd="0" presId="urn:microsoft.com/office/officeart/2005/8/layout/hierarchy3"/>
    <dgm:cxn modelId="{FF068261-5E13-4FCC-851E-8D21C349E59B}" type="presParOf" srcId="{43B5C500-036C-44BF-8440-A2477AB6E2FA}" destId="{7F9B1F4E-7369-4236-8C8A-0B111FE9C355}" srcOrd="1" destOrd="0" presId="urn:microsoft.com/office/officeart/2005/8/layout/hierarchy3"/>
    <dgm:cxn modelId="{07AB7072-9FFD-4888-95B8-3E876C6BD631}" type="presParOf" srcId="{7F9B1F4E-7369-4236-8C8A-0B111FE9C355}" destId="{A37FE8A8-C0FC-4112-9691-C0E7F2E8C239}" srcOrd="0" destOrd="0" presId="urn:microsoft.com/office/officeart/2005/8/layout/hierarchy3"/>
    <dgm:cxn modelId="{49A84DAC-4517-45F0-9595-95CA688CFCDC}" type="presParOf" srcId="{7F9B1F4E-7369-4236-8C8A-0B111FE9C355}" destId="{79CB2974-4258-4016-BED7-D8F79A328CFF}" srcOrd="1" destOrd="0" presId="urn:microsoft.com/office/officeart/2005/8/layout/hierarchy3"/>
    <dgm:cxn modelId="{E2BCB52D-A245-4F8B-832D-6572CDA2BDAC}" type="presParOf" srcId="{7F9B1F4E-7369-4236-8C8A-0B111FE9C355}" destId="{7327A21F-FBF3-4FFB-AA49-57252446DE80}" srcOrd="2" destOrd="0" presId="urn:microsoft.com/office/officeart/2005/8/layout/hierarchy3"/>
    <dgm:cxn modelId="{291C9D0B-6580-48A2-8492-0CF013ECB4DB}"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28E0C6C5-87F6-4A92-824B-BC8FCED8C299}" type="doc">
      <dgm:prSet loTypeId="urn:microsoft.com/office/officeart/2008/layout/HorizontalMultiLevelHierarchy" loCatId="hierarchy" qsTypeId="urn:microsoft.com/office/officeart/2005/8/quickstyle/simple1" qsCatId="simple" csTypeId="urn:microsoft.com/office/officeart/2005/8/colors/accent1_1" csCatId="accent1" phldr="1"/>
      <dgm:spPr/>
      <dgm:t>
        <a:bodyPr/>
        <a:lstStyle/>
        <a:p>
          <a:endParaRPr lang="en-US"/>
        </a:p>
      </dgm:t>
    </dgm:pt>
    <dgm:pt modelId="{64299FE1-30BC-45E8-A69E-F8D6F9B1F07A}">
      <dgm:prSet custT="1">
        <dgm:style>
          <a:lnRef idx="2">
            <a:schemeClr val="accent1"/>
          </a:lnRef>
          <a:fillRef idx="1">
            <a:schemeClr val="lt1"/>
          </a:fillRef>
          <a:effectRef idx="0">
            <a:schemeClr val="accent1"/>
          </a:effectRef>
          <a:fontRef idx="minor">
            <a:schemeClr val="dk1"/>
          </a:fontRef>
        </dgm:style>
      </dgm:prSet>
      <dgm:spPr>
        <a:solidFill>
          <a:srgbClr val="EAD5C0"/>
        </a:solidFill>
        <a:ln>
          <a:solidFill>
            <a:schemeClr val="tx1"/>
          </a:solidFill>
        </a:ln>
      </dgm:spPr>
      <dgm:t>
        <a:bodyPr/>
        <a:lstStyle/>
        <a:p>
          <a:r>
            <a:rPr lang="fa-IR" sz="1400" b="1" dirty="0" smtClean="0">
              <a:latin typeface="Adobe Arabic" pitchFamily="18" charset="-78"/>
              <a:cs typeface="Adobe Arabic" pitchFamily="18" charset="-78"/>
            </a:rPr>
            <a:t>سیستم های فعال</a:t>
          </a:r>
          <a:endParaRPr lang="en-US" sz="1400" b="1" dirty="0">
            <a:latin typeface="Adobe Arabic" pitchFamily="18" charset="-78"/>
            <a:cs typeface="Adobe Arabic" pitchFamily="18" charset="-78"/>
          </a:endParaRPr>
        </a:p>
      </dgm:t>
    </dgm:pt>
    <dgm:pt modelId="{824990FC-78D3-4525-9F15-CBCE8F2B7C8E}" type="parTrans" cxnId="{B03D0C0F-D935-4913-B76B-60A1EB598CD1}">
      <dgm:prSet/>
      <dgm:spPr/>
      <dgm:t>
        <a:bodyPr/>
        <a:lstStyle/>
        <a:p>
          <a:endParaRPr lang="en-US" dirty="0"/>
        </a:p>
      </dgm:t>
    </dgm:pt>
    <dgm:pt modelId="{50CDC9A5-39F9-46BB-BCEC-B3C8275CE23B}" type="sibTrans" cxnId="{B03D0C0F-D935-4913-B76B-60A1EB598CD1}">
      <dgm:prSet/>
      <dgm:spPr/>
      <dgm:t>
        <a:bodyPr/>
        <a:lstStyle/>
        <a:p>
          <a:endParaRPr lang="en-US"/>
        </a:p>
      </dgm:t>
    </dgm:pt>
    <dgm:pt modelId="{21F89C7D-C911-4496-A587-2A50B8B41A2D}">
      <dgm:prSet phldrT="[Text]" custT="1"/>
      <dgm:spPr>
        <a:solidFill>
          <a:srgbClr val="DEBC9A"/>
        </a:solidFill>
      </dgm:spPr>
      <dgm:t>
        <a:bodyPr/>
        <a:lstStyle/>
        <a:p>
          <a:pPr rtl="0"/>
          <a:r>
            <a:rPr lang="fa-IR" sz="1200" b="1" dirty="0" smtClean="0">
              <a:latin typeface="Adobe Arabic" pitchFamily="18" charset="-78"/>
              <a:cs typeface="Adobe Arabic" pitchFamily="18" charset="-78"/>
            </a:rPr>
            <a:t>گرمایش و سرمایش ساختمان</a:t>
          </a:r>
          <a:endParaRPr lang="en-US" sz="1200" b="1" dirty="0">
            <a:latin typeface="Adobe Arabic" pitchFamily="18" charset="-78"/>
            <a:cs typeface="Adobe Arabic" pitchFamily="18" charset="-78"/>
          </a:endParaRPr>
        </a:p>
      </dgm:t>
    </dgm:pt>
    <dgm:pt modelId="{E9BC6A4C-C4B5-4EF6-A051-2B680F24F3FA}" type="sibTrans" cxnId="{FCED42CB-9341-412E-8654-04748A0CA9D2}">
      <dgm:prSet/>
      <dgm:spPr/>
      <dgm:t>
        <a:bodyPr/>
        <a:lstStyle/>
        <a:p>
          <a:endParaRPr lang="en-US"/>
        </a:p>
      </dgm:t>
    </dgm:pt>
    <dgm:pt modelId="{61533F94-251B-43E4-9644-BE9DD14AA7F9}" type="parTrans" cxnId="{FCED42CB-9341-412E-8654-04748A0CA9D2}">
      <dgm:prSet/>
      <dgm:spPr/>
      <dgm:t>
        <a:bodyPr/>
        <a:lstStyle/>
        <a:p>
          <a:endParaRPr lang="en-US" dirty="0"/>
        </a:p>
      </dgm:t>
    </dgm:pt>
    <dgm:pt modelId="{4050B366-A518-4BBB-ABD2-5A8D61DF9E56}">
      <dgm:prSet custT="1">
        <dgm:style>
          <a:lnRef idx="2">
            <a:schemeClr val="accent1"/>
          </a:lnRef>
          <a:fillRef idx="1">
            <a:schemeClr val="lt1"/>
          </a:fillRef>
          <a:effectRef idx="0">
            <a:schemeClr val="accent1"/>
          </a:effectRef>
          <a:fontRef idx="minor">
            <a:schemeClr val="dk1"/>
          </a:fontRef>
        </dgm:style>
      </dgm:prSet>
      <dgm:spPr/>
      <dgm:t>
        <a:bodyPr/>
        <a:lstStyle/>
        <a:p>
          <a:r>
            <a:rPr lang="fa-IR" sz="1200" b="1" dirty="0" smtClean="0">
              <a:latin typeface="Adobe Arabic" pitchFamily="18" charset="-78"/>
              <a:cs typeface="Adobe Arabic" pitchFamily="18" charset="-78"/>
            </a:rPr>
            <a:t>سیستم های غیر فعال</a:t>
          </a:r>
          <a:endParaRPr lang="en-US" sz="1200" b="1" dirty="0">
            <a:latin typeface="Adobe Arabic" pitchFamily="18" charset="-78"/>
            <a:cs typeface="Adobe Arabic" pitchFamily="18" charset="-78"/>
          </a:endParaRPr>
        </a:p>
      </dgm:t>
    </dgm:pt>
    <dgm:pt modelId="{47FD2BEE-6502-4EF1-9E18-1F19AE35CFC8}" type="sibTrans" cxnId="{21FFADA9-4A1B-4F98-85E3-7FF77FEC4087}">
      <dgm:prSet/>
      <dgm:spPr/>
      <dgm:t>
        <a:bodyPr/>
        <a:lstStyle/>
        <a:p>
          <a:endParaRPr lang="en-US"/>
        </a:p>
      </dgm:t>
    </dgm:pt>
    <dgm:pt modelId="{70283B75-678B-45B0-BD12-404ACE174229}" type="parTrans" cxnId="{21FFADA9-4A1B-4F98-85E3-7FF77FEC4087}">
      <dgm:prSet/>
      <dgm:spPr/>
      <dgm:t>
        <a:bodyPr/>
        <a:lstStyle/>
        <a:p>
          <a:endParaRPr lang="en-US" dirty="0"/>
        </a:p>
      </dgm:t>
    </dgm:pt>
    <dgm:pt modelId="{03F885B3-C44D-494F-A256-16659CB6E925}">
      <dgm:prSet custT="1"/>
      <dgm:spPr>
        <a:solidFill>
          <a:srgbClr val="FF8181"/>
        </a:solidFill>
        <a:ln>
          <a:solidFill>
            <a:schemeClr val="bg2">
              <a:lumMod val="50000"/>
            </a:schemeClr>
          </a:solidFill>
        </a:ln>
      </dgm:spPr>
      <dgm:t>
        <a:bodyPr/>
        <a:lstStyle/>
        <a:p>
          <a:r>
            <a:rPr lang="fa-IR" sz="1200" b="1" dirty="0" smtClean="0">
              <a:latin typeface="Adobe Arabic" pitchFamily="18" charset="-78"/>
              <a:cs typeface="Adobe Arabic" pitchFamily="18" charset="-78"/>
            </a:rPr>
            <a:t>کانال عبور سیال</a:t>
          </a:r>
          <a:endParaRPr lang="en-US" sz="1200" b="1" dirty="0">
            <a:latin typeface="Adobe Arabic" pitchFamily="18" charset="-78"/>
            <a:cs typeface="Adobe Arabic" pitchFamily="18" charset="-78"/>
          </a:endParaRPr>
        </a:p>
      </dgm:t>
    </dgm:pt>
    <dgm:pt modelId="{CB77D847-F443-4B8C-8B71-17F471CDD571}" type="sibTrans" cxnId="{170F11F8-311F-41F9-9E0A-D009858C0D3A}">
      <dgm:prSet/>
      <dgm:spPr/>
      <dgm:t>
        <a:bodyPr/>
        <a:lstStyle/>
        <a:p>
          <a:endParaRPr lang="en-US"/>
        </a:p>
      </dgm:t>
    </dgm:pt>
    <dgm:pt modelId="{012780FF-2D27-4FE0-9FAF-8DCA9F6414B4}" type="parTrans" cxnId="{170F11F8-311F-41F9-9E0A-D009858C0D3A}">
      <dgm:prSet/>
      <dgm:spPr/>
      <dgm:t>
        <a:bodyPr/>
        <a:lstStyle/>
        <a:p>
          <a:endParaRPr lang="en-US" dirty="0"/>
        </a:p>
      </dgm:t>
    </dgm:pt>
    <dgm:pt modelId="{E75B869C-1392-4E69-8D8B-F80CDF4837FD}">
      <dgm:prSet custT="1"/>
      <dgm:spPr>
        <a:solidFill>
          <a:srgbClr val="FF8181"/>
        </a:solidFill>
        <a:ln>
          <a:solidFill>
            <a:schemeClr val="bg2">
              <a:lumMod val="50000"/>
            </a:schemeClr>
          </a:solidFill>
        </a:ln>
      </dgm:spPr>
      <dgm:t>
        <a:bodyPr/>
        <a:lstStyle/>
        <a:p>
          <a:r>
            <a:rPr lang="fa-IR" sz="1100" b="1" dirty="0" smtClean="0">
              <a:latin typeface="Adobe Arabic" pitchFamily="18" charset="-78"/>
              <a:cs typeface="Adobe Arabic" pitchFamily="18" charset="-78"/>
            </a:rPr>
            <a:t>سیستم ذخیره گرمایی</a:t>
          </a:r>
          <a:endParaRPr lang="en-US" sz="1100" b="1" dirty="0">
            <a:latin typeface="Adobe Arabic" pitchFamily="18" charset="-78"/>
            <a:cs typeface="Adobe Arabic" pitchFamily="18" charset="-78"/>
          </a:endParaRPr>
        </a:p>
      </dgm:t>
    </dgm:pt>
    <dgm:pt modelId="{8C0F7DF6-70F1-489E-97CE-F3B2F8753BE4}" type="sibTrans" cxnId="{16317B61-97D7-4413-B7CF-B070230E1913}">
      <dgm:prSet/>
      <dgm:spPr/>
      <dgm:t>
        <a:bodyPr/>
        <a:lstStyle/>
        <a:p>
          <a:endParaRPr lang="en-US"/>
        </a:p>
      </dgm:t>
    </dgm:pt>
    <dgm:pt modelId="{102FB4A2-3C55-408D-9974-CFB3616E9966}" type="parTrans" cxnId="{16317B61-97D7-4413-B7CF-B070230E1913}">
      <dgm:prSet/>
      <dgm:spPr/>
      <dgm:t>
        <a:bodyPr/>
        <a:lstStyle/>
        <a:p>
          <a:endParaRPr lang="en-US" dirty="0"/>
        </a:p>
      </dgm:t>
    </dgm:pt>
    <dgm:pt modelId="{0EA82E56-40EB-4462-8D0E-1D2756261F26}">
      <dgm:prSet custT="1"/>
      <dgm:spPr>
        <a:solidFill>
          <a:srgbClr val="FF8181"/>
        </a:solidFill>
        <a:ln>
          <a:solidFill>
            <a:schemeClr val="bg2">
              <a:lumMod val="50000"/>
            </a:schemeClr>
          </a:solidFill>
        </a:ln>
      </dgm:spPr>
      <dgm:t>
        <a:bodyPr/>
        <a:lstStyle/>
        <a:p>
          <a:r>
            <a:rPr lang="fa-IR" sz="1200" b="1" dirty="0" smtClean="0">
              <a:latin typeface="Adobe Arabic" pitchFamily="18" charset="-78"/>
              <a:cs typeface="Adobe Arabic" pitchFamily="18" charset="-78"/>
            </a:rPr>
            <a:t>کلکتورها</a:t>
          </a:r>
          <a:endParaRPr lang="en-US" sz="1200" b="1" dirty="0">
            <a:latin typeface="Adobe Arabic" pitchFamily="18" charset="-78"/>
            <a:cs typeface="Adobe Arabic" pitchFamily="18" charset="-78"/>
          </a:endParaRPr>
        </a:p>
      </dgm:t>
    </dgm:pt>
    <dgm:pt modelId="{2DC90B73-55D0-4DE6-AFB1-938F4C48D289}" type="sibTrans" cxnId="{C89EBC24-C6ED-4ED3-8EC5-E1A2FB37A465}">
      <dgm:prSet/>
      <dgm:spPr/>
      <dgm:t>
        <a:bodyPr/>
        <a:lstStyle/>
        <a:p>
          <a:endParaRPr lang="en-US"/>
        </a:p>
      </dgm:t>
    </dgm:pt>
    <dgm:pt modelId="{8E377FE8-3FFC-4065-A9D7-185928FDAC1A}" type="parTrans" cxnId="{C89EBC24-C6ED-4ED3-8EC5-E1A2FB37A465}">
      <dgm:prSet/>
      <dgm:spPr/>
      <dgm:t>
        <a:bodyPr/>
        <a:lstStyle/>
        <a:p>
          <a:endParaRPr lang="en-US" dirty="0"/>
        </a:p>
      </dgm:t>
    </dgm:pt>
    <dgm:pt modelId="{1AE60BDA-C4DD-4A11-BB8D-393B32B58D45}">
      <dgm:prSet custT="1"/>
      <dgm:spPr>
        <a:solidFill>
          <a:srgbClr val="FF8181"/>
        </a:solidFill>
        <a:ln>
          <a:solidFill>
            <a:schemeClr val="bg2">
              <a:lumMod val="50000"/>
            </a:schemeClr>
          </a:solidFill>
        </a:ln>
      </dgm:spPr>
      <dgm:t>
        <a:bodyPr/>
        <a:lstStyle/>
        <a:p>
          <a:r>
            <a:rPr lang="fa-IR" sz="1200" b="1" dirty="0" smtClean="0">
              <a:latin typeface="Adobe Arabic" pitchFamily="18" charset="-78"/>
              <a:cs typeface="Adobe Arabic" pitchFamily="18" charset="-78"/>
            </a:rPr>
            <a:t>پمپ ها و دمپرها</a:t>
          </a:r>
          <a:endParaRPr lang="en-US" sz="1200" b="1" dirty="0">
            <a:latin typeface="Adobe Arabic" pitchFamily="18" charset="-78"/>
            <a:cs typeface="Adobe Arabic" pitchFamily="18" charset="-78"/>
          </a:endParaRPr>
        </a:p>
      </dgm:t>
    </dgm:pt>
    <dgm:pt modelId="{9FC45F1D-A643-4E0C-961D-7FD318E8238F}" type="parTrans" cxnId="{CA5C27EB-D49E-4715-9039-F80EDABBD0A2}">
      <dgm:prSet/>
      <dgm:spPr/>
      <dgm:t>
        <a:bodyPr/>
        <a:lstStyle/>
        <a:p>
          <a:endParaRPr lang="en-US"/>
        </a:p>
      </dgm:t>
    </dgm:pt>
    <dgm:pt modelId="{79BB1658-D93E-4AD9-B2B4-2705DAD40983}" type="sibTrans" cxnId="{CA5C27EB-D49E-4715-9039-F80EDABBD0A2}">
      <dgm:prSet/>
      <dgm:spPr/>
      <dgm:t>
        <a:bodyPr/>
        <a:lstStyle/>
        <a:p>
          <a:endParaRPr lang="en-US"/>
        </a:p>
      </dgm:t>
    </dgm:pt>
    <dgm:pt modelId="{B1DF7205-7CA4-4D76-97E3-25478BEA483E}">
      <dgm:prSet custT="1"/>
      <dgm:spPr>
        <a:solidFill>
          <a:srgbClr val="FF8181"/>
        </a:solidFill>
        <a:ln>
          <a:solidFill>
            <a:schemeClr val="bg2">
              <a:lumMod val="50000"/>
            </a:schemeClr>
          </a:solidFill>
        </a:ln>
      </dgm:spPr>
      <dgm:t>
        <a:bodyPr/>
        <a:lstStyle/>
        <a:p>
          <a:r>
            <a:rPr lang="fa-IR" sz="1200" b="1" dirty="0" smtClean="0">
              <a:latin typeface="Adobe Arabic" pitchFamily="18" charset="-78"/>
              <a:cs typeface="Adobe Arabic" pitchFamily="18" charset="-78"/>
            </a:rPr>
            <a:t>کنترل کننده ها</a:t>
          </a:r>
          <a:endParaRPr lang="en-US" sz="1200" b="1" dirty="0">
            <a:latin typeface="Adobe Arabic" pitchFamily="18" charset="-78"/>
            <a:cs typeface="Adobe Arabic" pitchFamily="18" charset="-78"/>
          </a:endParaRPr>
        </a:p>
      </dgm:t>
    </dgm:pt>
    <dgm:pt modelId="{F719B35B-B137-470F-AE37-20F0890D3712}" type="parTrans" cxnId="{1599C427-F6D5-43CE-8F43-449EF2611451}">
      <dgm:prSet/>
      <dgm:spPr/>
      <dgm:t>
        <a:bodyPr/>
        <a:lstStyle/>
        <a:p>
          <a:endParaRPr lang="en-US"/>
        </a:p>
      </dgm:t>
    </dgm:pt>
    <dgm:pt modelId="{C01E8504-0112-48E0-A663-07902B2B97A1}" type="sibTrans" cxnId="{1599C427-F6D5-43CE-8F43-449EF2611451}">
      <dgm:prSet/>
      <dgm:spPr/>
      <dgm:t>
        <a:bodyPr/>
        <a:lstStyle/>
        <a:p>
          <a:endParaRPr lang="en-US"/>
        </a:p>
      </dgm:t>
    </dgm:pt>
    <dgm:pt modelId="{C355E8ED-C504-49B0-8146-E0621EA2ACF0}">
      <dgm:prSet custT="1"/>
      <dgm:spPr>
        <a:solidFill>
          <a:srgbClr val="FF8181"/>
        </a:solidFill>
        <a:ln>
          <a:solidFill>
            <a:schemeClr val="bg2">
              <a:lumMod val="50000"/>
            </a:schemeClr>
          </a:solidFill>
        </a:ln>
      </dgm:spPr>
      <dgm:t>
        <a:bodyPr/>
        <a:lstStyle/>
        <a:p>
          <a:r>
            <a:rPr lang="fa-IR" sz="1200" b="1" dirty="0" smtClean="0">
              <a:latin typeface="Adobe Arabic" pitchFamily="18" charset="-78"/>
              <a:cs typeface="Adobe Arabic" pitchFamily="18" charset="-78"/>
            </a:rPr>
            <a:t>مبدل های حرارتی</a:t>
          </a:r>
          <a:endParaRPr lang="en-US" sz="1200" b="1" dirty="0">
            <a:latin typeface="Adobe Arabic" pitchFamily="18" charset="-78"/>
            <a:cs typeface="Adobe Arabic" pitchFamily="18" charset="-78"/>
          </a:endParaRPr>
        </a:p>
      </dgm:t>
    </dgm:pt>
    <dgm:pt modelId="{711AD6E2-A48A-4676-863F-16889F6BE1BB}" type="parTrans" cxnId="{EE75AD36-718A-4598-AC04-E01F026CADAC}">
      <dgm:prSet/>
      <dgm:spPr/>
      <dgm:t>
        <a:bodyPr/>
        <a:lstStyle/>
        <a:p>
          <a:endParaRPr lang="en-US"/>
        </a:p>
      </dgm:t>
    </dgm:pt>
    <dgm:pt modelId="{79803A6E-0A14-4B3E-B2AD-B2138551F81C}" type="sibTrans" cxnId="{EE75AD36-718A-4598-AC04-E01F026CADAC}">
      <dgm:prSet/>
      <dgm:spPr/>
      <dgm:t>
        <a:bodyPr/>
        <a:lstStyle/>
        <a:p>
          <a:endParaRPr lang="en-US"/>
        </a:p>
      </dgm:t>
    </dgm:pt>
    <dgm:pt modelId="{B49CA2F3-0B8C-41AB-B119-84AC6F0374AD}">
      <dgm:prSet custT="1"/>
      <dgm:spPr>
        <a:solidFill>
          <a:srgbClr val="FF8181"/>
        </a:solidFill>
        <a:ln>
          <a:solidFill>
            <a:schemeClr val="bg2">
              <a:lumMod val="50000"/>
            </a:schemeClr>
          </a:solidFill>
        </a:ln>
      </dgm:spPr>
      <dgm:t>
        <a:bodyPr/>
        <a:lstStyle/>
        <a:p>
          <a:r>
            <a:rPr lang="fa-IR" sz="1200" b="1" dirty="0" smtClean="0">
              <a:latin typeface="Adobe Arabic" pitchFamily="18" charset="-78"/>
              <a:cs typeface="Adobe Arabic" pitchFamily="18" charset="-78"/>
            </a:rPr>
            <a:t>لوله ها و شیرآلات</a:t>
          </a:r>
          <a:endParaRPr lang="en-US" sz="1200" b="1" dirty="0">
            <a:latin typeface="Adobe Arabic" pitchFamily="18" charset="-78"/>
            <a:cs typeface="Adobe Arabic" pitchFamily="18" charset="-78"/>
          </a:endParaRPr>
        </a:p>
      </dgm:t>
    </dgm:pt>
    <dgm:pt modelId="{C4786BA7-5F6E-44C1-8DA6-AAB2FC800610}" type="sibTrans" cxnId="{0325EEE8-2078-447C-80D6-3A3A9BFD0425}">
      <dgm:prSet/>
      <dgm:spPr/>
      <dgm:t>
        <a:bodyPr/>
        <a:lstStyle/>
        <a:p>
          <a:endParaRPr lang="en-US"/>
        </a:p>
      </dgm:t>
    </dgm:pt>
    <dgm:pt modelId="{88467A02-32C8-470E-9A45-ACAEA1CCF704}" type="parTrans" cxnId="{0325EEE8-2078-447C-80D6-3A3A9BFD0425}">
      <dgm:prSet/>
      <dgm:spPr/>
      <dgm:t>
        <a:bodyPr/>
        <a:lstStyle/>
        <a:p>
          <a:endParaRPr lang="en-US"/>
        </a:p>
      </dgm:t>
    </dgm:pt>
    <dgm:pt modelId="{7FCFD030-ECD0-4A29-8584-0355ECFF0679}">
      <dgm:prSet custT="1"/>
      <dgm:spPr>
        <a:solidFill>
          <a:srgbClr val="FF0000"/>
        </a:solidFill>
        <a:ln>
          <a:solidFill>
            <a:schemeClr val="bg2">
              <a:lumMod val="50000"/>
            </a:schemeClr>
          </a:solidFill>
        </a:ln>
      </dgm:spPr>
      <dgm:t>
        <a:bodyPr/>
        <a:lstStyle/>
        <a:p>
          <a:r>
            <a:rPr lang="fa-IR" sz="1400" b="1" dirty="0" smtClean="0">
              <a:latin typeface="Adobe Arabic" pitchFamily="18" charset="-78"/>
              <a:cs typeface="Adobe Arabic" pitchFamily="18" charset="-78"/>
            </a:rPr>
            <a:t>گرمایش فعال</a:t>
          </a:r>
          <a:endParaRPr lang="en-US" sz="1400" b="1" dirty="0">
            <a:latin typeface="Adobe Arabic" pitchFamily="18" charset="-78"/>
            <a:cs typeface="Adobe Arabic" pitchFamily="18" charset="-78"/>
          </a:endParaRPr>
        </a:p>
      </dgm:t>
    </dgm:pt>
    <dgm:pt modelId="{6191E59E-F438-4029-9E2A-A16F77611BB7}" type="sibTrans" cxnId="{B16D7981-551F-4D64-B3B3-0272BEFCB7D3}">
      <dgm:prSet/>
      <dgm:spPr/>
      <dgm:t>
        <a:bodyPr/>
        <a:lstStyle/>
        <a:p>
          <a:endParaRPr lang="en-US"/>
        </a:p>
      </dgm:t>
    </dgm:pt>
    <dgm:pt modelId="{25F47EC7-09BD-46F2-B679-0432118DDD6F}" type="parTrans" cxnId="{B16D7981-551F-4D64-B3B3-0272BEFCB7D3}">
      <dgm:prSet/>
      <dgm:spPr/>
      <dgm:t>
        <a:bodyPr/>
        <a:lstStyle/>
        <a:p>
          <a:endParaRPr lang="en-US" dirty="0"/>
        </a:p>
      </dgm:t>
    </dgm:pt>
    <dgm:pt modelId="{C1315DA6-004F-4C6F-96FA-68CB3F36D4D2}">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2000" b="1" dirty="0" smtClean="0">
              <a:solidFill>
                <a:schemeClr val="bg1"/>
              </a:solidFill>
              <a:latin typeface="Adobe Arabic" pitchFamily="18" charset="-78"/>
              <a:cs typeface="Adobe Arabic" pitchFamily="18" charset="-78"/>
            </a:rPr>
            <a:t>سیستم های حرارتی</a:t>
          </a:r>
          <a:endParaRPr lang="en-US" sz="2000" b="1" dirty="0">
            <a:solidFill>
              <a:schemeClr val="bg1"/>
            </a:solidFill>
            <a:latin typeface="Adobe Arabic" pitchFamily="18" charset="-78"/>
            <a:cs typeface="Adobe Arabic" pitchFamily="18" charset="-78"/>
          </a:endParaRPr>
        </a:p>
      </dgm:t>
    </dgm:pt>
    <dgm:pt modelId="{8123396A-ED77-4610-9FDE-6D66E55243EA}" type="sibTrans" cxnId="{53A64CAF-A4D1-4EFA-B39F-8E17B7A3A9C7}">
      <dgm:prSet/>
      <dgm:spPr/>
      <dgm:t>
        <a:bodyPr/>
        <a:lstStyle/>
        <a:p>
          <a:endParaRPr lang="en-US"/>
        </a:p>
      </dgm:t>
    </dgm:pt>
    <dgm:pt modelId="{17C05319-49E4-4066-9AE5-298EC6C7E124}" type="parTrans" cxnId="{53A64CAF-A4D1-4EFA-B39F-8E17B7A3A9C7}">
      <dgm:prSet/>
      <dgm:spPr/>
      <dgm:t>
        <a:bodyPr/>
        <a:lstStyle/>
        <a:p>
          <a:endParaRPr lang="en-US"/>
        </a:p>
      </dgm:t>
    </dgm:pt>
    <dgm:pt modelId="{95E737CB-33E6-4CCB-8EA7-1458F51AB4DB}" type="pres">
      <dgm:prSet presAssocID="{28E0C6C5-87F6-4A92-824B-BC8FCED8C299}" presName="Name0" presStyleCnt="0">
        <dgm:presLayoutVars>
          <dgm:chPref val="1"/>
          <dgm:dir/>
          <dgm:animOne val="branch"/>
          <dgm:animLvl val="lvl"/>
          <dgm:resizeHandles val="exact"/>
        </dgm:presLayoutVars>
      </dgm:prSet>
      <dgm:spPr/>
      <dgm:t>
        <a:bodyPr/>
        <a:lstStyle/>
        <a:p>
          <a:endParaRPr lang="en-US"/>
        </a:p>
      </dgm:t>
    </dgm:pt>
    <dgm:pt modelId="{089F42FC-FAB5-4620-B2ED-B7D7A252636A}" type="pres">
      <dgm:prSet presAssocID="{C1315DA6-004F-4C6F-96FA-68CB3F36D4D2}" presName="root1" presStyleCnt="0"/>
      <dgm:spPr/>
      <dgm:t>
        <a:bodyPr/>
        <a:lstStyle/>
        <a:p>
          <a:endParaRPr lang="en-US"/>
        </a:p>
      </dgm:t>
    </dgm:pt>
    <dgm:pt modelId="{9E7FB391-75CE-4B37-8EB4-CD4A24E966F7}" type="pres">
      <dgm:prSet presAssocID="{C1315DA6-004F-4C6F-96FA-68CB3F36D4D2}" presName="LevelOneTextNode" presStyleLbl="node0" presStyleIdx="0" presStyleCnt="1" custScaleX="162015" custScaleY="112804">
        <dgm:presLayoutVars>
          <dgm:chPref val="3"/>
        </dgm:presLayoutVars>
      </dgm:prSet>
      <dgm:spPr/>
      <dgm:t>
        <a:bodyPr/>
        <a:lstStyle/>
        <a:p>
          <a:endParaRPr lang="en-US"/>
        </a:p>
      </dgm:t>
    </dgm:pt>
    <dgm:pt modelId="{92754E26-7B5B-4315-9DB8-4F42CB23246F}" type="pres">
      <dgm:prSet presAssocID="{C1315DA6-004F-4C6F-96FA-68CB3F36D4D2}" presName="level2hierChild" presStyleCnt="0"/>
      <dgm:spPr/>
      <dgm:t>
        <a:bodyPr/>
        <a:lstStyle/>
        <a:p>
          <a:endParaRPr lang="en-US"/>
        </a:p>
      </dgm:t>
    </dgm:pt>
    <dgm:pt modelId="{F3BC365C-97E8-4279-BA72-9D3C362CA99D}" type="pres">
      <dgm:prSet presAssocID="{61533F94-251B-43E4-9644-BE9DD14AA7F9}" presName="conn2-1" presStyleLbl="parChTrans1D2" presStyleIdx="0" presStyleCnt="1"/>
      <dgm:spPr/>
      <dgm:t>
        <a:bodyPr/>
        <a:lstStyle/>
        <a:p>
          <a:endParaRPr lang="en-US"/>
        </a:p>
      </dgm:t>
    </dgm:pt>
    <dgm:pt modelId="{517530F0-3AAF-4401-B8C3-5054075A8312}" type="pres">
      <dgm:prSet presAssocID="{61533F94-251B-43E4-9644-BE9DD14AA7F9}" presName="connTx" presStyleLbl="parChTrans1D2" presStyleIdx="0" presStyleCnt="1"/>
      <dgm:spPr/>
      <dgm:t>
        <a:bodyPr/>
        <a:lstStyle/>
        <a:p>
          <a:endParaRPr lang="en-US"/>
        </a:p>
      </dgm:t>
    </dgm:pt>
    <dgm:pt modelId="{C32016BD-4081-4F9A-80E0-DAEDC5A4B286}" type="pres">
      <dgm:prSet presAssocID="{21F89C7D-C911-4496-A587-2A50B8B41A2D}" presName="root2" presStyleCnt="0"/>
      <dgm:spPr/>
      <dgm:t>
        <a:bodyPr/>
        <a:lstStyle/>
        <a:p>
          <a:endParaRPr lang="en-US"/>
        </a:p>
      </dgm:t>
    </dgm:pt>
    <dgm:pt modelId="{529A8D2D-465C-4AD5-A981-2B5232D60E47}" type="pres">
      <dgm:prSet presAssocID="{21F89C7D-C911-4496-A587-2A50B8B41A2D}" presName="LevelTwoTextNode" presStyleLbl="node2" presStyleIdx="0" presStyleCnt="1" custScaleX="101700" custScaleY="149677">
        <dgm:presLayoutVars>
          <dgm:chPref val="3"/>
        </dgm:presLayoutVars>
      </dgm:prSet>
      <dgm:spPr/>
      <dgm:t>
        <a:bodyPr/>
        <a:lstStyle/>
        <a:p>
          <a:endParaRPr lang="en-US"/>
        </a:p>
      </dgm:t>
    </dgm:pt>
    <dgm:pt modelId="{A4DEF52C-077C-497E-8190-394403822846}" type="pres">
      <dgm:prSet presAssocID="{21F89C7D-C911-4496-A587-2A50B8B41A2D}" presName="level3hierChild" presStyleCnt="0"/>
      <dgm:spPr/>
      <dgm:t>
        <a:bodyPr/>
        <a:lstStyle/>
        <a:p>
          <a:endParaRPr lang="en-US"/>
        </a:p>
      </dgm:t>
    </dgm:pt>
    <dgm:pt modelId="{EAEB6B48-4841-4FBF-AA8D-3D489D398311}" type="pres">
      <dgm:prSet presAssocID="{70283B75-678B-45B0-BD12-404ACE174229}" presName="conn2-1" presStyleLbl="parChTrans1D3" presStyleIdx="0" presStyleCnt="2"/>
      <dgm:spPr/>
      <dgm:t>
        <a:bodyPr/>
        <a:lstStyle/>
        <a:p>
          <a:endParaRPr lang="en-US"/>
        </a:p>
      </dgm:t>
    </dgm:pt>
    <dgm:pt modelId="{43FF98C4-5E86-40EA-BE5A-F5337A1516D7}" type="pres">
      <dgm:prSet presAssocID="{70283B75-678B-45B0-BD12-404ACE174229}" presName="connTx" presStyleLbl="parChTrans1D3" presStyleIdx="0" presStyleCnt="2"/>
      <dgm:spPr/>
      <dgm:t>
        <a:bodyPr/>
        <a:lstStyle/>
        <a:p>
          <a:endParaRPr lang="en-US"/>
        </a:p>
      </dgm:t>
    </dgm:pt>
    <dgm:pt modelId="{4B6EFD4B-5454-4658-95C1-6CEB66224993}" type="pres">
      <dgm:prSet presAssocID="{4050B366-A518-4BBB-ABD2-5A8D61DF9E56}" presName="root2" presStyleCnt="0"/>
      <dgm:spPr/>
      <dgm:t>
        <a:bodyPr/>
        <a:lstStyle/>
        <a:p>
          <a:endParaRPr lang="en-US"/>
        </a:p>
      </dgm:t>
    </dgm:pt>
    <dgm:pt modelId="{B608C4D4-5336-4AAF-BEC9-BD4C3FAEBA25}" type="pres">
      <dgm:prSet presAssocID="{4050B366-A518-4BBB-ABD2-5A8D61DF9E56}" presName="LevelTwoTextNode" presStyleLbl="node3" presStyleIdx="0" presStyleCnt="2" custScaleX="130798" custLinFactY="25135" custLinFactNeighborY="100000">
        <dgm:presLayoutVars>
          <dgm:chPref val="3"/>
        </dgm:presLayoutVars>
      </dgm:prSet>
      <dgm:spPr/>
      <dgm:t>
        <a:bodyPr/>
        <a:lstStyle/>
        <a:p>
          <a:endParaRPr lang="en-US"/>
        </a:p>
      </dgm:t>
    </dgm:pt>
    <dgm:pt modelId="{0268A6C3-8238-4C47-A81B-F2A2BD5D83A0}" type="pres">
      <dgm:prSet presAssocID="{4050B366-A518-4BBB-ABD2-5A8D61DF9E56}" presName="level3hierChild" presStyleCnt="0"/>
      <dgm:spPr/>
      <dgm:t>
        <a:bodyPr/>
        <a:lstStyle/>
        <a:p>
          <a:endParaRPr lang="en-US"/>
        </a:p>
      </dgm:t>
    </dgm:pt>
    <dgm:pt modelId="{B0B517E2-9763-4E3A-A2E7-09144BD4D6C4}" type="pres">
      <dgm:prSet presAssocID="{824990FC-78D3-4525-9F15-CBCE8F2B7C8E}" presName="conn2-1" presStyleLbl="parChTrans1D3" presStyleIdx="1" presStyleCnt="2"/>
      <dgm:spPr/>
      <dgm:t>
        <a:bodyPr/>
        <a:lstStyle/>
        <a:p>
          <a:endParaRPr lang="en-US"/>
        </a:p>
      </dgm:t>
    </dgm:pt>
    <dgm:pt modelId="{1904F066-FE34-49EC-8731-457D2708AF0E}" type="pres">
      <dgm:prSet presAssocID="{824990FC-78D3-4525-9F15-CBCE8F2B7C8E}" presName="connTx" presStyleLbl="parChTrans1D3" presStyleIdx="1" presStyleCnt="2"/>
      <dgm:spPr/>
      <dgm:t>
        <a:bodyPr/>
        <a:lstStyle/>
        <a:p>
          <a:endParaRPr lang="en-US"/>
        </a:p>
      </dgm:t>
    </dgm:pt>
    <dgm:pt modelId="{6974BA2E-B403-4137-82D0-8E1EC5334F3F}" type="pres">
      <dgm:prSet presAssocID="{64299FE1-30BC-45E8-A69E-F8D6F9B1F07A}" presName="root2" presStyleCnt="0"/>
      <dgm:spPr/>
      <dgm:t>
        <a:bodyPr/>
        <a:lstStyle/>
        <a:p>
          <a:endParaRPr lang="en-US"/>
        </a:p>
      </dgm:t>
    </dgm:pt>
    <dgm:pt modelId="{68ADAC40-E5AE-48D8-94F6-523F0C507FF3}" type="pres">
      <dgm:prSet presAssocID="{64299FE1-30BC-45E8-A69E-F8D6F9B1F07A}" presName="LevelTwoTextNode" presStyleLbl="node3" presStyleIdx="1" presStyleCnt="2" custScaleX="130798" custLinFactY="-32061" custLinFactNeighborY="-100000">
        <dgm:presLayoutVars>
          <dgm:chPref val="3"/>
        </dgm:presLayoutVars>
      </dgm:prSet>
      <dgm:spPr/>
      <dgm:t>
        <a:bodyPr/>
        <a:lstStyle/>
        <a:p>
          <a:endParaRPr lang="en-US"/>
        </a:p>
      </dgm:t>
    </dgm:pt>
    <dgm:pt modelId="{08B4CCE5-B36B-42EF-980E-3A6B69128117}" type="pres">
      <dgm:prSet presAssocID="{64299FE1-30BC-45E8-A69E-F8D6F9B1F07A}" presName="level3hierChild" presStyleCnt="0"/>
      <dgm:spPr/>
      <dgm:t>
        <a:bodyPr/>
        <a:lstStyle/>
        <a:p>
          <a:endParaRPr lang="en-US"/>
        </a:p>
      </dgm:t>
    </dgm:pt>
    <dgm:pt modelId="{ACAA4E5D-9D43-437C-8882-DCB16B04FD10}" type="pres">
      <dgm:prSet presAssocID="{25F47EC7-09BD-46F2-B679-0432118DDD6F}" presName="conn2-1" presStyleLbl="parChTrans1D4" presStyleIdx="0" presStyleCnt="8"/>
      <dgm:spPr/>
      <dgm:t>
        <a:bodyPr/>
        <a:lstStyle/>
        <a:p>
          <a:endParaRPr lang="en-US"/>
        </a:p>
      </dgm:t>
    </dgm:pt>
    <dgm:pt modelId="{2E84B280-9799-4375-9A90-E750EE99ACC2}" type="pres">
      <dgm:prSet presAssocID="{25F47EC7-09BD-46F2-B679-0432118DDD6F}" presName="connTx" presStyleLbl="parChTrans1D4" presStyleIdx="0" presStyleCnt="8"/>
      <dgm:spPr/>
      <dgm:t>
        <a:bodyPr/>
        <a:lstStyle/>
        <a:p>
          <a:endParaRPr lang="en-US"/>
        </a:p>
      </dgm:t>
    </dgm:pt>
    <dgm:pt modelId="{0B6AD339-A6A7-44D6-BF69-FC4A5D417390}" type="pres">
      <dgm:prSet presAssocID="{7FCFD030-ECD0-4A29-8584-0355ECFF0679}" presName="root2" presStyleCnt="0"/>
      <dgm:spPr/>
      <dgm:t>
        <a:bodyPr/>
        <a:lstStyle/>
        <a:p>
          <a:endParaRPr lang="en-US"/>
        </a:p>
      </dgm:t>
    </dgm:pt>
    <dgm:pt modelId="{B6AC469E-688B-4E03-A6DE-737A9981F2E1}" type="pres">
      <dgm:prSet presAssocID="{7FCFD030-ECD0-4A29-8584-0355ECFF0679}" presName="LevelTwoTextNode" presStyleLbl="node4" presStyleIdx="0" presStyleCnt="8" custLinFactY="-41238" custLinFactNeighborY="-100000">
        <dgm:presLayoutVars>
          <dgm:chPref val="3"/>
        </dgm:presLayoutVars>
      </dgm:prSet>
      <dgm:spPr/>
      <dgm:t>
        <a:bodyPr/>
        <a:lstStyle/>
        <a:p>
          <a:endParaRPr lang="en-US"/>
        </a:p>
      </dgm:t>
    </dgm:pt>
    <dgm:pt modelId="{063DDF5B-434E-4F05-B857-94898C519B0D}" type="pres">
      <dgm:prSet presAssocID="{7FCFD030-ECD0-4A29-8584-0355ECFF0679}" presName="level3hierChild" presStyleCnt="0"/>
      <dgm:spPr/>
      <dgm:t>
        <a:bodyPr/>
        <a:lstStyle/>
        <a:p>
          <a:endParaRPr lang="en-US"/>
        </a:p>
      </dgm:t>
    </dgm:pt>
    <dgm:pt modelId="{33BE7773-8633-40D0-8313-5FAE8C1FE4AC}" type="pres">
      <dgm:prSet presAssocID="{8E377FE8-3FFC-4065-A9D7-185928FDAC1A}" presName="conn2-1" presStyleLbl="parChTrans1D4" presStyleIdx="1" presStyleCnt="8"/>
      <dgm:spPr/>
      <dgm:t>
        <a:bodyPr/>
        <a:lstStyle/>
        <a:p>
          <a:endParaRPr lang="en-US"/>
        </a:p>
      </dgm:t>
    </dgm:pt>
    <dgm:pt modelId="{9A5D9317-9D42-4DF1-B6C8-6265A993CB6B}" type="pres">
      <dgm:prSet presAssocID="{8E377FE8-3FFC-4065-A9D7-185928FDAC1A}" presName="connTx" presStyleLbl="parChTrans1D4" presStyleIdx="1" presStyleCnt="8"/>
      <dgm:spPr/>
      <dgm:t>
        <a:bodyPr/>
        <a:lstStyle/>
        <a:p>
          <a:endParaRPr lang="en-US"/>
        </a:p>
      </dgm:t>
    </dgm:pt>
    <dgm:pt modelId="{A6CB77E7-2EEA-4142-8D9D-E86AED047AB6}" type="pres">
      <dgm:prSet presAssocID="{0EA82E56-40EB-4462-8D0E-1D2756261F26}" presName="root2" presStyleCnt="0"/>
      <dgm:spPr/>
      <dgm:t>
        <a:bodyPr/>
        <a:lstStyle/>
        <a:p>
          <a:endParaRPr lang="en-US"/>
        </a:p>
      </dgm:t>
    </dgm:pt>
    <dgm:pt modelId="{DAC6A732-D3A1-4C97-A81D-B9888C19402B}" type="pres">
      <dgm:prSet presAssocID="{0EA82E56-40EB-4462-8D0E-1D2756261F26}" presName="LevelTwoTextNode" presStyleLbl="node4" presStyleIdx="1" presStyleCnt="8" custLinFactY="-41238" custLinFactNeighborY="-100000">
        <dgm:presLayoutVars>
          <dgm:chPref val="3"/>
        </dgm:presLayoutVars>
      </dgm:prSet>
      <dgm:spPr/>
      <dgm:t>
        <a:bodyPr/>
        <a:lstStyle/>
        <a:p>
          <a:endParaRPr lang="en-US"/>
        </a:p>
      </dgm:t>
    </dgm:pt>
    <dgm:pt modelId="{A8735F07-D0C8-4115-B4C0-DE04BE67214F}" type="pres">
      <dgm:prSet presAssocID="{0EA82E56-40EB-4462-8D0E-1D2756261F26}" presName="level3hierChild" presStyleCnt="0"/>
      <dgm:spPr/>
      <dgm:t>
        <a:bodyPr/>
        <a:lstStyle/>
        <a:p>
          <a:endParaRPr lang="en-US"/>
        </a:p>
      </dgm:t>
    </dgm:pt>
    <dgm:pt modelId="{0B2A5808-62F3-4AA6-8D3B-F95F1AE33A24}" type="pres">
      <dgm:prSet presAssocID="{102FB4A2-3C55-408D-9974-CFB3616E9966}" presName="conn2-1" presStyleLbl="parChTrans1D4" presStyleIdx="2" presStyleCnt="8"/>
      <dgm:spPr/>
      <dgm:t>
        <a:bodyPr/>
        <a:lstStyle/>
        <a:p>
          <a:endParaRPr lang="en-US"/>
        </a:p>
      </dgm:t>
    </dgm:pt>
    <dgm:pt modelId="{84C268F0-8126-4379-AEE2-D68BCCD6F2A2}" type="pres">
      <dgm:prSet presAssocID="{102FB4A2-3C55-408D-9974-CFB3616E9966}" presName="connTx" presStyleLbl="parChTrans1D4" presStyleIdx="2" presStyleCnt="8"/>
      <dgm:spPr/>
      <dgm:t>
        <a:bodyPr/>
        <a:lstStyle/>
        <a:p>
          <a:endParaRPr lang="en-US"/>
        </a:p>
      </dgm:t>
    </dgm:pt>
    <dgm:pt modelId="{8D5FEB24-9581-4EA6-A9BB-740E77F14B6F}" type="pres">
      <dgm:prSet presAssocID="{E75B869C-1392-4E69-8D8B-F80CDF4837FD}" presName="root2" presStyleCnt="0"/>
      <dgm:spPr/>
      <dgm:t>
        <a:bodyPr/>
        <a:lstStyle/>
        <a:p>
          <a:endParaRPr lang="en-US"/>
        </a:p>
      </dgm:t>
    </dgm:pt>
    <dgm:pt modelId="{C41A9172-6DDA-4F22-9949-FD4DFDFD911F}" type="pres">
      <dgm:prSet presAssocID="{E75B869C-1392-4E69-8D8B-F80CDF4837FD}" presName="LevelTwoTextNode" presStyleLbl="node4" presStyleIdx="2" presStyleCnt="8" custLinFactY="-41238" custLinFactNeighborY="-100000">
        <dgm:presLayoutVars>
          <dgm:chPref val="3"/>
        </dgm:presLayoutVars>
      </dgm:prSet>
      <dgm:spPr/>
      <dgm:t>
        <a:bodyPr/>
        <a:lstStyle/>
        <a:p>
          <a:endParaRPr lang="en-US"/>
        </a:p>
      </dgm:t>
    </dgm:pt>
    <dgm:pt modelId="{02CC345D-D3D6-4D4A-AAD7-AB06699AFE39}" type="pres">
      <dgm:prSet presAssocID="{E75B869C-1392-4E69-8D8B-F80CDF4837FD}" presName="level3hierChild" presStyleCnt="0"/>
      <dgm:spPr/>
      <dgm:t>
        <a:bodyPr/>
        <a:lstStyle/>
        <a:p>
          <a:endParaRPr lang="en-US"/>
        </a:p>
      </dgm:t>
    </dgm:pt>
    <dgm:pt modelId="{C2EF18D6-148E-4669-8AC5-B6A9EE5E83AD}" type="pres">
      <dgm:prSet presAssocID="{012780FF-2D27-4FE0-9FAF-8DCA9F6414B4}" presName="conn2-1" presStyleLbl="parChTrans1D4" presStyleIdx="3" presStyleCnt="8"/>
      <dgm:spPr/>
      <dgm:t>
        <a:bodyPr/>
        <a:lstStyle/>
        <a:p>
          <a:endParaRPr lang="en-US"/>
        </a:p>
      </dgm:t>
    </dgm:pt>
    <dgm:pt modelId="{3FC1FAD2-7257-45FD-8D13-50374BCE2B5A}" type="pres">
      <dgm:prSet presAssocID="{012780FF-2D27-4FE0-9FAF-8DCA9F6414B4}" presName="connTx" presStyleLbl="parChTrans1D4" presStyleIdx="3" presStyleCnt="8"/>
      <dgm:spPr/>
      <dgm:t>
        <a:bodyPr/>
        <a:lstStyle/>
        <a:p>
          <a:endParaRPr lang="en-US"/>
        </a:p>
      </dgm:t>
    </dgm:pt>
    <dgm:pt modelId="{7CA52442-E49E-4B62-BDA7-305F66AD6D80}" type="pres">
      <dgm:prSet presAssocID="{03F885B3-C44D-494F-A256-16659CB6E925}" presName="root2" presStyleCnt="0"/>
      <dgm:spPr/>
      <dgm:t>
        <a:bodyPr/>
        <a:lstStyle/>
        <a:p>
          <a:endParaRPr lang="en-US"/>
        </a:p>
      </dgm:t>
    </dgm:pt>
    <dgm:pt modelId="{AC423CFD-9E67-4C8E-AA41-3131D7DB7375}" type="pres">
      <dgm:prSet presAssocID="{03F885B3-C44D-494F-A256-16659CB6E925}" presName="LevelTwoTextNode" presStyleLbl="node4" presStyleIdx="3" presStyleCnt="8" custLinFactY="-41238" custLinFactNeighborX="9501" custLinFactNeighborY="-100000">
        <dgm:presLayoutVars>
          <dgm:chPref val="3"/>
        </dgm:presLayoutVars>
      </dgm:prSet>
      <dgm:spPr/>
      <dgm:t>
        <a:bodyPr/>
        <a:lstStyle/>
        <a:p>
          <a:endParaRPr lang="en-US"/>
        </a:p>
      </dgm:t>
    </dgm:pt>
    <dgm:pt modelId="{6755021C-B66D-49C3-927C-AAE786815C73}" type="pres">
      <dgm:prSet presAssocID="{03F885B3-C44D-494F-A256-16659CB6E925}" presName="level3hierChild" presStyleCnt="0"/>
      <dgm:spPr/>
      <dgm:t>
        <a:bodyPr/>
        <a:lstStyle/>
        <a:p>
          <a:endParaRPr lang="en-US"/>
        </a:p>
      </dgm:t>
    </dgm:pt>
    <dgm:pt modelId="{7BF4D775-3FDF-415A-8D7D-0AB8BDB442C9}" type="pres">
      <dgm:prSet presAssocID="{9FC45F1D-A643-4E0C-961D-7FD318E8238F}" presName="conn2-1" presStyleLbl="parChTrans1D4" presStyleIdx="4" presStyleCnt="8"/>
      <dgm:spPr/>
      <dgm:t>
        <a:bodyPr/>
        <a:lstStyle/>
        <a:p>
          <a:endParaRPr lang="en-US"/>
        </a:p>
      </dgm:t>
    </dgm:pt>
    <dgm:pt modelId="{393D64C2-23CB-4CCC-A9D2-1296BF1079B5}" type="pres">
      <dgm:prSet presAssocID="{9FC45F1D-A643-4E0C-961D-7FD318E8238F}" presName="connTx" presStyleLbl="parChTrans1D4" presStyleIdx="4" presStyleCnt="8"/>
      <dgm:spPr/>
      <dgm:t>
        <a:bodyPr/>
        <a:lstStyle/>
        <a:p>
          <a:endParaRPr lang="en-US"/>
        </a:p>
      </dgm:t>
    </dgm:pt>
    <dgm:pt modelId="{988B1655-9B62-4D9E-A34B-5E45045D6C61}" type="pres">
      <dgm:prSet presAssocID="{1AE60BDA-C4DD-4A11-BB8D-393B32B58D45}" presName="root2" presStyleCnt="0"/>
      <dgm:spPr/>
      <dgm:t>
        <a:bodyPr/>
        <a:lstStyle/>
        <a:p>
          <a:endParaRPr lang="en-US"/>
        </a:p>
      </dgm:t>
    </dgm:pt>
    <dgm:pt modelId="{32F6DE01-D6EE-496E-AF08-EE5920468A00}" type="pres">
      <dgm:prSet presAssocID="{1AE60BDA-C4DD-4A11-BB8D-393B32B58D45}" presName="LevelTwoTextNode" presStyleLbl="node4" presStyleIdx="4" presStyleCnt="8" custLinFactY="-41238" custLinFactNeighborY="-100000">
        <dgm:presLayoutVars>
          <dgm:chPref val="3"/>
        </dgm:presLayoutVars>
      </dgm:prSet>
      <dgm:spPr/>
      <dgm:t>
        <a:bodyPr/>
        <a:lstStyle/>
        <a:p>
          <a:endParaRPr lang="en-US"/>
        </a:p>
      </dgm:t>
    </dgm:pt>
    <dgm:pt modelId="{9842785B-90DC-43DD-942B-540B361BA71C}" type="pres">
      <dgm:prSet presAssocID="{1AE60BDA-C4DD-4A11-BB8D-393B32B58D45}" presName="level3hierChild" presStyleCnt="0"/>
      <dgm:spPr/>
      <dgm:t>
        <a:bodyPr/>
        <a:lstStyle/>
        <a:p>
          <a:endParaRPr lang="en-US"/>
        </a:p>
      </dgm:t>
    </dgm:pt>
    <dgm:pt modelId="{70E0F4DB-4D4D-47E7-A682-38AF19F6F4A5}" type="pres">
      <dgm:prSet presAssocID="{88467A02-32C8-470E-9A45-ACAEA1CCF704}" presName="conn2-1" presStyleLbl="parChTrans1D4" presStyleIdx="5" presStyleCnt="8"/>
      <dgm:spPr/>
      <dgm:t>
        <a:bodyPr/>
        <a:lstStyle/>
        <a:p>
          <a:endParaRPr lang="en-US"/>
        </a:p>
      </dgm:t>
    </dgm:pt>
    <dgm:pt modelId="{A5EA8996-0B4C-4670-9AD9-D384202190B1}" type="pres">
      <dgm:prSet presAssocID="{88467A02-32C8-470E-9A45-ACAEA1CCF704}" presName="connTx" presStyleLbl="parChTrans1D4" presStyleIdx="5" presStyleCnt="8"/>
      <dgm:spPr/>
      <dgm:t>
        <a:bodyPr/>
        <a:lstStyle/>
        <a:p>
          <a:endParaRPr lang="en-US"/>
        </a:p>
      </dgm:t>
    </dgm:pt>
    <dgm:pt modelId="{86DC508A-A814-4E6C-B659-2CC1265B31FA}" type="pres">
      <dgm:prSet presAssocID="{B49CA2F3-0B8C-41AB-B119-84AC6F0374AD}" presName="root2" presStyleCnt="0"/>
      <dgm:spPr/>
      <dgm:t>
        <a:bodyPr/>
        <a:lstStyle/>
        <a:p>
          <a:endParaRPr lang="en-US"/>
        </a:p>
      </dgm:t>
    </dgm:pt>
    <dgm:pt modelId="{F577E66B-F00D-4F05-8214-08774201E07B}" type="pres">
      <dgm:prSet presAssocID="{B49CA2F3-0B8C-41AB-B119-84AC6F0374AD}" presName="LevelTwoTextNode" presStyleLbl="node4" presStyleIdx="5" presStyleCnt="8" custLinFactY="-41238" custLinFactNeighborY="-100000">
        <dgm:presLayoutVars>
          <dgm:chPref val="3"/>
        </dgm:presLayoutVars>
      </dgm:prSet>
      <dgm:spPr/>
      <dgm:t>
        <a:bodyPr/>
        <a:lstStyle/>
        <a:p>
          <a:endParaRPr lang="en-US"/>
        </a:p>
      </dgm:t>
    </dgm:pt>
    <dgm:pt modelId="{D1889525-C463-4890-B616-0DF81B8933C4}" type="pres">
      <dgm:prSet presAssocID="{B49CA2F3-0B8C-41AB-B119-84AC6F0374AD}" presName="level3hierChild" presStyleCnt="0"/>
      <dgm:spPr/>
      <dgm:t>
        <a:bodyPr/>
        <a:lstStyle/>
        <a:p>
          <a:endParaRPr lang="en-US"/>
        </a:p>
      </dgm:t>
    </dgm:pt>
    <dgm:pt modelId="{B31B10CA-0203-4F09-B124-C6DF7912D29E}" type="pres">
      <dgm:prSet presAssocID="{F719B35B-B137-470F-AE37-20F0890D3712}" presName="conn2-1" presStyleLbl="parChTrans1D4" presStyleIdx="6" presStyleCnt="8"/>
      <dgm:spPr/>
      <dgm:t>
        <a:bodyPr/>
        <a:lstStyle/>
        <a:p>
          <a:endParaRPr lang="en-US"/>
        </a:p>
      </dgm:t>
    </dgm:pt>
    <dgm:pt modelId="{D0F7E918-7E90-4BCE-AC27-DE608E424422}" type="pres">
      <dgm:prSet presAssocID="{F719B35B-B137-470F-AE37-20F0890D3712}" presName="connTx" presStyleLbl="parChTrans1D4" presStyleIdx="6" presStyleCnt="8"/>
      <dgm:spPr/>
      <dgm:t>
        <a:bodyPr/>
        <a:lstStyle/>
        <a:p>
          <a:endParaRPr lang="en-US"/>
        </a:p>
      </dgm:t>
    </dgm:pt>
    <dgm:pt modelId="{D69701C7-1E2A-4BAC-83FB-05CE0EA6B464}" type="pres">
      <dgm:prSet presAssocID="{B1DF7205-7CA4-4D76-97E3-25478BEA483E}" presName="root2" presStyleCnt="0"/>
      <dgm:spPr/>
      <dgm:t>
        <a:bodyPr/>
        <a:lstStyle/>
        <a:p>
          <a:endParaRPr lang="en-US"/>
        </a:p>
      </dgm:t>
    </dgm:pt>
    <dgm:pt modelId="{E214F4C8-EE3F-4F5E-B6EA-9B91C3905007}" type="pres">
      <dgm:prSet presAssocID="{B1DF7205-7CA4-4D76-97E3-25478BEA483E}" presName="LevelTwoTextNode" presStyleLbl="node4" presStyleIdx="6" presStyleCnt="8" custLinFactY="-41238" custLinFactNeighborY="-100000">
        <dgm:presLayoutVars>
          <dgm:chPref val="3"/>
        </dgm:presLayoutVars>
      </dgm:prSet>
      <dgm:spPr/>
      <dgm:t>
        <a:bodyPr/>
        <a:lstStyle/>
        <a:p>
          <a:endParaRPr lang="en-US"/>
        </a:p>
      </dgm:t>
    </dgm:pt>
    <dgm:pt modelId="{43E7AAEE-C300-45D2-9F51-BD23DAB2D148}" type="pres">
      <dgm:prSet presAssocID="{B1DF7205-7CA4-4D76-97E3-25478BEA483E}" presName="level3hierChild" presStyleCnt="0"/>
      <dgm:spPr/>
      <dgm:t>
        <a:bodyPr/>
        <a:lstStyle/>
        <a:p>
          <a:endParaRPr lang="en-US"/>
        </a:p>
      </dgm:t>
    </dgm:pt>
    <dgm:pt modelId="{24CACEDD-6DE8-4455-9765-F7F2E07AF4A0}" type="pres">
      <dgm:prSet presAssocID="{711AD6E2-A48A-4676-863F-16889F6BE1BB}" presName="conn2-1" presStyleLbl="parChTrans1D4" presStyleIdx="7" presStyleCnt="8"/>
      <dgm:spPr/>
      <dgm:t>
        <a:bodyPr/>
        <a:lstStyle/>
        <a:p>
          <a:endParaRPr lang="en-US"/>
        </a:p>
      </dgm:t>
    </dgm:pt>
    <dgm:pt modelId="{E0A55D6B-8578-444F-8977-B8739A3CB4B5}" type="pres">
      <dgm:prSet presAssocID="{711AD6E2-A48A-4676-863F-16889F6BE1BB}" presName="connTx" presStyleLbl="parChTrans1D4" presStyleIdx="7" presStyleCnt="8"/>
      <dgm:spPr/>
      <dgm:t>
        <a:bodyPr/>
        <a:lstStyle/>
        <a:p>
          <a:endParaRPr lang="en-US"/>
        </a:p>
      </dgm:t>
    </dgm:pt>
    <dgm:pt modelId="{C432C85E-A81A-465A-933D-CCCB47BA2886}" type="pres">
      <dgm:prSet presAssocID="{C355E8ED-C504-49B0-8146-E0621EA2ACF0}" presName="root2" presStyleCnt="0"/>
      <dgm:spPr/>
      <dgm:t>
        <a:bodyPr/>
        <a:lstStyle/>
        <a:p>
          <a:endParaRPr lang="en-US"/>
        </a:p>
      </dgm:t>
    </dgm:pt>
    <dgm:pt modelId="{A45E19AC-0699-4B32-A08F-27585E01968C}" type="pres">
      <dgm:prSet presAssocID="{C355E8ED-C504-49B0-8146-E0621EA2ACF0}" presName="LevelTwoTextNode" presStyleLbl="node4" presStyleIdx="7" presStyleCnt="8" custLinFactY="-41238" custLinFactNeighborY="-100000">
        <dgm:presLayoutVars>
          <dgm:chPref val="3"/>
        </dgm:presLayoutVars>
      </dgm:prSet>
      <dgm:spPr/>
      <dgm:t>
        <a:bodyPr/>
        <a:lstStyle/>
        <a:p>
          <a:endParaRPr lang="en-US"/>
        </a:p>
      </dgm:t>
    </dgm:pt>
    <dgm:pt modelId="{5109FB73-3397-4970-A1AF-D52E3FB5EA0C}" type="pres">
      <dgm:prSet presAssocID="{C355E8ED-C504-49B0-8146-E0621EA2ACF0}" presName="level3hierChild" presStyleCnt="0"/>
      <dgm:spPr/>
      <dgm:t>
        <a:bodyPr/>
        <a:lstStyle/>
        <a:p>
          <a:endParaRPr lang="en-US"/>
        </a:p>
      </dgm:t>
    </dgm:pt>
  </dgm:ptLst>
  <dgm:cxnLst>
    <dgm:cxn modelId="{D62499E5-2600-410B-828D-EE2CA8ACB0F9}" type="presOf" srcId="{88467A02-32C8-470E-9A45-ACAEA1CCF704}" destId="{A5EA8996-0B4C-4670-9AD9-D384202190B1}" srcOrd="1" destOrd="0" presId="urn:microsoft.com/office/officeart/2008/layout/HorizontalMultiLevelHierarchy"/>
    <dgm:cxn modelId="{B03D0C0F-D935-4913-B76B-60A1EB598CD1}" srcId="{21F89C7D-C911-4496-A587-2A50B8B41A2D}" destId="{64299FE1-30BC-45E8-A69E-F8D6F9B1F07A}" srcOrd="1" destOrd="0" parTransId="{824990FC-78D3-4525-9F15-CBCE8F2B7C8E}" sibTransId="{50CDC9A5-39F9-46BB-BCEC-B3C8275CE23B}"/>
    <dgm:cxn modelId="{AB8523AF-DD24-42D3-96E2-B5AAE66DE8C7}" type="presOf" srcId="{012780FF-2D27-4FE0-9FAF-8DCA9F6414B4}" destId="{C2EF18D6-148E-4669-8AC5-B6A9EE5E83AD}" srcOrd="0" destOrd="0" presId="urn:microsoft.com/office/officeart/2008/layout/HorizontalMultiLevelHierarchy"/>
    <dgm:cxn modelId="{0039914C-D55E-435E-BF81-6BB74328B5A9}" type="presOf" srcId="{824990FC-78D3-4525-9F15-CBCE8F2B7C8E}" destId="{B0B517E2-9763-4E3A-A2E7-09144BD4D6C4}" srcOrd="0" destOrd="0" presId="urn:microsoft.com/office/officeart/2008/layout/HorizontalMultiLevelHierarchy"/>
    <dgm:cxn modelId="{F3BBCC7E-9AAC-48CF-898A-32F3DDC31210}" type="presOf" srcId="{C1315DA6-004F-4C6F-96FA-68CB3F36D4D2}" destId="{9E7FB391-75CE-4B37-8EB4-CD4A24E966F7}" srcOrd="0" destOrd="0" presId="urn:microsoft.com/office/officeart/2008/layout/HorizontalMultiLevelHierarchy"/>
    <dgm:cxn modelId="{E8663B0D-7AF8-43CE-9E7C-67E7A291C334}" type="presOf" srcId="{102FB4A2-3C55-408D-9974-CFB3616E9966}" destId="{0B2A5808-62F3-4AA6-8D3B-F95F1AE33A24}" srcOrd="0" destOrd="0" presId="urn:microsoft.com/office/officeart/2008/layout/HorizontalMultiLevelHierarchy"/>
    <dgm:cxn modelId="{EE75AD36-718A-4598-AC04-E01F026CADAC}" srcId="{7FCFD030-ECD0-4A29-8584-0355ECFF0679}" destId="{C355E8ED-C504-49B0-8146-E0621EA2ACF0}" srcOrd="6" destOrd="0" parTransId="{711AD6E2-A48A-4676-863F-16889F6BE1BB}" sibTransId="{79803A6E-0A14-4B3E-B2AD-B2138551F81C}"/>
    <dgm:cxn modelId="{C89EBC24-C6ED-4ED3-8EC5-E1A2FB37A465}" srcId="{7FCFD030-ECD0-4A29-8584-0355ECFF0679}" destId="{0EA82E56-40EB-4462-8D0E-1D2756261F26}" srcOrd="0" destOrd="0" parTransId="{8E377FE8-3FFC-4065-A9D7-185928FDAC1A}" sibTransId="{2DC90B73-55D0-4DE6-AFB1-938F4C48D289}"/>
    <dgm:cxn modelId="{20B2BF56-0A1B-4E47-8000-8AE839F02613}" type="presOf" srcId="{012780FF-2D27-4FE0-9FAF-8DCA9F6414B4}" destId="{3FC1FAD2-7257-45FD-8D13-50374BCE2B5A}" srcOrd="1" destOrd="0" presId="urn:microsoft.com/office/officeart/2008/layout/HorizontalMultiLevelHierarchy"/>
    <dgm:cxn modelId="{A51A549B-45CC-4F6A-87A3-FC47C0C7CF0F}" type="presOf" srcId="{03F885B3-C44D-494F-A256-16659CB6E925}" destId="{AC423CFD-9E67-4C8E-AA41-3131D7DB7375}" srcOrd="0" destOrd="0" presId="urn:microsoft.com/office/officeart/2008/layout/HorizontalMultiLevelHierarchy"/>
    <dgm:cxn modelId="{EE67B3DE-06C0-4123-8987-24A14A18A2E4}" type="presOf" srcId="{1AE60BDA-C4DD-4A11-BB8D-393B32B58D45}" destId="{32F6DE01-D6EE-496E-AF08-EE5920468A00}" srcOrd="0" destOrd="0" presId="urn:microsoft.com/office/officeart/2008/layout/HorizontalMultiLevelHierarchy"/>
    <dgm:cxn modelId="{296A6014-4572-4833-97D3-16BC08031293}" type="presOf" srcId="{28E0C6C5-87F6-4A92-824B-BC8FCED8C299}" destId="{95E737CB-33E6-4CCB-8EA7-1458F51AB4DB}" srcOrd="0" destOrd="0" presId="urn:microsoft.com/office/officeart/2008/layout/HorizontalMultiLevelHierarchy"/>
    <dgm:cxn modelId="{C1477D9D-4C50-446D-A784-AD689005F95E}" type="presOf" srcId="{F719B35B-B137-470F-AE37-20F0890D3712}" destId="{D0F7E918-7E90-4BCE-AC27-DE608E424422}" srcOrd="1" destOrd="0" presId="urn:microsoft.com/office/officeart/2008/layout/HorizontalMultiLevelHierarchy"/>
    <dgm:cxn modelId="{C1A46D90-DCE9-492D-9E4C-3DFE2BDCED48}" type="presOf" srcId="{0EA82E56-40EB-4462-8D0E-1D2756261F26}" destId="{DAC6A732-D3A1-4C97-A81D-B9888C19402B}" srcOrd="0" destOrd="0" presId="urn:microsoft.com/office/officeart/2008/layout/HorizontalMultiLevelHierarchy"/>
    <dgm:cxn modelId="{0A645A4F-01D0-40C3-8998-378DD77322BD}" type="presOf" srcId="{9FC45F1D-A643-4E0C-961D-7FD318E8238F}" destId="{393D64C2-23CB-4CCC-A9D2-1296BF1079B5}" srcOrd="1" destOrd="0" presId="urn:microsoft.com/office/officeart/2008/layout/HorizontalMultiLevelHierarchy"/>
    <dgm:cxn modelId="{1406C8D0-0E27-4DBC-91F5-84AB1C98B28A}" type="presOf" srcId="{88467A02-32C8-470E-9A45-ACAEA1CCF704}" destId="{70E0F4DB-4D4D-47E7-A682-38AF19F6F4A5}" srcOrd="0" destOrd="0" presId="urn:microsoft.com/office/officeart/2008/layout/HorizontalMultiLevelHierarchy"/>
    <dgm:cxn modelId="{3CF6B284-FB19-43D8-A817-8163261A5B51}" type="presOf" srcId="{8E377FE8-3FFC-4065-A9D7-185928FDAC1A}" destId="{33BE7773-8633-40D0-8313-5FAE8C1FE4AC}" srcOrd="0" destOrd="0" presId="urn:microsoft.com/office/officeart/2008/layout/HorizontalMultiLevelHierarchy"/>
    <dgm:cxn modelId="{23D723E6-AA19-434E-955F-92A4AEA14FA2}" type="presOf" srcId="{70283B75-678B-45B0-BD12-404ACE174229}" destId="{43FF98C4-5E86-40EA-BE5A-F5337A1516D7}" srcOrd="1" destOrd="0" presId="urn:microsoft.com/office/officeart/2008/layout/HorizontalMultiLevelHierarchy"/>
    <dgm:cxn modelId="{7D8B6C5D-7038-4304-84C1-3E49F59E447F}" type="presOf" srcId="{B49CA2F3-0B8C-41AB-B119-84AC6F0374AD}" destId="{F577E66B-F00D-4F05-8214-08774201E07B}" srcOrd="0" destOrd="0" presId="urn:microsoft.com/office/officeart/2008/layout/HorizontalMultiLevelHierarchy"/>
    <dgm:cxn modelId="{16317B61-97D7-4413-B7CF-B070230E1913}" srcId="{7FCFD030-ECD0-4A29-8584-0355ECFF0679}" destId="{E75B869C-1392-4E69-8D8B-F80CDF4837FD}" srcOrd="1" destOrd="0" parTransId="{102FB4A2-3C55-408D-9974-CFB3616E9966}" sibTransId="{8C0F7DF6-70F1-489E-97CE-F3B2F8753BE4}"/>
    <dgm:cxn modelId="{0FEF680D-0E5B-42EE-AD32-85330B9C1F64}" type="presOf" srcId="{102FB4A2-3C55-408D-9974-CFB3616E9966}" destId="{84C268F0-8126-4379-AEE2-D68BCCD6F2A2}" srcOrd="1" destOrd="0" presId="urn:microsoft.com/office/officeart/2008/layout/HorizontalMultiLevelHierarchy"/>
    <dgm:cxn modelId="{4165DD9E-5545-4F02-8D27-2FF5A2B42C8C}" type="presOf" srcId="{61533F94-251B-43E4-9644-BE9DD14AA7F9}" destId="{517530F0-3AAF-4401-B8C3-5054075A8312}" srcOrd="1" destOrd="0" presId="urn:microsoft.com/office/officeart/2008/layout/HorizontalMultiLevelHierarchy"/>
    <dgm:cxn modelId="{034A74FB-EC41-4A41-A755-3F17E0DB42C0}" type="presOf" srcId="{B1DF7205-7CA4-4D76-97E3-25478BEA483E}" destId="{E214F4C8-EE3F-4F5E-B6EA-9B91C3905007}" srcOrd="0" destOrd="0" presId="urn:microsoft.com/office/officeart/2008/layout/HorizontalMultiLevelHierarchy"/>
    <dgm:cxn modelId="{44773D8F-A085-4154-8A0E-D3975FA9E060}" type="presOf" srcId="{711AD6E2-A48A-4676-863F-16889F6BE1BB}" destId="{E0A55D6B-8578-444F-8977-B8739A3CB4B5}" srcOrd="1" destOrd="0" presId="urn:microsoft.com/office/officeart/2008/layout/HorizontalMultiLevelHierarchy"/>
    <dgm:cxn modelId="{52579DAF-3F04-4B6A-9165-EA4EF8247DAB}" type="presOf" srcId="{F719B35B-B137-470F-AE37-20F0890D3712}" destId="{B31B10CA-0203-4F09-B124-C6DF7912D29E}" srcOrd="0" destOrd="0" presId="urn:microsoft.com/office/officeart/2008/layout/HorizontalMultiLevelHierarchy"/>
    <dgm:cxn modelId="{A2E5B242-CBBC-4245-9D8D-F70293A157BC}" type="presOf" srcId="{64299FE1-30BC-45E8-A69E-F8D6F9B1F07A}" destId="{68ADAC40-E5AE-48D8-94F6-523F0C507FF3}" srcOrd="0" destOrd="0" presId="urn:microsoft.com/office/officeart/2008/layout/HorizontalMultiLevelHierarchy"/>
    <dgm:cxn modelId="{C7902E8D-7DC4-4940-86D4-5A5A6B126C1C}" type="presOf" srcId="{E75B869C-1392-4E69-8D8B-F80CDF4837FD}" destId="{C41A9172-6DDA-4F22-9949-FD4DFDFD911F}" srcOrd="0" destOrd="0" presId="urn:microsoft.com/office/officeart/2008/layout/HorizontalMultiLevelHierarchy"/>
    <dgm:cxn modelId="{B16D7981-551F-4D64-B3B3-0272BEFCB7D3}" srcId="{64299FE1-30BC-45E8-A69E-F8D6F9B1F07A}" destId="{7FCFD030-ECD0-4A29-8584-0355ECFF0679}" srcOrd="0" destOrd="0" parTransId="{25F47EC7-09BD-46F2-B679-0432118DDD6F}" sibTransId="{6191E59E-F438-4029-9E2A-A16F77611BB7}"/>
    <dgm:cxn modelId="{0CC8A38C-9DE0-4440-8E1C-31CD239DCB3A}" type="presOf" srcId="{C355E8ED-C504-49B0-8146-E0621EA2ACF0}" destId="{A45E19AC-0699-4B32-A08F-27585E01968C}" srcOrd="0" destOrd="0" presId="urn:microsoft.com/office/officeart/2008/layout/HorizontalMultiLevelHierarchy"/>
    <dgm:cxn modelId="{DDD8BC65-DA76-4A06-9840-C0C4BF95910D}" type="presOf" srcId="{25F47EC7-09BD-46F2-B679-0432118DDD6F}" destId="{ACAA4E5D-9D43-437C-8882-DCB16B04FD10}" srcOrd="0" destOrd="0" presId="urn:microsoft.com/office/officeart/2008/layout/HorizontalMultiLevelHierarchy"/>
    <dgm:cxn modelId="{53A64CAF-A4D1-4EFA-B39F-8E17B7A3A9C7}" srcId="{28E0C6C5-87F6-4A92-824B-BC8FCED8C299}" destId="{C1315DA6-004F-4C6F-96FA-68CB3F36D4D2}" srcOrd="0" destOrd="0" parTransId="{17C05319-49E4-4066-9AE5-298EC6C7E124}" sibTransId="{8123396A-ED77-4610-9FDE-6D66E55243EA}"/>
    <dgm:cxn modelId="{170F11F8-311F-41F9-9E0A-D009858C0D3A}" srcId="{7FCFD030-ECD0-4A29-8584-0355ECFF0679}" destId="{03F885B3-C44D-494F-A256-16659CB6E925}" srcOrd="2" destOrd="0" parTransId="{012780FF-2D27-4FE0-9FAF-8DCA9F6414B4}" sibTransId="{CB77D847-F443-4B8C-8B71-17F471CDD571}"/>
    <dgm:cxn modelId="{42A1C735-D235-48B0-954C-23621F7219CC}" type="presOf" srcId="{21F89C7D-C911-4496-A587-2A50B8B41A2D}" destId="{529A8D2D-465C-4AD5-A981-2B5232D60E47}" srcOrd="0" destOrd="0" presId="urn:microsoft.com/office/officeart/2008/layout/HorizontalMultiLevelHierarchy"/>
    <dgm:cxn modelId="{21FFADA9-4A1B-4F98-85E3-7FF77FEC4087}" srcId="{21F89C7D-C911-4496-A587-2A50B8B41A2D}" destId="{4050B366-A518-4BBB-ABD2-5A8D61DF9E56}" srcOrd="0" destOrd="0" parTransId="{70283B75-678B-45B0-BD12-404ACE174229}" sibTransId="{47FD2BEE-6502-4EF1-9E18-1F19AE35CFC8}"/>
    <dgm:cxn modelId="{0325EEE8-2078-447C-80D6-3A3A9BFD0425}" srcId="{7FCFD030-ECD0-4A29-8584-0355ECFF0679}" destId="{B49CA2F3-0B8C-41AB-B119-84AC6F0374AD}" srcOrd="4" destOrd="0" parTransId="{88467A02-32C8-470E-9A45-ACAEA1CCF704}" sibTransId="{C4786BA7-5F6E-44C1-8DA6-AAB2FC800610}"/>
    <dgm:cxn modelId="{131811AE-7A10-4048-9E01-BB480812142D}" type="presOf" srcId="{4050B366-A518-4BBB-ABD2-5A8D61DF9E56}" destId="{B608C4D4-5336-4AAF-BEC9-BD4C3FAEBA25}" srcOrd="0" destOrd="0" presId="urn:microsoft.com/office/officeart/2008/layout/HorizontalMultiLevelHierarchy"/>
    <dgm:cxn modelId="{AD8290C3-2072-4BFA-B309-72627783FAE1}" type="presOf" srcId="{711AD6E2-A48A-4676-863F-16889F6BE1BB}" destId="{24CACEDD-6DE8-4455-9765-F7F2E07AF4A0}" srcOrd="0" destOrd="0" presId="urn:microsoft.com/office/officeart/2008/layout/HorizontalMultiLevelHierarchy"/>
    <dgm:cxn modelId="{853EFC6F-C165-4A3C-ABDB-2EED017940D7}" type="presOf" srcId="{25F47EC7-09BD-46F2-B679-0432118DDD6F}" destId="{2E84B280-9799-4375-9A90-E750EE99ACC2}" srcOrd="1" destOrd="0" presId="urn:microsoft.com/office/officeart/2008/layout/HorizontalMultiLevelHierarchy"/>
    <dgm:cxn modelId="{1599C427-F6D5-43CE-8F43-449EF2611451}" srcId="{7FCFD030-ECD0-4A29-8584-0355ECFF0679}" destId="{B1DF7205-7CA4-4D76-97E3-25478BEA483E}" srcOrd="5" destOrd="0" parTransId="{F719B35B-B137-470F-AE37-20F0890D3712}" sibTransId="{C01E8504-0112-48E0-A663-07902B2B97A1}"/>
    <dgm:cxn modelId="{56025182-8302-4914-8D18-6ED8546339EC}" type="presOf" srcId="{824990FC-78D3-4525-9F15-CBCE8F2B7C8E}" destId="{1904F066-FE34-49EC-8731-457D2708AF0E}" srcOrd="1" destOrd="0" presId="urn:microsoft.com/office/officeart/2008/layout/HorizontalMultiLevelHierarchy"/>
    <dgm:cxn modelId="{CA5C27EB-D49E-4715-9039-F80EDABBD0A2}" srcId="{7FCFD030-ECD0-4A29-8584-0355ECFF0679}" destId="{1AE60BDA-C4DD-4A11-BB8D-393B32B58D45}" srcOrd="3" destOrd="0" parTransId="{9FC45F1D-A643-4E0C-961D-7FD318E8238F}" sibTransId="{79BB1658-D93E-4AD9-B2B4-2705DAD40983}"/>
    <dgm:cxn modelId="{84E3DFB1-42F4-40E4-A7BE-064553C9DA60}" type="presOf" srcId="{61533F94-251B-43E4-9644-BE9DD14AA7F9}" destId="{F3BC365C-97E8-4279-BA72-9D3C362CA99D}" srcOrd="0" destOrd="0" presId="urn:microsoft.com/office/officeart/2008/layout/HorizontalMultiLevelHierarchy"/>
    <dgm:cxn modelId="{FCED42CB-9341-412E-8654-04748A0CA9D2}" srcId="{C1315DA6-004F-4C6F-96FA-68CB3F36D4D2}" destId="{21F89C7D-C911-4496-A587-2A50B8B41A2D}" srcOrd="0" destOrd="0" parTransId="{61533F94-251B-43E4-9644-BE9DD14AA7F9}" sibTransId="{E9BC6A4C-C4B5-4EF6-A051-2B680F24F3FA}"/>
    <dgm:cxn modelId="{63924E9B-32E5-46E8-9E8A-5B134AAC0421}" type="presOf" srcId="{9FC45F1D-A643-4E0C-961D-7FD318E8238F}" destId="{7BF4D775-3FDF-415A-8D7D-0AB8BDB442C9}" srcOrd="0" destOrd="0" presId="urn:microsoft.com/office/officeart/2008/layout/HorizontalMultiLevelHierarchy"/>
    <dgm:cxn modelId="{25E6E809-BFF6-41DC-83AC-1B184435BDF6}" type="presOf" srcId="{70283B75-678B-45B0-BD12-404ACE174229}" destId="{EAEB6B48-4841-4FBF-AA8D-3D489D398311}" srcOrd="0" destOrd="0" presId="urn:microsoft.com/office/officeart/2008/layout/HorizontalMultiLevelHierarchy"/>
    <dgm:cxn modelId="{E3E21562-0841-4151-B1A5-1CFCB0DA4BC7}" type="presOf" srcId="{7FCFD030-ECD0-4A29-8584-0355ECFF0679}" destId="{B6AC469E-688B-4E03-A6DE-737A9981F2E1}" srcOrd="0" destOrd="0" presId="urn:microsoft.com/office/officeart/2008/layout/HorizontalMultiLevelHierarchy"/>
    <dgm:cxn modelId="{C9498A4D-BC0E-49D0-895A-64CE235127C5}" type="presOf" srcId="{8E377FE8-3FFC-4065-A9D7-185928FDAC1A}" destId="{9A5D9317-9D42-4DF1-B6C8-6265A993CB6B}" srcOrd="1" destOrd="0" presId="urn:microsoft.com/office/officeart/2008/layout/HorizontalMultiLevelHierarchy"/>
    <dgm:cxn modelId="{4B7C1AEC-3B73-4F03-8CD3-9CC1F620703D}" type="presParOf" srcId="{95E737CB-33E6-4CCB-8EA7-1458F51AB4DB}" destId="{089F42FC-FAB5-4620-B2ED-B7D7A252636A}" srcOrd="0" destOrd="0" presId="urn:microsoft.com/office/officeart/2008/layout/HorizontalMultiLevelHierarchy"/>
    <dgm:cxn modelId="{7B0C30AD-17B5-4175-90FF-4B976ED722C0}" type="presParOf" srcId="{089F42FC-FAB5-4620-B2ED-B7D7A252636A}" destId="{9E7FB391-75CE-4B37-8EB4-CD4A24E966F7}" srcOrd="0" destOrd="0" presId="urn:microsoft.com/office/officeart/2008/layout/HorizontalMultiLevelHierarchy"/>
    <dgm:cxn modelId="{BBDAF399-6331-4716-B0F6-859F201F98A4}" type="presParOf" srcId="{089F42FC-FAB5-4620-B2ED-B7D7A252636A}" destId="{92754E26-7B5B-4315-9DB8-4F42CB23246F}" srcOrd="1" destOrd="0" presId="urn:microsoft.com/office/officeart/2008/layout/HorizontalMultiLevelHierarchy"/>
    <dgm:cxn modelId="{0A014158-ABA2-4467-8DE2-6D0D0FECCF12}" type="presParOf" srcId="{92754E26-7B5B-4315-9DB8-4F42CB23246F}" destId="{F3BC365C-97E8-4279-BA72-9D3C362CA99D}" srcOrd="0" destOrd="0" presId="urn:microsoft.com/office/officeart/2008/layout/HorizontalMultiLevelHierarchy"/>
    <dgm:cxn modelId="{15F2A25C-01A7-4EA4-ABFB-CED691C7D787}" type="presParOf" srcId="{F3BC365C-97E8-4279-BA72-9D3C362CA99D}" destId="{517530F0-3AAF-4401-B8C3-5054075A8312}" srcOrd="0" destOrd="0" presId="urn:microsoft.com/office/officeart/2008/layout/HorizontalMultiLevelHierarchy"/>
    <dgm:cxn modelId="{D7514B11-F754-4458-B6F1-3A17423C7508}" type="presParOf" srcId="{92754E26-7B5B-4315-9DB8-4F42CB23246F}" destId="{C32016BD-4081-4F9A-80E0-DAEDC5A4B286}" srcOrd="1" destOrd="0" presId="urn:microsoft.com/office/officeart/2008/layout/HorizontalMultiLevelHierarchy"/>
    <dgm:cxn modelId="{C63838CD-F643-43CE-9172-83F880AA75D8}" type="presParOf" srcId="{C32016BD-4081-4F9A-80E0-DAEDC5A4B286}" destId="{529A8D2D-465C-4AD5-A981-2B5232D60E47}" srcOrd="0" destOrd="0" presId="urn:microsoft.com/office/officeart/2008/layout/HorizontalMultiLevelHierarchy"/>
    <dgm:cxn modelId="{3148C71E-D4AB-4310-A2D9-268F60E376DF}" type="presParOf" srcId="{C32016BD-4081-4F9A-80E0-DAEDC5A4B286}" destId="{A4DEF52C-077C-497E-8190-394403822846}" srcOrd="1" destOrd="0" presId="urn:microsoft.com/office/officeart/2008/layout/HorizontalMultiLevelHierarchy"/>
    <dgm:cxn modelId="{C31D7F15-3C12-4709-B74A-77ED87C216F9}" type="presParOf" srcId="{A4DEF52C-077C-497E-8190-394403822846}" destId="{EAEB6B48-4841-4FBF-AA8D-3D489D398311}" srcOrd="0" destOrd="0" presId="urn:microsoft.com/office/officeart/2008/layout/HorizontalMultiLevelHierarchy"/>
    <dgm:cxn modelId="{5F3147B0-F9CF-4CEA-A38D-DE0206B98668}" type="presParOf" srcId="{EAEB6B48-4841-4FBF-AA8D-3D489D398311}" destId="{43FF98C4-5E86-40EA-BE5A-F5337A1516D7}" srcOrd="0" destOrd="0" presId="urn:microsoft.com/office/officeart/2008/layout/HorizontalMultiLevelHierarchy"/>
    <dgm:cxn modelId="{F27B316D-6409-45D8-93E2-BFCE30EDB78D}" type="presParOf" srcId="{A4DEF52C-077C-497E-8190-394403822846}" destId="{4B6EFD4B-5454-4658-95C1-6CEB66224993}" srcOrd="1" destOrd="0" presId="urn:microsoft.com/office/officeart/2008/layout/HorizontalMultiLevelHierarchy"/>
    <dgm:cxn modelId="{C90A5DF4-9B85-4CA3-8032-088631831B50}" type="presParOf" srcId="{4B6EFD4B-5454-4658-95C1-6CEB66224993}" destId="{B608C4D4-5336-4AAF-BEC9-BD4C3FAEBA25}" srcOrd="0" destOrd="0" presId="urn:microsoft.com/office/officeart/2008/layout/HorizontalMultiLevelHierarchy"/>
    <dgm:cxn modelId="{35C03A76-439F-410E-84CC-9AA600D8C75C}" type="presParOf" srcId="{4B6EFD4B-5454-4658-95C1-6CEB66224993}" destId="{0268A6C3-8238-4C47-A81B-F2A2BD5D83A0}" srcOrd="1" destOrd="0" presId="urn:microsoft.com/office/officeart/2008/layout/HorizontalMultiLevelHierarchy"/>
    <dgm:cxn modelId="{3CC98064-8258-4B2E-8A1E-9DD5BAD0201C}" type="presParOf" srcId="{A4DEF52C-077C-497E-8190-394403822846}" destId="{B0B517E2-9763-4E3A-A2E7-09144BD4D6C4}" srcOrd="2" destOrd="0" presId="urn:microsoft.com/office/officeart/2008/layout/HorizontalMultiLevelHierarchy"/>
    <dgm:cxn modelId="{96444DB7-C378-4C5F-9E2A-9A34A3D524A5}" type="presParOf" srcId="{B0B517E2-9763-4E3A-A2E7-09144BD4D6C4}" destId="{1904F066-FE34-49EC-8731-457D2708AF0E}" srcOrd="0" destOrd="0" presId="urn:microsoft.com/office/officeart/2008/layout/HorizontalMultiLevelHierarchy"/>
    <dgm:cxn modelId="{93E52CC6-6799-4E4C-9C8A-217EC9BD1B5F}" type="presParOf" srcId="{A4DEF52C-077C-497E-8190-394403822846}" destId="{6974BA2E-B403-4137-82D0-8E1EC5334F3F}" srcOrd="3" destOrd="0" presId="urn:microsoft.com/office/officeart/2008/layout/HorizontalMultiLevelHierarchy"/>
    <dgm:cxn modelId="{2D8C507A-F4DC-41E8-99C7-EF48892F2C4C}" type="presParOf" srcId="{6974BA2E-B403-4137-82D0-8E1EC5334F3F}" destId="{68ADAC40-E5AE-48D8-94F6-523F0C507FF3}" srcOrd="0" destOrd="0" presId="urn:microsoft.com/office/officeart/2008/layout/HorizontalMultiLevelHierarchy"/>
    <dgm:cxn modelId="{C3BC86F8-1E9C-456C-A3E5-F63928386BDB}" type="presParOf" srcId="{6974BA2E-B403-4137-82D0-8E1EC5334F3F}" destId="{08B4CCE5-B36B-42EF-980E-3A6B69128117}" srcOrd="1" destOrd="0" presId="urn:microsoft.com/office/officeart/2008/layout/HorizontalMultiLevelHierarchy"/>
    <dgm:cxn modelId="{A25F7175-3764-4DD6-A0B4-67A9261B3A80}" type="presParOf" srcId="{08B4CCE5-B36B-42EF-980E-3A6B69128117}" destId="{ACAA4E5D-9D43-437C-8882-DCB16B04FD10}" srcOrd="0" destOrd="0" presId="urn:microsoft.com/office/officeart/2008/layout/HorizontalMultiLevelHierarchy"/>
    <dgm:cxn modelId="{3834EBF0-8BAD-40CD-9046-601BBD2060AD}" type="presParOf" srcId="{ACAA4E5D-9D43-437C-8882-DCB16B04FD10}" destId="{2E84B280-9799-4375-9A90-E750EE99ACC2}" srcOrd="0" destOrd="0" presId="urn:microsoft.com/office/officeart/2008/layout/HorizontalMultiLevelHierarchy"/>
    <dgm:cxn modelId="{E3E31543-0185-4628-8E58-933611E58723}" type="presParOf" srcId="{08B4CCE5-B36B-42EF-980E-3A6B69128117}" destId="{0B6AD339-A6A7-44D6-BF69-FC4A5D417390}" srcOrd="1" destOrd="0" presId="urn:microsoft.com/office/officeart/2008/layout/HorizontalMultiLevelHierarchy"/>
    <dgm:cxn modelId="{BAD2B88F-55F8-43B7-B622-72DC06E47314}" type="presParOf" srcId="{0B6AD339-A6A7-44D6-BF69-FC4A5D417390}" destId="{B6AC469E-688B-4E03-A6DE-737A9981F2E1}" srcOrd="0" destOrd="0" presId="urn:microsoft.com/office/officeart/2008/layout/HorizontalMultiLevelHierarchy"/>
    <dgm:cxn modelId="{6F646D68-D8D8-440B-AC73-567B3041C4DE}" type="presParOf" srcId="{0B6AD339-A6A7-44D6-BF69-FC4A5D417390}" destId="{063DDF5B-434E-4F05-B857-94898C519B0D}" srcOrd="1" destOrd="0" presId="urn:microsoft.com/office/officeart/2008/layout/HorizontalMultiLevelHierarchy"/>
    <dgm:cxn modelId="{1B793A82-739C-4420-A5E5-A881AE89A970}" type="presParOf" srcId="{063DDF5B-434E-4F05-B857-94898C519B0D}" destId="{33BE7773-8633-40D0-8313-5FAE8C1FE4AC}" srcOrd="0" destOrd="0" presId="urn:microsoft.com/office/officeart/2008/layout/HorizontalMultiLevelHierarchy"/>
    <dgm:cxn modelId="{916F8763-F730-4225-95FB-47D5334AE80F}" type="presParOf" srcId="{33BE7773-8633-40D0-8313-5FAE8C1FE4AC}" destId="{9A5D9317-9D42-4DF1-B6C8-6265A993CB6B}" srcOrd="0" destOrd="0" presId="urn:microsoft.com/office/officeart/2008/layout/HorizontalMultiLevelHierarchy"/>
    <dgm:cxn modelId="{C955C2C2-AF00-4933-B26A-40CB30C1E9C9}" type="presParOf" srcId="{063DDF5B-434E-4F05-B857-94898C519B0D}" destId="{A6CB77E7-2EEA-4142-8D9D-E86AED047AB6}" srcOrd="1" destOrd="0" presId="urn:microsoft.com/office/officeart/2008/layout/HorizontalMultiLevelHierarchy"/>
    <dgm:cxn modelId="{C1318A3D-136C-45A9-9618-AD889FE45675}" type="presParOf" srcId="{A6CB77E7-2EEA-4142-8D9D-E86AED047AB6}" destId="{DAC6A732-D3A1-4C97-A81D-B9888C19402B}" srcOrd="0" destOrd="0" presId="urn:microsoft.com/office/officeart/2008/layout/HorizontalMultiLevelHierarchy"/>
    <dgm:cxn modelId="{F4DC01BE-F580-4FE4-98EE-E811AFC8159E}" type="presParOf" srcId="{A6CB77E7-2EEA-4142-8D9D-E86AED047AB6}" destId="{A8735F07-D0C8-4115-B4C0-DE04BE67214F}" srcOrd="1" destOrd="0" presId="urn:microsoft.com/office/officeart/2008/layout/HorizontalMultiLevelHierarchy"/>
    <dgm:cxn modelId="{53B9A906-1252-42AC-97E3-246091DCC549}" type="presParOf" srcId="{063DDF5B-434E-4F05-B857-94898C519B0D}" destId="{0B2A5808-62F3-4AA6-8D3B-F95F1AE33A24}" srcOrd="2" destOrd="0" presId="urn:microsoft.com/office/officeart/2008/layout/HorizontalMultiLevelHierarchy"/>
    <dgm:cxn modelId="{A72E93AA-0FF9-4F06-BF4B-B7CDC9F879A7}" type="presParOf" srcId="{0B2A5808-62F3-4AA6-8D3B-F95F1AE33A24}" destId="{84C268F0-8126-4379-AEE2-D68BCCD6F2A2}" srcOrd="0" destOrd="0" presId="urn:microsoft.com/office/officeart/2008/layout/HorizontalMultiLevelHierarchy"/>
    <dgm:cxn modelId="{3EAFF7FE-C01E-4742-A40A-9B8082ECDEA5}" type="presParOf" srcId="{063DDF5B-434E-4F05-B857-94898C519B0D}" destId="{8D5FEB24-9581-4EA6-A9BB-740E77F14B6F}" srcOrd="3" destOrd="0" presId="urn:microsoft.com/office/officeart/2008/layout/HorizontalMultiLevelHierarchy"/>
    <dgm:cxn modelId="{6D6D1970-EC37-446A-8ECA-136019913FAD}" type="presParOf" srcId="{8D5FEB24-9581-4EA6-A9BB-740E77F14B6F}" destId="{C41A9172-6DDA-4F22-9949-FD4DFDFD911F}" srcOrd="0" destOrd="0" presId="urn:microsoft.com/office/officeart/2008/layout/HorizontalMultiLevelHierarchy"/>
    <dgm:cxn modelId="{B09D7DF7-19FA-4A27-A92C-4FFCE07AF307}" type="presParOf" srcId="{8D5FEB24-9581-4EA6-A9BB-740E77F14B6F}" destId="{02CC345D-D3D6-4D4A-AAD7-AB06699AFE39}" srcOrd="1" destOrd="0" presId="urn:microsoft.com/office/officeart/2008/layout/HorizontalMultiLevelHierarchy"/>
    <dgm:cxn modelId="{F699F35B-B257-43DE-B1D3-A50898704373}" type="presParOf" srcId="{063DDF5B-434E-4F05-B857-94898C519B0D}" destId="{C2EF18D6-148E-4669-8AC5-B6A9EE5E83AD}" srcOrd="4" destOrd="0" presId="urn:microsoft.com/office/officeart/2008/layout/HorizontalMultiLevelHierarchy"/>
    <dgm:cxn modelId="{338A2BDA-8441-4363-86FF-5A500C265DDD}" type="presParOf" srcId="{C2EF18D6-148E-4669-8AC5-B6A9EE5E83AD}" destId="{3FC1FAD2-7257-45FD-8D13-50374BCE2B5A}" srcOrd="0" destOrd="0" presId="urn:microsoft.com/office/officeart/2008/layout/HorizontalMultiLevelHierarchy"/>
    <dgm:cxn modelId="{C6F81184-AD4D-4B7E-88E8-3B98EFE4246B}" type="presParOf" srcId="{063DDF5B-434E-4F05-B857-94898C519B0D}" destId="{7CA52442-E49E-4B62-BDA7-305F66AD6D80}" srcOrd="5" destOrd="0" presId="urn:microsoft.com/office/officeart/2008/layout/HorizontalMultiLevelHierarchy"/>
    <dgm:cxn modelId="{6026DF9A-059B-42C0-913D-3F051349C845}" type="presParOf" srcId="{7CA52442-E49E-4B62-BDA7-305F66AD6D80}" destId="{AC423CFD-9E67-4C8E-AA41-3131D7DB7375}" srcOrd="0" destOrd="0" presId="urn:microsoft.com/office/officeart/2008/layout/HorizontalMultiLevelHierarchy"/>
    <dgm:cxn modelId="{6F102559-8C73-4D17-8743-FE56C0B90BE0}" type="presParOf" srcId="{7CA52442-E49E-4B62-BDA7-305F66AD6D80}" destId="{6755021C-B66D-49C3-927C-AAE786815C73}" srcOrd="1" destOrd="0" presId="urn:microsoft.com/office/officeart/2008/layout/HorizontalMultiLevelHierarchy"/>
    <dgm:cxn modelId="{5C6C1A8C-FDBA-4AD4-8798-B3D7B507410D}" type="presParOf" srcId="{063DDF5B-434E-4F05-B857-94898C519B0D}" destId="{7BF4D775-3FDF-415A-8D7D-0AB8BDB442C9}" srcOrd="6" destOrd="0" presId="urn:microsoft.com/office/officeart/2008/layout/HorizontalMultiLevelHierarchy"/>
    <dgm:cxn modelId="{20C689FC-6AAC-4E12-B453-A42199DDA872}" type="presParOf" srcId="{7BF4D775-3FDF-415A-8D7D-0AB8BDB442C9}" destId="{393D64C2-23CB-4CCC-A9D2-1296BF1079B5}" srcOrd="0" destOrd="0" presId="urn:microsoft.com/office/officeart/2008/layout/HorizontalMultiLevelHierarchy"/>
    <dgm:cxn modelId="{9EC3F65B-943B-4EE7-A3EE-BDD26F38515D}" type="presParOf" srcId="{063DDF5B-434E-4F05-B857-94898C519B0D}" destId="{988B1655-9B62-4D9E-A34B-5E45045D6C61}" srcOrd="7" destOrd="0" presId="urn:microsoft.com/office/officeart/2008/layout/HorizontalMultiLevelHierarchy"/>
    <dgm:cxn modelId="{8BC97BAD-D2E9-4305-8CDF-49A384758FBF}" type="presParOf" srcId="{988B1655-9B62-4D9E-A34B-5E45045D6C61}" destId="{32F6DE01-D6EE-496E-AF08-EE5920468A00}" srcOrd="0" destOrd="0" presId="urn:microsoft.com/office/officeart/2008/layout/HorizontalMultiLevelHierarchy"/>
    <dgm:cxn modelId="{E01B0B34-DD28-45D1-B0B3-906EBDFE0FAF}" type="presParOf" srcId="{988B1655-9B62-4D9E-A34B-5E45045D6C61}" destId="{9842785B-90DC-43DD-942B-540B361BA71C}" srcOrd="1" destOrd="0" presId="urn:microsoft.com/office/officeart/2008/layout/HorizontalMultiLevelHierarchy"/>
    <dgm:cxn modelId="{A76F5194-0F55-41E0-A270-04A655BE8808}" type="presParOf" srcId="{063DDF5B-434E-4F05-B857-94898C519B0D}" destId="{70E0F4DB-4D4D-47E7-A682-38AF19F6F4A5}" srcOrd="8" destOrd="0" presId="urn:microsoft.com/office/officeart/2008/layout/HorizontalMultiLevelHierarchy"/>
    <dgm:cxn modelId="{2C08ECCE-D18C-461D-BC9D-7309E0AA2B34}" type="presParOf" srcId="{70E0F4DB-4D4D-47E7-A682-38AF19F6F4A5}" destId="{A5EA8996-0B4C-4670-9AD9-D384202190B1}" srcOrd="0" destOrd="0" presId="urn:microsoft.com/office/officeart/2008/layout/HorizontalMultiLevelHierarchy"/>
    <dgm:cxn modelId="{616C5E76-CEEA-4392-9B79-4C9C7261B31C}" type="presParOf" srcId="{063DDF5B-434E-4F05-B857-94898C519B0D}" destId="{86DC508A-A814-4E6C-B659-2CC1265B31FA}" srcOrd="9" destOrd="0" presId="urn:microsoft.com/office/officeart/2008/layout/HorizontalMultiLevelHierarchy"/>
    <dgm:cxn modelId="{EF122E69-2F7A-44E4-B098-541FC497F44C}" type="presParOf" srcId="{86DC508A-A814-4E6C-B659-2CC1265B31FA}" destId="{F577E66B-F00D-4F05-8214-08774201E07B}" srcOrd="0" destOrd="0" presId="urn:microsoft.com/office/officeart/2008/layout/HorizontalMultiLevelHierarchy"/>
    <dgm:cxn modelId="{A1A63B38-01BE-4C20-AA31-4F9A897AD299}" type="presParOf" srcId="{86DC508A-A814-4E6C-B659-2CC1265B31FA}" destId="{D1889525-C463-4890-B616-0DF81B8933C4}" srcOrd="1" destOrd="0" presId="urn:microsoft.com/office/officeart/2008/layout/HorizontalMultiLevelHierarchy"/>
    <dgm:cxn modelId="{93804A28-8AFA-48D2-B4AC-7400F38452ED}" type="presParOf" srcId="{063DDF5B-434E-4F05-B857-94898C519B0D}" destId="{B31B10CA-0203-4F09-B124-C6DF7912D29E}" srcOrd="10" destOrd="0" presId="urn:microsoft.com/office/officeart/2008/layout/HorizontalMultiLevelHierarchy"/>
    <dgm:cxn modelId="{D44C51AD-5C3F-4509-9676-B4EEDFD6B670}" type="presParOf" srcId="{B31B10CA-0203-4F09-B124-C6DF7912D29E}" destId="{D0F7E918-7E90-4BCE-AC27-DE608E424422}" srcOrd="0" destOrd="0" presId="urn:microsoft.com/office/officeart/2008/layout/HorizontalMultiLevelHierarchy"/>
    <dgm:cxn modelId="{E0DDCA60-AAE4-429F-9E41-8B0E5A5FF50E}" type="presParOf" srcId="{063DDF5B-434E-4F05-B857-94898C519B0D}" destId="{D69701C7-1E2A-4BAC-83FB-05CE0EA6B464}" srcOrd="11" destOrd="0" presId="urn:microsoft.com/office/officeart/2008/layout/HorizontalMultiLevelHierarchy"/>
    <dgm:cxn modelId="{1AD76DCF-56D0-4702-939C-B2BC005CF774}" type="presParOf" srcId="{D69701C7-1E2A-4BAC-83FB-05CE0EA6B464}" destId="{E214F4C8-EE3F-4F5E-B6EA-9B91C3905007}" srcOrd="0" destOrd="0" presId="urn:microsoft.com/office/officeart/2008/layout/HorizontalMultiLevelHierarchy"/>
    <dgm:cxn modelId="{A32984E7-C6C2-4993-86E0-7306C1646DAB}" type="presParOf" srcId="{D69701C7-1E2A-4BAC-83FB-05CE0EA6B464}" destId="{43E7AAEE-C300-45D2-9F51-BD23DAB2D148}" srcOrd="1" destOrd="0" presId="urn:microsoft.com/office/officeart/2008/layout/HorizontalMultiLevelHierarchy"/>
    <dgm:cxn modelId="{0698017E-2711-4DF2-A661-07E4302EE637}" type="presParOf" srcId="{063DDF5B-434E-4F05-B857-94898C519B0D}" destId="{24CACEDD-6DE8-4455-9765-F7F2E07AF4A0}" srcOrd="12" destOrd="0" presId="urn:microsoft.com/office/officeart/2008/layout/HorizontalMultiLevelHierarchy"/>
    <dgm:cxn modelId="{95009FBF-A0F6-421E-BE23-B75CA40EABF1}" type="presParOf" srcId="{24CACEDD-6DE8-4455-9765-F7F2E07AF4A0}" destId="{E0A55D6B-8578-444F-8977-B8739A3CB4B5}" srcOrd="0" destOrd="0" presId="urn:microsoft.com/office/officeart/2008/layout/HorizontalMultiLevelHierarchy"/>
    <dgm:cxn modelId="{EF02F37B-3CEC-4EE5-A619-929D6879ECE8}" type="presParOf" srcId="{063DDF5B-434E-4F05-B857-94898C519B0D}" destId="{C432C85E-A81A-465A-933D-CCCB47BA2886}" srcOrd="13" destOrd="0" presId="urn:microsoft.com/office/officeart/2008/layout/HorizontalMultiLevelHierarchy"/>
    <dgm:cxn modelId="{C0FEB0B9-7B45-4025-BB32-76FF61D130D3}" type="presParOf" srcId="{C432C85E-A81A-465A-933D-CCCB47BA2886}" destId="{A45E19AC-0699-4B32-A08F-27585E01968C}" srcOrd="0" destOrd="0" presId="urn:microsoft.com/office/officeart/2008/layout/HorizontalMultiLevelHierarchy"/>
    <dgm:cxn modelId="{97411E11-276B-47C9-A521-88B9F687C5BB}" type="presParOf" srcId="{C432C85E-A81A-465A-933D-CCCB47BA2886}" destId="{5109FB73-3397-4970-A1AF-D52E3FB5EA0C}" srcOrd="1" destOrd="0" presId="urn:microsoft.com/office/officeart/2008/layout/HorizontalMultiLevelHierarchy"/>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28E0C6C5-87F6-4A92-824B-BC8FCED8C299}" type="doc">
      <dgm:prSet loTypeId="urn:microsoft.com/office/officeart/2008/layout/HorizontalMultiLevelHierarchy" loCatId="hierarchy" qsTypeId="urn:microsoft.com/office/officeart/2005/8/quickstyle/simple1" qsCatId="simple" csTypeId="urn:microsoft.com/office/officeart/2005/8/colors/accent1_1" csCatId="accent1" phldr="1"/>
      <dgm:spPr/>
      <dgm:t>
        <a:bodyPr/>
        <a:lstStyle/>
        <a:p>
          <a:endParaRPr lang="en-US"/>
        </a:p>
      </dgm:t>
    </dgm:pt>
    <dgm:pt modelId="{C1315DA6-004F-4C6F-96FA-68CB3F36D4D2}">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2000" b="1" dirty="0" smtClean="0">
              <a:solidFill>
                <a:schemeClr val="bg1"/>
              </a:solidFill>
              <a:latin typeface="Adobe Arabic" pitchFamily="18" charset="-78"/>
              <a:cs typeface="Adobe Arabic" pitchFamily="18" charset="-78"/>
            </a:rPr>
            <a:t>سیستم های حرارتی</a:t>
          </a:r>
          <a:endParaRPr lang="en-US" sz="2000" b="1" dirty="0">
            <a:solidFill>
              <a:schemeClr val="bg1"/>
            </a:solidFill>
            <a:latin typeface="Adobe Arabic" pitchFamily="18" charset="-78"/>
            <a:cs typeface="Adobe Arabic" pitchFamily="18" charset="-78"/>
          </a:endParaRPr>
        </a:p>
      </dgm:t>
    </dgm:pt>
    <dgm:pt modelId="{17C05319-49E4-4066-9AE5-298EC6C7E124}" type="parTrans" cxnId="{53A64CAF-A4D1-4EFA-B39F-8E17B7A3A9C7}">
      <dgm:prSet/>
      <dgm:spPr/>
      <dgm:t>
        <a:bodyPr/>
        <a:lstStyle/>
        <a:p>
          <a:endParaRPr lang="en-US"/>
        </a:p>
      </dgm:t>
    </dgm:pt>
    <dgm:pt modelId="{8123396A-ED77-4610-9FDE-6D66E55243EA}" type="sibTrans" cxnId="{53A64CAF-A4D1-4EFA-B39F-8E17B7A3A9C7}">
      <dgm:prSet/>
      <dgm:spPr/>
      <dgm:t>
        <a:bodyPr/>
        <a:lstStyle/>
        <a:p>
          <a:endParaRPr lang="en-US"/>
        </a:p>
      </dgm:t>
    </dgm:pt>
    <dgm:pt modelId="{64299FE1-30BC-45E8-A69E-F8D6F9B1F07A}">
      <dgm:prSet custT="1">
        <dgm:style>
          <a:lnRef idx="2">
            <a:schemeClr val="accent1"/>
          </a:lnRef>
          <a:fillRef idx="1">
            <a:schemeClr val="lt1"/>
          </a:fillRef>
          <a:effectRef idx="0">
            <a:schemeClr val="accent1"/>
          </a:effectRef>
          <a:fontRef idx="minor">
            <a:schemeClr val="dk1"/>
          </a:fontRef>
        </dgm:style>
      </dgm:prSet>
      <dgm:spPr>
        <a:solidFill>
          <a:srgbClr val="EAD5C0"/>
        </a:solidFill>
        <a:ln>
          <a:solidFill>
            <a:schemeClr val="tx1"/>
          </a:solidFill>
        </a:ln>
      </dgm:spPr>
      <dgm:t>
        <a:bodyPr/>
        <a:lstStyle/>
        <a:p>
          <a:r>
            <a:rPr lang="fa-IR" sz="1400" b="1" dirty="0" smtClean="0">
              <a:latin typeface="Adobe Arabic" pitchFamily="18" charset="-78"/>
              <a:cs typeface="Adobe Arabic" pitchFamily="18" charset="-78"/>
            </a:rPr>
            <a:t>سیستم های غیر فعال</a:t>
          </a:r>
          <a:endParaRPr lang="en-US" sz="1400" b="1" dirty="0">
            <a:latin typeface="Adobe Arabic" pitchFamily="18" charset="-78"/>
            <a:cs typeface="Adobe Arabic" pitchFamily="18" charset="-78"/>
          </a:endParaRPr>
        </a:p>
      </dgm:t>
    </dgm:pt>
    <dgm:pt modelId="{824990FC-78D3-4525-9F15-CBCE8F2B7C8E}" type="parTrans" cxnId="{B03D0C0F-D935-4913-B76B-60A1EB598CD1}">
      <dgm:prSet/>
      <dgm:spPr/>
      <dgm:t>
        <a:bodyPr/>
        <a:lstStyle/>
        <a:p>
          <a:endParaRPr lang="en-US" dirty="0"/>
        </a:p>
      </dgm:t>
    </dgm:pt>
    <dgm:pt modelId="{50CDC9A5-39F9-46BB-BCEC-B3C8275CE23B}" type="sibTrans" cxnId="{B03D0C0F-D935-4913-B76B-60A1EB598CD1}">
      <dgm:prSet/>
      <dgm:spPr/>
      <dgm:t>
        <a:bodyPr/>
        <a:lstStyle/>
        <a:p>
          <a:endParaRPr lang="en-US"/>
        </a:p>
      </dgm:t>
    </dgm:pt>
    <dgm:pt modelId="{21F89C7D-C911-4496-A587-2A50B8B41A2D}">
      <dgm:prSet phldrT="[Text]" custT="1"/>
      <dgm:spPr>
        <a:solidFill>
          <a:srgbClr val="DEBC9A"/>
        </a:solidFill>
      </dgm:spPr>
      <dgm:t>
        <a:bodyPr/>
        <a:lstStyle/>
        <a:p>
          <a:pPr rtl="0"/>
          <a:r>
            <a:rPr lang="fa-IR" sz="1200" b="1" dirty="0" smtClean="0">
              <a:latin typeface="Adobe Arabic" pitchFamily="18" charset="-78"/>
              <a:cs typeface="Adobe Arabic" pitchFamily="18" charset="-78"/>
            </a:rPr>
            <a:t>گرمایش و سرمایش ساختمان</a:t>
          </a:r>
          <a:endParaRPr lang="en-US" sz="1200" b="1" dirty="0">
            <a:latin typeface="Adobe Arabic" pitchFamily="18" charset="-78"/>
            <a:cs typeface="Adobe Arabic" pitchFamily="18" charset="-78"/>
          </a:endParaRPr>
        </a:p>
      </dgm:t>
    </dgm:pt>
    <dgm:pt modelId="{E9BC6A4C-C4B5-4EF6-A051-2B680F24F3FA}" type="sibTrans" cxnId="{FCED42CB-9341-412E-8654-04748A0CA9D2}">
      <dgm:prSet/>
      <dgm:spPr/>
      <dgm:t>
        <a:bodyPr/>
        <a:lstStyle/>
        <a:p>
          <a:endParaRPr lang="en-US"/>
        </a:p>
      </dgm:t>
    </dgm:pt>
    <dgm:pt modelId="{61533F94-251B-43E4-9644-BE9DD14AA7F9}" type="parTrans" cxnId="{FCED42CB-9341-412E-8654-04748A0CA9D2}">
      <dgm:prSet/>
      <dgm:spPr/>
      <dgm:t>
        <a:bodyPr/>
        <a:lstStyle/>
        <a:p>
          <a:endParaRPr lang="en-US" dirty="0"/>
        </a:p>
      </dgm:t>
    </dgm:pt>
    <dgm:pt modelId="{7FCFD030-ECD0-4A29-8584-0355ECFF0679}">
      <dgm:prSet custT="1"/>
      <dgm:spPr>
        <a:solidFill>
          <a:srgbClr val="FF0000"/>
        </a:solidFill>
      </dgm:spPr>
      <dgm:t>
        <a:bodyPr/>
        <a:lstStyle/>
        <a:p>
          <a:r>
            <a:rPr lang="fa-IR" sz="1400" b="1" dirty="0" smtClean="0">
              <a:latin typeface="Adobe Arabic" pitchFamily="18" charset="-78"/>
              <a:cs typeface="Adobe Arabic" pitchFamily="18" charset="-78"/>
            </a:rPr>
            <a:t>گرمایش غیرفعال</a:t>
          </a:r>
          <a:endParaRPr lang="en-US" sz="1400" b="1" dirty="0">
            <a:latin typeface="Adobe Arabic" pitchFamily="18" charset="-78"/>
            <a:cs typeface="Adobe Arabic" pitchFamily="18" charset="-78"/>
          </a:endParaRPr>
        </a:p>
      </dgm:t>
    </dgm:pt>
    <dgm:pt modelId="{25F47EC7-09BD-46F2-B679-0432118DDD6F}" type="parTrans" cxnId="{B16D7981-551F-4D64-B3B3-0272BEFCB7D3}">
      <dgm:prSet/>
      <dgm:spPr/>
      <dgm:t>
        <a:bodyPr/>
        <a:lstStyle/>
        <a:p>
          <a:endParaRPr lang="en-US" dirty="0"/>
        </a:p>
      </dgm:t>
    </dgm:pt>
    <dgm:pt modelId="{6191E59E-F438-4029-9E2A-A16F77611BB7}" type="sibTrans" cxnId="{B16D7981-551F-4D64-B3B3-0272BEFCB7D3}">
      <dgm:prSet/>
      <dgm:spPr/>
      <dgm:t>
        <a:bodyPr/>
        <a:lstStyle/>
        <a:p>
          <a:endParaRPr lang="en-US"/>
        </a:p>
      </dgm:t>
    </dgm:pt>
    <dgm:pt modelId="{2B02E717-65C1-4995-A7A7-23371FE5BE9D}">
      <dgm:prSet custT="1">
        <dgm:style>
          <a:lnRef idx="2">
            <a:schemeClr val="accent4">
              <a:shade val="50000"/>
            </a:schemeClr>
          </a:lnRef>
          <a:fillRef idx="1">
            <a:schemeClr val="accent4"/>
          </a:fillRef>
          <a:effectRef idx="0">
            <a:schemeClr val="accent4"/>
          </a:effectRef>
          <a:fontRef idx="minor">
            <a:schemeClr val="lt1"/>
          </a:fontRef>
        </dgm:style>
      </dgm:prSet>
      <dgm:spPr>
        <a:solidFill>
          <a:srgbClr val="009ED6"/>
        </a:solidFill>
      </dgm:spPr>
      <dgm:t>
        <a:bodyPr/>
        <a:lstStyle/>
        <a:p>
          <a:r>
            <a:rPr lang="fa-IR" sz="1400" b="1" dirty="0" smtClean="0">
              <a:latin typeface="Adobe Arabic" pitchFamily="18" charset="-78"/>
              <a:cs typeface="Adobe Arabic" pitchFamily="18" charset="-78"/>
            </a:rPr>
            <a:t>سرمایش غیرفعال</a:t>
          </a:r>
          <a:endParaRPr lang="en-US" sz="1400" b="1" dirty="0">
            <a:latin typeface="Adobe Arabic" pitchFamily="18" charset="-78"/>
            <a:cs typeface="Adobe Arabic" pitchFamily="18" charset="-78"/>
          </a:endParaRPr>
        </a:p>
      </dgm:t>
    </dgm:pt>
    <dgm:pt modelId="{BE5196EA-4E4D-4D0E-AFB1-E37A37425AE8}" type="parTrans" cxnId="{A90573FD-395C-4F40-933B-5C007C9AFFFB}">
      <dgm:prSet/>
      <dgm:spPr/>
      <dgm:t>
        <a:bodyPr/>
        <a:lstStyle/>
        <a:p>
          <a:endParaRPr lang="en-US" dirty="0"/>
        </a:p>
      </dgm:t>
    </dgm:pt>
    <dgm:pt modelId="{3C3D09C6-C86E-413C-BBC6-349818831364}" type="sibTrans" cxnId="{A90573FD-395C-4F40-933B-5C007C9AFFFB}">
      <dgm:prSet/>
      <dgm:spPr/>
      <dgm:t>
        <a:bodyPr/>
        <a:lstStyle/>
        <a:p>
          <a:endParaRPr lang="en-US"/>
        </a:p>
      </dgm:t>
    </dgm:pt>
    <dgm:pt modelId="{03F885B3-C44D-494F-A256-16659CB6E925}">
      <dgm:prSet custT="1"/>
      <dgm:spPr>
        <a:solidFill>
          <a:srgbClr val="FF8181"/>
        </a:solidFill>
      </dgm:spPr>
      <dgm:t>
        <a:bodyPr/>
        <a:lstStyle/>
        <a:p>
          <a:r>
            <a:rPr lang="fa-IR" sz="1200" b="1" dirty="0" smtClean="0">
              <a:latin typeface="Adobe Arabic" pitchFamily="18" charset="-78"/>
              <a:cs typeface="Adobe Arabic" pitchFamily="18" charset="-78"/>
            </a:rPr>
            <a:t>سیستم حوضچه ای</a:t>
          </a:r>
          <a:endParaRPr lang="en-US" sz="1200" b="1" dirty="0">
            <a:latin typeface="Adobe Arabic" pitchFamily="18" charset="-78"/>
            <a:cs typeface="Adobe Arabic" pitchFamily="18" charset="-78"/>
          </a:endParaRPr>
        </a:p>
      </dgm:t>
    </dgm:pt>
    <dgm:pt modelId="{012780FF-2D27-4FE0-9FAF-8DCA9F6414B4}" type="parTrans" cxnId="{170F11F8-311F-41F9-9E0A-D009858C0D3A}">
      <dgm:prSet/>
      <dgm:spPr/>
      <dgm:t>
        <a:bodyPr/>
        <a:lstStyle/>
        <a:p>
          <a:endParaRPr lang="en-US" dirty="0"/>
        </a:p>
      </dgm:t>
    </dgm:pt>
    <dgm:pt modelId="{CB77D847-F443-4B8C-8B71-17F471CDD571}" type="sibTrans" cxnId="{170F11F8-311F-41F9-9E0A-D009858C0D3A}">
      <dgm:prSet/>
      <dgm:spPr/>
      <dgm:t>
        <a:bodyPr/>
        <a:lstStyle/>
        <a:p>
          <a:endParaRPr lang="en-US"/>
        </a:p>
      </dgm:t>
    </dgm:pt>
    <dgm:pt modelId="{0EA82E56-40EB-4462-8D0E-1D2756261F26}">
      <dgm:prSet custT="1"/>
      <dgm:spPr>
        <a:solidFill>
          <a:srgbClr val="FF8181"/>
        </a:solidFill>
      </dgm:spPr>
      <dgm:t>
        <a:bodyPr/>
        <a:lstStyle/>
        <a:p>
          <a:r>
            <a:rPr lang="fa-IR" sz="1400" b="1" dirty="0" smtClean="0">
              <a:latin typeface="Adobe Arabic" pitchFamily="18" charset="-78"/>
              <a:cs typeface="Adobe Arabic" pitchFamily="18" charset="-78"/>
            </a:rPr>
            <a:t>کسب مستقیم</a:t>
          </a:r>
          <a:endParaRPr lang="en-US" sz="1400" b="1" dirty="0">
            <a:latin typeface="Adobe Arabic" pitchFamily="18" charset="-78"/>
            <a:cs typeface="Adobe Arabic" pitchFamily="18" charset="-78"/>
          </a:endParaRPr>
        </a:p>
      </dgm:t>
    </dgm:pt>
    <dgm:pt modelId="{2DC90B73-55D0-4DE6-AFB1-938F4C48D289}" type="sibTrans" cxnId="{C89EBC24-C6ED-4ED3-8EC5-E1A2FB37A465}">
      <dgm:prSet/>
      <dgm:spPr/>
      <dgm:t>
        <a:bodyPr/>
        <a:lstStyle/>
        <a:p>
          <a:endParaRPr lang="en-US"/>
        </a:p>
      </dgm:t>
    </dgm:pt>
    <dgm:pt modelId="{8E377FE8-3FFC-4065-A9D7-185928FDAC1A}" type="parTrans" cxnId="{C89EBC24-C6ED-4ED3-8EC5-E1A2FB37A465}">
      <dgm:prSet/>
      <dgm:spPr/>
      <dgm:t>
        <a:bodyPr/>
        <a:lstStyle/>
        <a:p>
          <a:endParaRPr lang="en-US" dirty="0"/>
        </a:p>
      </dgm:t>
    </dgm:pt>
    <dgm:pt modelId="{E75B869C-1392-4E69-8D8B-F80CDF4837FD}">
      <dgm:prSet custT="1"/>
      <dgm:spPr>
        <a:solidFill>
          <a:srgbClr val="FF8181"/>
        </a:solidFill>
      </dgm:spPr>
      <dgm:t>
        <a:bodyPr/>
        <a:lstStyle/>
        <a:p>
          <a:r>
            <a:rPr lang="fa-IR" sz="1400" b="1" dirty="0" smtClean="0">
              <a:latin typeface="Adobe Arabic" pitchFamily="18" charset="-78"/>
              <a:cs typeface="Adobe Arabic" pitchFamily="18" charset="-78"/>
            </a:rPr>
            <a:t>دیوار آبی</a:t>
          </a:r>
          <a:endParaRPr lang="en-US" sz="1400" b="1" dirty="0">
            <a:latin typeface="Adobe Arabic" pitchFamily="18" charset="-78"/>
            <a:cs typeface="Adobe Arabic" pitchFamily="18" charset="-78"/>
          </a:endParaRPr>
        </a:p>
      </dgm:t>
    </dgm:pt>
    <dgm:pt modelId="{8C0F7DF6-70F1-489E-97CE-F3B2F8753BE4}" type="sibTrans" cxnId="{16317B61-97D7-4413-B7CF-B070230E1913}">
      <dgm:prSet/>
      <dgm:spPr/>
      <dgm:t>
        <a:bodyPr/>
        <a:lstStyle/>
        <a:p>
          <a:endParaRPr lang="en-US"/>
        </a:p>
      </dgm:t>
    </dgm:pt>
    <dgm:pt modelId="{102FB4A2-3C55-408D-9974-CFB3616E9966}" type="parTrans" cxnId="{16317B61-97D7-4413-B7CF-B070230E1913}">
      <dgm:prSet/>
      <dgm:spPr/>
      <dgm:t>
        <a:bodyPr/>
        <a:lstStyle/>
        <a:p>
          <a:endParaRPr lang="en-US" dirty="0"/>
        </a:p>
      </dgm:t>
    </dgm:pt>
    <dgm:pt modelId="{9B3B788A-606C-4796-B2A7-0DEAC972C00B}">
      <dgm:prSet custT="1"/>
      <dgm:spPr>
        <a:solidFill>
          <a:srgbClr val="43CEFF"/>
        </a:solidFill>
      </dgm:spPr>
      <dgm:t>
        <a:bodyPr/>
        <a:lstStyle/>
        <a:p>
          <a:r>
            <a:rPr lang="fa-IR" sz="900" b="1" dirty="0" smtClean="0">
              <a:latin typeface="Adobe Arabic" pitchFamily="18" charset="-78"/>
              <a:cs typeface="Adobe Arabic" pitchFamily="18" charset="-78"/>
            </a:rPr>
            <a:t>پنجره مناسب جهت تهویه</a:t>
          </a:r>
          <a:endParaRPr lang="en-US" sz="900" b="1" dirty="0">
            <a:latin typeface="Adobe Arabic" pitchFamily="18" charset="-78"/>
            <a:cs typeface="Adobe Arabic" pitchFamily="18" charset="-78"/>
          </a:endParaRPr>
        </a:p>
      </dgm:t>
    </dgm:pt>
    <dgm:pt modelId="{70461A46-757E-48B0-A31D-0724842DFB17}" type="parTrans" cxnId="{0C3EAD1C-D858-4A57-BD89-53FDA6613539}">
      <dgm:prSet/>
      <dgm:spPr/>
      <dgm:t>
        <a:bodyPr/>
        <a:lstStyle/>
        <a:p>
          <a:endParaRPr lang="en-US" dirty="0"/>
        </a:p>
      </dgm:t>
    </dgm:pt>
    <dgm:pt modelId="{E3A38A9B-F9A6-4CFD-8F1A-5CD7EFE76F81}" type="sibTrans" cxnId="{0C3EAD1C-D858-4A57-BD89-53FDA6613539}">
      <dgm:prSet/>
      <dgm:spPr/>
      <dgm:t>
        <a:bodyPr/>
        <a:lstStyle/>
        <a:p>
          <a:endParaRPr lang="en-US"/>
        </a:p>
      </dgm:t>
    </dgm:pt>
    <dgm:pt modelId="{678F89D5-B698-4C9E-B4A9-B22C6547BD6C}">
      <dgm:prSet custT="1"/>
      <dgm:spPr>
        <a:solidFill>
          <a:srgbClr val="43CEFF"/>
        </a:solidFill>
      </dgm:spPr>
      <dgm:t>
        <a:bodyPr/>
        <a:lstStyle/>
        <a:p>
          <a:r>
            <a:rPr lang="fa-IR" sz="1400" b="1" dirty="0" smtClean="0">
              <a:latin typeface="Adobe Arabic" pitchFamily="18" charset="-78"/>
              <a:cs typeface="Adobe Arabic" pitchFamily="18" charset="-78"/>
            </a:rPr>
            <a:t>سایه بان</a:t>
          </a:r>
          <a:endParaRPr lang="en-US" sz="1400" b="1" dirty="0">
            <a:latin typeface="Adobe Arabic" pitchFamily="18" charset="-78"/>
            <a:cs typeface="Adobe Arabic" pitchFamily="18" charset="-78"/>
          </a:endParaRPr>
        </a:p>
      </dgm:t>
    </dgm:pt>
    <dgm:pt modelId="{1E79F4E5-D5B1-4437-B29A-870B5565C49D}" type="parTrans" cxnId="{695505E0-C01F-4008-AB8F-3D7EF2BF51E4}">
      <dgm:prSet/>
      <dgm:spPr/>
      <dgm:t>
        <a:bodyPr/>
        <a:lstStyle/>
        <a:p>
          <a:endParaRPr lang="en-US" dirty="0"/>
        </a:p>
      </dgm:t>
    </dgm:pt>
    <dgm:pt modelId="{207F109E-FEB6-43D2-ABDA-52E172AE1083}" type="sibTrans" cxnId="{695505E0-C01F-4008-AB8F-3D7EF2BF51E4}">
      <dgm:prSet/>
      <dgm:spPr/>
      <dgm:t>
        <a:bodyPr/>
        <a:lstStyle/>
        <a:p>
          <a:endParaRPr lang="en-US"/>
        </a:p>
      </dgm:t>
    </dgm:pt>
    <dgm:pt modelId="{24D859E1-5943-4B5A-AFB6-C7E8BB90C92D}">
      <dgm:prSet custT="1"/>
      <dgm:spPr>
        <a:solidFill>
          <a:srgbClr val="43CEFF"/>
        </a:solidFill>
      </dgm:spPr>
      <dgm:t>
        <a:bodyPr/>
        <a:lstStyle/>
        <a:p>
          <a:r>
            <a:rPr lang="fa-IR" sz="1100" b="1" dirty="0" smtClean="0">
              <a:latin typeface="Adobe Arabic" pitchFamily="18" charset="-78"/>
              <a:cs typeface="Adobe Arabic" pitchFamily="18" charset="-78"/>
            </a:rPr>
            <a:t>دیوارهای موثر بر هوا</a:t>
          </a:r>
          <a:endParaRPr lang="en-US" sz="1100" b="1" dirty="0">
            <a:latin typeface="Adobe Arabic" pitchFamily="18" charset="-78"/>
            <a:cs typeface="Adobe Arabic" pitchFamily="18" charset="-78"/>
          </a:endParaRPr>
        </a:p>
      </dgm:t>
    </dgm:pt>
    <dgm:pt modelId="{3BF51E1B-D1CD-4FF4-BE7A-F0C2ECB9C7E7}" type="parTrans" cxnId="{8BB03AD3-D756-4319-A707-E6F7FEC9EC81}">
      <dgm:prSet/>
      <dgm:spPr/>
      <dgm:t>
        <a:bodyPr/>
        <a:lstStyle/>
        <a:p>
          <a:endParaRPr lang="en-US" dirty="0"/>
        </a:p>
      </dgm:t>
    </dgm:pt>
    <dgm:pt modelId="{13C9913F-B797-447E-B0C9-4F229749EE85}" type="sibTrans" cxnId="{8BB03AD3-D756-4319-A707-E6F7FEC9EC81}">
      <dgm:prSet/>
      <dgm:spPr/>
      <dgm:t>
        <a:bodyPr/>
        <a:lstStyle/>
        <a:p>
          <a:endParaRPr lang="en-US"/>
        </a:p>
      </dgm:t>
    </dgm:pt>
    <dgm:pt modelId="{3FFEF740-2128-4C08-AD01-8518130CE0E3}">
      <dgm:prSet custT="1"/>
      <dgm:spPr>
        <a:solidFill>
          <a:srgbClr val="43CEFF"/>
        </a:solidFill>
      </dgm:spPr>
      <dgm:t>
        <a:bodyPr/>
        <a:lstStyle/>
        <a:p>
          <a:r>
            <a:rPr lang="fa-IR" sz="1400" b="1" dirty="0" smtClean="0">
              <a:latin typeface="Adobe Arabic" pitchFamily="18" charset="-78"/>
              <a:cs typeface="Adobe Arabic" pitchFamily="18" charset="-78"/>
            </a:rPr>
            <a:t>دودکش حرارتی</a:t>
          </a:r>
          <a:endParaRPr lang="en-US" sz="1400" b="1" dirty="0">
            <a:latin typeface="Adobe Arabic" pitchFamily="18" charset="-78"/>
            <a:cs typeface="Adobe Arabic" pitchFamily="18" charset="-78"/>
          </a:endParaRPr>
        </a:p>
      </dgm:t>
    </dgm:pt>
    <dgm:pt modelId="{83349687-29B9-4817-BAA1-020CB5552F2E}" type="parTrans" cxnId="{A84A3DE2-501E-4375-9604-0D4BFA2DC0BB}">
      <dgm:prSet/>
      <dgm:spPr/>
      <dgm:t>
        <a:bodyPr/>
        <a:lstStyle/>
        <a:p>
          <a:endParaRPr lang="en-US" dirty="0"/>
        </a:p>
      </dgm:t>
    </dgm:pt>
    <dgm:pt modelId="{D1410E3E-E742-4592-A065-9132767D1059}" type="sibTrans" cxnId="{A84A3DE2-501E-4375-9604-0D4BFA2DC0BB}">
      <dgm:prSet/>
      <dgm:spPr/>
      <dgm:t>
        <a:bodyPr/>
        <a:lstStyle/>
        <a:p>
          <a:endParaRPr lang="en-US"/>
        </a:p>
      </dgm:t>
    </dgm:pt>
    <dgm:pt modelId="{4050B366-A518-4BBB-ABD2-5A8D61DF9E56}">
      <dgm:prSet custT="1">
        <dgm:style>
          <a:lnRef idx="2">
            <a:schemeClr val="accent1"/>
          </a:lnRef>
          <a:fillRef idx="1">
            <a:schemeClr val="lt1"/>
          </a:fillRef>
          <a:effectRef idx="0">
            <a:schemeClr val="accent1"/>
          </a:effectRef>
          <a:fontRef idx="minor">
            <a:schemeClr val="dk1"/>
          </a:fontRef>
        </dgm:style>
      </dgm:prSet>
      <dgm:spPr/>
      <dgm:t>
        <a:bodyPr/>
        <a:lstStyle/>
        <a:p>
          <a:r>
            <a:rPr lang="fa-IR" sz="1600" b="1" dirty="0" smtClean="0">
              <a:latin typeface="Adobe Arabic" pitchFamily="18" charset="-78"/>
              <a:cs typeface="Adobe Arabic" pitchFamily="18" charset="-78"/>
            </a:rPr>
            <a:t>سیستم های فعال</a:t>
          </a:r>
          <a:endParaRPr lang="en-US" sz="1600" b="1" dirty="0">
            <a:latin typeface="Adobe Arabic" pitchFamily="18" charset="-78"/>
            <a:cs typeface="Adobe Arabic" pitchFamily="18" charset="-78"/>
          </a:endParaRPr>
        </a:p>
      </dgm:t>
    </dgm:pt>
    <dgm:pt modelId="{47FD2BEE-6502-4EF1-9E18-1F19AE35CFC8}" type="sibTrans" cxnId="{21FFADA9-4A1B-4F98-85E3-7FF77FEC4087}">
      <dgm:prSet/>
      <dgm:spPr/>
      <dgm:t>
        <a:bodyPr/>
        <a:lstStyle/>
        <a:p>
          <a:endParaRPr lang="en-US"/>
        </a:p>
      </dgm:t>
    </dgm:pt>
    <dgm:pt modelId="{70283B75-678B-45B0-BD12-404ACE174229}" type="parTrans" cxnId="{21FFADA9-4A1B-4F98-85E3-7FF77FEC4087}">
      <dgm:prSet/>
      <dgm:spPr/>
      <dgm:t>
        <a:bodyPr/>
        <a:lstStyle/>
        <a:p>
          <a:endParaRPr lang="en-US" dirty="0"/>
        </a:p>
      </dgm:t>
    </dgm:pt>
    <dgm:pt modelId="{A245DF6D-6608-4A6A-A5C6-18F49BCE5759}">
      <dgm:prSet custT="1"/>
      <dgm:spPr>
        <a:solidFill>
          <a:srgbClr val="FF8181"/>
        </a:solidFill>
      </dgm:spPr>
      <dgm:t>
        <a:bodyPr/>
        <a:lstStyle/>
        <a:p>
          <a:r>
            <a:rPr lang="fa-IR" sz="1400" b="1" dirty="0" smtClean="0">
              <a:latin typeface="Adobe Arabic" pitchFamily="18" charset="-78"/>
              <a:cs typeface="Adobe Arabic" pitchFamily="18" charset="-78"/>
            </a:rPr>
            <a:t>سیستم گلخانه ای</a:t>
          </a:r>
          <a:endParaRPr lang="en-US" sz="1400" b="1" dirty="0">
            <a:latin typeface="Adobe Arabic" pitchFamily="18" charset="-78"/>
            <a:cs typeface="Adobe Arabic" pitchFamily="18" charset="-78"/>
          </a:endParaRPr>
        </a:p>
      </dgm:t>
    </dgm:pt>
    <dgm:pt modelId="{3C21D89E-A804-4FDF-AB15-070848CFADBE}" type="parTrans" cxnId="{BA86986D-588D-450D-B4B3-0EC347958781}">
      <dgm:prSet/>
      <dgm:spPr/>
      <dgm:t>
        <a:bodyPr/>
        <a:lstStyle/>
        <a:p>
          <a:endParaRPr lang="en-US"/>
        </a:p>
      </dgm:t>
    </dgm:pt>
    <dgm:pt modelId="{B2F8759F-735A-4E05-B0C0-DF304C2EA61A}" type="sibTrans" cxnId="{BA86986D-588D-450D-B4B3-0EC347958781}">
      <dgm:prSet/>
      <dgm:spPr/>
      <dgm:t>
        <a:bodyPr/>
        <a:lstStyle/>
        <a:p>
          <a:endParaRPr lang="en-US"/>
        </a:p>
      </dgm:t>
    </dgm:pt>
    <dgm:pt modelId="{3882C71E-48D5-4014-8B65-6E79610DFFDC}">
      <dgm:prSet custT="1"/>
      <dgm:spPr>
        <a:solidFill>
          <a:srgbClr val="FF8181"/>
        </a:solidFill>
      </dgm:spPr>
      <dgm:t>
        <a:bodyPr/>
        <a:lstStyle/>
        <a:p>
          <a:r>
            <a:rPr lang="fa-IR" sz="1400" b="1" dirty="0" smtClean="0">
              <a:latin typeface="Adobe Arabic" pitchFamily="18" charset="-78"/>
              <a:cs typeface="Adobe Arabic" pitchFamily="18" charset="-78"/>
            </a:rPr>
            <a:t>دیوار ترومب</a:t>
          </a:r>
          <a:endParaRPr lang="en-US" sz="1400" b="1" dirty="0">
            <a:latin typeface="Adobe Arabic" pitchFamily="18" charset="-78"/>
            <a:cs typeface="Adobe Arabic" pitchFamily="18" charset="-78"/>
          </a:endParaRPr>
        </a:p>
      </dgm:t>
    </dgm:pt>
    <dgm:pt modelId="{7AE20FB5-DA6C-4FD0-B02B-F0FB29862518}" type="parTrans" cxnId="{C3859BE3-B03B-4EE9-B14E-8B807BB2A1B0}">
      <dgm:prSet/>
      <dgm:spPr/>
      <dgm:t>
        <a:bodyPr/>
        <a:lstStyle/>
        <a:p>
          <a:endParaRPr lang="en-US"/>
        </a:p>
      </dgm:t>
    </dgm:pt>
    <dgm:pt modelId="{A3B7C608-4A99-48F5-B17C-CA31ED950707}" type="sibTrans" cxnId="{C3859BE3-B03B-4EE9-B14E-8B807BB2A1B0}">
      <dgm:prSet/>
      <dgm:spPr/>
      <dgm:t>
        <a:bodyPr/>
        <a:lstStyle/>
        <a:p>
          <a:endParaRPr lang="en-US"/>
        </a:p>
      </dgm:t>
    </dgm:pt>
    <dgm:pt modelId="{95E737CB-33E6-4CCB-8EA7-1458F51AB4DB}" type="pres">
      <dgm:prSet presAssocID="{28E0C6C5-87F6-4A92-824B-BC8FCED8C299}" presName="Name0" presStyleCnt="0">
        <dgm:presLayoutVars>
          <dgm:chPref val="1"/>
          <dgm:dir/>
          <dgm:animOne val="branch"/>
          <dgm:animLvl val="lvl"/>
          <dgm:resizeHandles val="exact"/>
        </dgm:presLayoutVars>
      </dgm:prSet>
      <dgm:spPr/>
      <dgm:t>
        <a:bodyPr/>
        <a:lstStyle/>
        <a:p>
          <a:endParaRPr lang="en-US"/>
        </a:p>
      </dgm:t>
    </dgm:pt>
    <dgm:pt modelId="{089F42FC-FAB5-4620-B2ED-B7D7A252636A}" type="pres">
      <dgm:prSet presAssocID="{C1315DA6-004F-4C6F-96FA-68CB3F36D4D2}" presName="root1" presStyleCnt="0"/>
      <dgm:spPr/>
    </dgm:pt>
    <dgm:pt modelId="{9E7FB391-75CE-4B37-8EB4-CD4A24E966F7}" type="pres">
      <dgm:prSet presAssocID="{C1315DA6-004F-4C6F-96FA-68CB3F36D4D2}" presName="LevelOneTextNode" presStyleLbl="node0" presStyleIdx="0" presStyleCnt="1" custScaleX="169162" custScaleY="109355">
        <dgm:presLayoutVars>
          <dgm:chPref val="3"/>
        </dgm:presLayoutVars>
      </dgm:prSet>
      <dgm:spPr/>
      <dgm:t>
        <a:bodyPr/>
        <a:lstStyle/>
        <a:p>
          <a:endParaRPr lang="en-US"/>
        </a:p>
      </dgm:t>
    </dgm:pt>
    <dgm:pt modelId="{92754E26-7B5B-4315-9DB8-4F42CB23246F}" type="pres">
      <dgm:prSet presAssocID="{C1315DA6-004F-4C6F-96FA-68CB3F36D4D2}" presName="level2hierChild" presStyleCnt="0"/>
      <dgm:spPr/>
    </dgm:pt>
    <dgm:pt modelId="{F3BC365C-97E8-4279-BA72-9D3C362CA99D}" type="pres">
      <dgm:prSet presAssocID="{61533F94-251B-43E4-9644-BE9DD14AA7F9}" presName="conn2-1" presStyleLbl="parChTrans1D2" presStyleIdx="0" presStyleCnt="1"/>
      <dgm:spPr/>
      <dgm:t>
        <a:bodyPr/>
        <a:lstStyle/>
        <a:p>
          <a:endParaRPr lang="en-US"/>
        </a:p>
      </dgm:t>
    </dgm:pt>
    <dgm:pt modelId="{517530F0-3AAF-4401-B8C3-5054075A8312}" type="pres">
      <dgm:prSet presAssocID="{61533F94-251B-43E4-9644-BE9DD14AA7F9}" presName="connTx" presStyleLbl="parChTrans1D2" presStyleIdx="0" presStyleCnt="1"/>
      <dgm:spPr/>
      <dgm:t>
        <a:bodyPr/>
        <a:lstStyle/>
        <a:p>
          <a:endParaRPr lang="en-US"/>
        </a:p>
      </dgm:t>
    </dgm:pt>
    <dgm:pt modelId="{C32016BD-4081-4F9A-80E0-DAEDC5A4B286}" type="pres">
      <dgm:prSet presAssocID="{21F89C7D-C911-4496-A587-2A50B8B41A2D}" presName="root2" presStyleCnt="0"/>
      <dgm:spPr/>
    </dgm:pt>
    <dgm:pt modelId="{529A8D2D-465C-4AD5-A981-2B5232D60E47}" type="pres">
      <dgm:prSet presAssocID="{21F89C7D-C911-4496-A587-2A50B8B41A2D}" presName="LevelTwoTextNode" presStyleLbl="node2" presStyleIdx="0" presStyleCnt="1" custScaleX="101700" custScaleY="149677">
        <dgm:presLayoutVars>
          <dgm:chPref val="3"/>
        </dgm:presLayoutVars>
      </dgm:prSet>
      <dgm:spPr/>
      <dgm:t>
        <a:bodyPr/>
        <a:lstStyle/>
        <a:p>
          <a:endParaRPr lang="en-US"/>
        </a:p>
      </dgm:t>
    </dgm:pt>
    <dgm:pt modelId="{A4DEF52C-077C-497E-8190-394403822846}" type="pres">
      <dgm:prSet presAssocID="{21F89C7D-C911-4496-A587-2A50B8B41A2D}" presName="level3hierChild" presStyleCnt="0"/>
      <dgm:spPr/>
    </dgm:pt>
    <dgm:pt modelId="{EAEB6B48-4841-4FBF-AA8D-3D489D398311}" type="pres">
      <dgm:prSet presAssocID="{70283B75-678B-45B0-BD12-404ACE174229}" presName="conn2-1" presStyleLbl="parChTrans1D3" presStyleIdx="0" presStyleCnt="2"/>
      <dgm:spPr/>
      <dgm:t>
        <a:bodyPr/>
        <a:lstStyle/>
        <a:p>
          <a:endParaRPr lang="en-US"/>
        </a:p>
      </dgm:t>
    </dgm:pt>
    <dgm:pt modelId="{43FF98C4-5E86-40EA-BE5A-F5337A1516D7}" type="pres">
      <dgm:prSet presAssocID="{70283B75-678B-45B0-BD12-404ACE174229}" presName="connTx" presStyleLbl="parChTrans1D3" presStyleIdx="0" presStyleCnt="2"/>
      <dgm:spPr/>
      <dgm:t>
        <a:bodyPr/>
        <a:lstStyle/>
        <a:p>
          <a:endParaRPr lang="en-US"/>
        </a:p>
      </dgm:t>
    </dgm:pt>
    <dgm:pt modelId="{4B6EFD4B-5454-4658-95C1-6CEB66224993}" type="pres">
      <dgm:prSet presAssocID="{4050B366-A518-4BBB-ABD2-5A8D61DF9E56}" presName="root2" presStyleCnt="0"/>
      <dgm:spPr/>
    </dgm:pt>
    <dgm:pt modelId="{B608C4D4-5336-4AAF-BEC9-BD4C3FAEBA25}" type="pres">
      <dgm:prSet presAssocID="{4050B366-A518-4BBB-ABD2-5A8D61DF9E56}" presName="LevelTwoTextNode" presStyleLbl="node3" presStyleIdx="0" presStyleCnt="2" custScaleX="130798">
        <dgm:presLayoutVars>
          <dgm:chPref val="3"/>
        </dgm:presLayoutVars>
      </dgm:prSet>
      <dgm:spPr/>
      <dgm:t>
        <a:bodyPr/>
        <a:lstStyle/>
        <a:p>
          <a:endParaRPr lang="en-US"/>
        </a:p>
      </dgm:t>
    </dgm:pt>
    <dgm:pt modelId="{0268A6C3-8238-4C47-A81B-F2A2BD5D83A0}" type="pres">
      <dgm:prSet presAssocID="{4050B366-A518-4BBB-ABD2-5A8D61DF9E56}" presName="level3hierChild" presStyleCnt="0"/>
      <dgm:spPr/>
    </dgm:pt>
    <dgm:pt modelId="{B0B517E2-9763-4E3A-A2E7-09144BD4D6C4}" type="pres">
      <dgm:prSet presAssocID="{824990FC-78D3-4525-9F15-CBCE8F2B7C8E}" presName="conn2-1" presStyleLbl="parChTrans1D3" presStyleIdx="1" presStyleCnt="2"/>
      <dgm:spPr/>
      <dgm:t>
        <a:bodyPr/>
        <a:lstStyle/>
        <a:p>
          <a:endParaRPr lang="en-US"/>
        </a:p>
      </dgm:t>
    </dgm:pt>
    <dgm:pt modelId="{1904F066-FE34-49EC-8731-457D2708AF0E}" type="pres">
      <dgm:prSet presAssocID="{824990FC-78D3-4525-9F15-CBCE8F2B7C8E}" presName="connTx" presStyleLbl="parChTrans1D3" presStyleIdx="1" presStyleCnt="2"/>
      <dgm:spPr/>
      <dgm:t>
        <a:bodyPr/>
        <a:lstStyle/>
        <a:p>
          <a:endParaRPr lang="en-US"/>
        </a:p>
      </dgm:t>
    </dgm:pt>
    <dgm:pt modelId="{6974BA2E-B403-4137-82D0-8E1EC5334F3F}" type="pres">
      <dgm:prSet presAssocID="{64299FE1-30BC-45E8-A69E-F8D6F9B1F07A}" presName="root2" presStyleCnt="0"/>
      <dgm:spPr/>
    </dgm:pt>
    <dgm:pt modelId="{68ADAC40-E5AE-48D8-94F6-523F0C507FF3}" type="pres">
      <dgm:prSet presAssocID="{64299FE1-30BC-45E8-A69E-F8D6F9B1F07A}" presName="LevelTwoTextNode" presStyleLbl="node3" presStyleIdx="1" presStyleCnt="2" custScaleX="130798">
        <dgm:presLayoutVars>
          <dgm:chPref val="3"/>
        </dgm:presLayoutVars>
      </dgm:prSet>
      <dgm:spPr/>
      <dgm:t>
        <a:bodyPr/>
        <a:lstStyle/>
        <a:p>
          <a:endParaRPr lang="en-US"/>
        </a:p>
      </dgm:t>
    </dgm:pt>
    <dgm:pt modelId="{08B4CCE5-B36B-42EF-980E-3A6B69128117}" type="pres">
      <dgm:prSet presAssocID="{64299FE1-30BC-45E8-A69E-F8D6F9B1F07A}" presName="level3hierChild" presStyleCnt="0"/>
      <dgm:spPr/>
    </dgm:pt>
    <dgm:pt modelId="{ACAA4E5D-9D43-437C-8882-DCB16B04FD10}" type="pres">
      <dgm:prSet presAssocID="{25F47EC7-09BD-46F2-B679-0432118DDD6F}" presName="conn2-1" presStyleLbl="parChTrans1D4" presStyleIdx="0" presStyleCnt="11"/>
      <dgm:spPr/>
      <dgm:t>
        <a:bodyPr/>
        <a:lstStyle/>
        <a:p>
          <a:endParaRPr lang="en-US"/>
        </a:p>
      </dgm:t>
    </dgm:pt>
    <dgm:pt modelId="{2E84B280-9799-4375-9A90-E750EE99ACC2}" type="pres">
      <dgm:prSet presAssocID="{25F47EC7-09BD-46F2-B679-0432118DDD6F}" presName="connTx" presStyleLbl="parChTrans1D4" presStyleIdx="0" presStyleCnt="11"/>
      <dgm:spPr/>
      <dgm:t>
        <a:bodyPr/>
        <a:lstStyle/>
        <a:p>
          <a:endParaRPr lang="en-US"/>
        </a:p>
      </dgm:t>
    </dgm:pt>
    <dgm:pt modelId="{0B6AD339-A6A7-44D6-BF69-FC4A5D417390}" type="pres">
      <dgm:prSet presAssocID="{7FCFD030-ECD0-4A29-8584-0355ECFF0679}" presName="root2" presStyleCnt="0"/>
      <dgm:spPr/>
    </dgm:pt>
    <dgm:pt modelId="{B6AC469E-688B-4E03-A6DE-737A9981F2E1}" type="pres">
      <dgm:prSet presAssocID="{7FCFD030-ECD0-4A29-8584-0355ECFF0679}" presName="LevelTwoTextNode" presStyleLbl="node4" presStyleIdx="0" presStyleCnt="11">
        <dgm:presLayoutVars>
          <dgm:chPref val="3"/>
        </dgm:presLayoutVars>
      </dgm:prSet>
      <dgm:spPr/>
      <dgm:t>
        <a:bodyPr/>
        <a:lstStyle/>
        <a:p>
          <a:endParaRPr lang="en-US"/>
        </a:p>
      </dgm:t>
    </dgm:pt>
    <dgm:pt modelId="{063DDF5B-434E-4F05-B857-94898C519B0D}" type="pres">
      <dgm:prSet presAssocID="{7FCFD030-ECD0-4A29-8584-0355ECFF0679}" presName="level3hierChild" presStyleCnt="0"/>
      <dgm:spPr/>
    </dgm:pt>
    <dgm:pt modelId="{33BE7773-8633-40D0-8313-5FAE8C1FE4AC}" type="pres">
      <dgm:prSet presAssocID="{8E377FE8-3FFC-4065-A9D7-185928FDAC1A}" presName="conn2-1" presStyleLbl="parChTrans1D4" presStyleIdx="1" presStyleCnt="11"/>
      <dgm:spPr/>
      <dgm:t>
        <a:bodyPr/>
        <a:lstStyle/>
        <a:p>
          <a:endParaRPr lang="en-US"/>
        </a:p>
      </dgm:t>
    </dgm:pt>
    <dgm:pt modelId="{9A5D9317-9D42-4DF1-B6C8-6265A993CB6B}" type="pres">
      <dgm:prSet presAssocID="{8E377FE8-3FFC-4065-A9D7-185928FDAC1A}" presName="connTx" presStyleLbl="parChTrans1D4" presStyleIdx="1" presStyleCnt="11"/>
      <dgm:spPr/>
      <dgm:t>
        <a:bodyPr/>
        <a:lstStyle/>
        <a:p>
          <a:endParaRPr lang="en-US"/>
        </a:p>
      </dgm:t>
    </dgm:pt>
    <dgm:pt modelId="{A6CB77E7-2EEA-4142-8D9D-E86AED047AB6}" type="pres">
      <dgm:prSet presAssocID="{0EA82E56-40EB-4462-8D0E-1D2756261F26}" presName="root2" presStyleCnt="0"/>
      <dgm:spPr/>
    </dgm:pt>
    <dgm:pt modelId="{DAC6A732-D3A1-4C97-A81D-B9888C19402B}" type="pres">
      <dgm:prSet presAssocID="{0EA82E56-40EB-4462-8D0E-1D2756261F26}" presName="LevelTwoTextNode" presStyleLbl="node4" presStyleIdx="1" presStyleCnt="11">
        <dgm:presLayoutVars>
          <dgm:chPref val="3"/>
        </dgm:presLayoutVars>
      </dgm:prSet>
      <dgm:spPr/>
      <dgm:t>
        <a:bodyPr/>
        <a:lstStyle/>
        <a:p>
          <a:endParaRPr lang="en-US"/>
        </a:p>
      </dgm:t>
    </dgm:pt>
    <dgm:pt modelId="{A8735F07-D0C8-4115-B4C0-DE04BE67214F}" type="pres">
      <dgm:prSet presAssocID="{0EA82E56-40EB-4462-8D0E-1D2756261F26}" presName="level3hierChild" presStyleCnt="0"/>
      <dgm:spPr/>
    </dgm:pt>
    <dgm:pt modelId="{30C942BC-9FCA-493B-8762-5E429FA00192}" type="pres">
      <dgm:prSet presAssocID="{7AE20FB5-DA6C-4FD0-B02B-F0FB29862518}" presName="conn2-1" presStyleLbl="parChTrans1D4" presStyleIdx="2" presStyleCnt="11"/>
      <dgm:spPr/>
      <dgm:t>
        <a:bodyPr/>
        <a:lstStyle/>
        <a:p>
          <a:endParaRPr lang="en-US"/>
        </a:p>
      </dgm:t>
    </dgm:pt>
    <dgm:pt modelId="{51E4FA65-CEBB-473D-AFAE-2C297D7BA351}" type="pres">
      <dgm:prSet presAssocID="{7AE20FB5-DA6C-4FD0-B02B-F0FB29862518}" presName="connTx" presStyleLbl="parChTrans1D4" presStyleIdx="2" presStyleCnt="11"/>
      <dgm:spPr/>
      <dgm:t>
        <a:bodyPr/>
        <a:lstStyle/>
        <a:p>
          <a:endParaRPr lang="en-US"/>
        </a:p>
      </dgm:t>
    </dgm:pt>
    <dgm:pt modelId="{1ADEF58B-2D73-49E8-ACA1-BD42D74496B3}" type="pres">
      <dgm:prSet presAssocID="{3882C71E-48D5-4014-8B65-6E79610DFFDC}" presName="root2" presStyleCnt="0"/>
      <dgm:spPr/>
    </dgm:pt>
    <dgm:pt modelId="{09973FA9-ABA0-4B1B-9664-5A97154512B0}" type="pres">
      <dgm:prSet presAssocID="{3882C71E-48D5-4014-8B65-6E79610DFFDC}" presName="LevelTwoTextNode" presStyleLbl="node4" presStyleIdx="2" presStyleCnt="11">
        <dgm:presLayoutVars>
          <dgm:chPref val="3"/>
        </dgm:presLayoutVars>
      </dgm:prSet>
      <dgm:spPr/>
      <dgm:t>
        <a:bodyPr/>
        <a:lstStyle/>
        <a:p>
          <a:endParaRPr lang="en-US"/>
        </a:p>
      </dgm:t>
    </dgm:pt>
    <dgm:pt modelId="{2727A52B-9BAA-47A1-BADC-11148F76B11D}" type="pres">
      <dgm:prSet presAssocID="{3882C71E-48D5-4014-8B65-6E79610DFFDC}" presName="level3hierChild" presStyleCnt="0"/>
      <dgm:spPr/>
    </dgm:pt>
    <dgm:pt modelId="{0B2A5808-62F3-4AA6-8D3B-F95F1AE33A24}" type="pres">
      <dgm:prSet presAssocID="{102FB4A2-3C55-408D-9974-CFB3616E9966}" presName="conn2-1" presStyleLbl="parChTrans1D4" presStyleIdx="3" presStyleCnt="11"/>
      <dgm:spPr/>
      <dgm:t>
        <a:bodyPr/>
        <a:lstStyle/>
        <a:p>
          <a:endParaRPr lang="en-US"/>
        </a:p>
      </dgm:t>
    </dgm:pt>
    <dgm:pt modelId="{84C268F0-8126-4379-AEE2-D68BCCD6F2A2}" type="pres">
      <dgm:prSet presAssocID="{102FB4A2-3C55-408D-9974-CFB3616E9966}" presName="connTx" presStyleLbl="parChTrans1D4" presStyleIdx="3" presStyleCnt="11"/>
      <dgm:spPr/>
      <dgm:t>
        <a:bodyPr/>
        <a:lstStyle/>
        <a:p>
          <a:endParaRPr lang="en-US"/>
        </a:p>
      </dgm:t>
    </dgm:pt>
    <dgm:pt modelId="{8D5FEB24-9581-4EA6-A9BB-740E77F14B6F}" type="pres">
      <dgm:prSet presAssocID="{E75B869C-1392-4E69-8D8B-F80CDF4837FD}" presName="root2" presStyleCnt="0"/>
      <dgm:spPr/>
    </dgm:pt>
    <dgm:pt modelId="{C41A9172-6DDA-4F22-9949-FD4DFDFD911F}" type="pres">
      <dgm:prSet presAssocID="{E75B869C-1392-4E69-8D8B-F80CDF4837FD}" presName="LevelTwoTextNode" presStyleLbl="node4" presStyleIdx="3" presStyleCnt="11">
        <dgm:presLayoutVars>
          <dgm:chPref val="3"/>
        </dgm:presLayoutVars>
      </dgm:prSet>
      <dgm:spPr/>
      <dgm:t>
        <a:bodyPr/>
        <a:lstStyle/>
        <a:p>
          <a:endParaRPr lang="en-US"/>
        </a:p>
      </dgm:t>
    </dgm:pt>
    <dgm:pt modelId="{02CC345D-D3D6-4D4A-AAD7-AB06699AFE39}" type="pres">
      <dgm:prSet presAssocID="{E75B869C-1392-4E69-8D8B-F80CDF4837FD}" presName="level3hierChild" presStyleCnt="0"/>
      <dgm:spPr/>
    </dgm:pt>
    <dgm:pt modelId="{C2EF18D6-148E-4669-8AC5-B6A9EE5E83AD}" type="pres">
      <dgm:prSet presAssocID="{012780FF-2D27-4FE0-9FAF-8DCA9F6414B4}" presName="conn2-1" presStyleLbl="parChTrans1D4" presStyleIdx="4" presStyleCnt="11"/>
      <dgm:spPr/>
      <dgm:t>
        <a:bodyPr/>
        <a:lstStyle/>
        <a:p>
          <a:endParaRPr lang="en-US"/>
        </a:p>
      </dgm:t>
    </dgm:pt>
    <dgm:pt modelId="{3FC1FAD2-7257-45FD-8D13-50374BCE2B5A}" type="pres">
      <dgm:prSet presAssocID="{012780FF-2D27-4FE0-9FAF-8DCA9F6414B4}" presName="connTx" presStyleLbl="parChTrans1D4" presStyleIdx="4" presStyleCnt="11"/>
      <dgm:spPr/>
      <dgm:t>
        <a:bodyPr/>
        <a:lstStyle/>
        <a:p>
          <a:endParaRPr lang="en-US"/>
        </a:p>
      </dgm:t>
    </dgm:pt>
    <dgm:pt modelId="{7CA52442-E49E-4B62-BDA7-305F66AD6D80}" type="pres">
      <dgm:prSet presAssocID="{03F885B3-C44D-494F-A256-16659CB6E925}" presName="root2" presStyleCnt="0"/>
      <dgm:spPr/>
    </dgm:pt>
    <dgm:pt modelId="{AC423CFD-9E67-4C8E-AA41-3131D7DB7375}" type="pres">
      <dgm:prSet presAssocID="{03F885B3-C44D-494F-A256-16659CB6E925}" presName="LevelTwoTextNode" presStyleLbl="node4" presStyleIdx="4" presStyleCnt="11">
        <dgm:presLayoutVars>
          <dgm:chPref val="3"/>
        </dgm:presLayoutVars>
      </dgm:prSet>
      <dgm:spPr/>
      <dgm:t>
        <a:bodyPr/>
        <a:lstStyle/>
        <a:p>
          <a:endParaRPr lang="en-US"/>
        </a:p>
      </dgm:t>
    </dgm:pt>
    <dgm:pt modelId="{6755021C-B66D-49C3-927C-AAE786815C73}" type="pres">
      <dgm:prSet presAssocID="{03F885B3-C44D-494F-A256-16659CB6E925}" presName="level3hierChild" presStyleCnt="0"/>
      <dgm:spPr/>
    </dgm:pt>
    <dgm:pt modelId="{1E493ACC-CD48-4D07-85FD-1930391D546F}" type="pres">
      <dgm:prSet presAssocID="{3C21D89E-A804-4FDF-AB15-070848CFADBE}" presName="conn2-1" presStyleLbl="parChTrans1D4" presStyleIdx="5" presStyleCnt="11"/>
      <dgm:spPr/>
      <dgm:t>
        <a:bodyPr/>
        <a:lstStyle/>
        <a:p>
          <a:endParaRPr lang="en-US"/>
        </a:p>
      </dgm:t>
    </dgm:pt>
    <dgm:pt modelId="{6A91B5FC-5A90-441D-829A-F1D71AFFBF56}" type="pres">
      <dgm:prSet presAssocID="{3C21D89E-A804-4FDF-AB15-070848CFADBE}" presName="connTx" presStyleLbl="parChTrans1D4" presStyleIdx="5" presStyleCnt="11"/>
      <dgm:spPr/>
      <dgm:t>
        <a:bodyPr/>
        <a:lstStyle/>
        <a:p>
          <a:endParaRPr lang="en-US"/>
        </a:p>
      </dgm:t>
    </dgm:pt>
    <dgm:pt modelId="{8BC70BAA-8DC5-4D3B-B07C-52EFCA012BA2}" type="pres">
      <dgm:prSet presAssocID="{A245DF6D-6608-4A6A-A5C6-18F49BCE5759}" presName="root2" presStyleCnt="0"/>
      <dgm:spPr/>
    </dgm:pt>
    <dgm:pt modelId="{119EB765-5F3C-4016-8D34-1B7AFF77673F}" type="pres">
      <dgm:prSet presAssocID="{A245DF6D-6608-4A6A-A5C6-18F49BCE5759}" presName="LevelTwoTextNode" presStyleLbl="node4" presStyleIdx="5" presStyleCnt="11">
        <dgm:presLayoutVars>
          <dgm:chPref val="3"/>
        </dgm:presLayoutVars>
      </dgm:prSet>
      <dgm:spPr/>
      <dgm:t>
        <a:bodyPr/>
        <a:lstStyle/>
        <a:p>
          <a:endParaRPr lang="en-US"/>
        </a:p>
      </dgm:t>
    </dgm:pt>
    <dgm:pt modelId="{149F7944-785A-4FCF-B169-F8AE8FAAF11D}" type="pres">
      <dgm:prSet presAssocID="{A245DF6D-6608-4A6A-A5C6-18F49BCE5759}" presName="level3hierChild" presStyleCnt="0"/>
      <dgm:spPr/>
    </dgm:pt>
    <dgm:pt modelId="{1B22A84E-E655-40C2-AF18-355897697320}" type="pres">
      <dgm:prSet presAssocID="{BE5196EA-4E4D-4D0E-AFB1-E37A37425AE8}" presName="conn2-1" presStyleLbl="parChTrans1D4" presStyleIdx="6" presStyleCnt="11"/>
      <dgm:spPr/>
      <dgm:t>
        <a:bodyPr/>
        <a:lstStyle/>
        <a:p>
          <a:endParaRPr lang="en-US"/>
        </a:p>
      </dgm:t>
    </dgm:pt>
    <dgm:pt modelId="{D1CECFAF-DEC4-4968-8DA2-2164454B8624}" type="pres">
      <dgm:prSet presAssocID="{BE5196EA-4E4D-4D0E-AFB1-E37A37425AE8}" presName="connTx" presStyleLbl="parChTrans1D4" presStyleIdx="6" presStyleCnt="11"/>
      <dgm:spPr/>
      <dgm:t>
        <a:bodyPr/>
        <a:lstStyle/>
        <a:p>
          <a:endParaRPr lang="en-US"/>
        </a:p>
      </dgm:t>
    </dgm:pt>
    <dgm:pt modelId="{507A0757-EB90-491B-AED2-22C42BAF03DF}" type="pres">
      <dgm:prSet presAssocID="{2B02E717-65C1-4995-A7A7-23371FE5BE9D}" presName="root2" presStyleCnt="0"/>
      <dgm:spPr/>
    </dgm:pt>
    <dgm:pt modelId="{13A7A281-6E05-4931-9112-EFA5D1FAAB6E}" type="pres">
      <dgm:prSet presAssocID="{2B02E717-65C1-4995-A7A7-23371FE5BE9D}" presName="LevelTwoTextNode" presStyleLbl="node4" presStyleIdx="6" presStyleCnt="11">
        <dgm:presLayoutVars>
          <dgm:chPref val="3"/>
        </dgm:presLayoutVars>
      </dgm:prSet>
      <dgm:spPr/>
      <dgm:t>
        <a:bodyPr/>
        <a:lstStyle/>
        <a:p>
          <a:endParaRPr lang="en-US"/>
        </a:p>
      </dgm:t>
    </dgm:pt>
    <dgm:pt modelId="{38842CC7-7C50-4C7D-AFF4-E36E2C7754DB}" type="pres">
      <dgm:prSet presAssocID="{2B02E717-65C1-4995-A7A7-23371FE5BE9D}" presName="level3hierChild" presStyleCnt="0"/>
      <dgm:spPr/>
    </dgm:pt>
    <dgm:pt modelId="{EC7D1A9B-5B56-457A-9CE0-2CF1A2D388F0}" type="pres">
      <dgm:prSet presAssocID="{70461A46-757E-48B0-A31D-0724842DFB17}" presName="conn2-1" presStyleLbl="parChTrans1D4" presStyleIdx="7" presStyleCnt="11"/>
      <dgm:spPr/>
      <dgm:t>
        <a:bodyPr/>
        <a:lstStyle/>
        <a:p>
          <a:endParaRPr lang="en-US"/>
        </a:p>
      </dgm:t>
    </dgm:pt>
    <dgm:pt modelId="{BF27235E-CC44-4CD9-BFC4-5D2EAB9D65E4}" type="pres">
      <dgm:prSet presAssocID="{70461A46-757E-48B0-A31D-0724842DFB17}" presName="connTx" presStyleLbl="parChTrans1D4" presStyleIdx="7" presStyleCnt="11"/>
      <dgm:spPr/>
      <dgm:t>
        <a:bodyPr/>
        <a:lstStyle/>
        <a:p>
          <a:endParaRPr lang="en-US"/>
        </a:p>
      </dgm:t>
    </dgm:pt>
    <dgm:pt modelId="{879C882C-7AFA-4FB0-B342-0B14B7BBC0E7}" type="pres">
      <dgm:prSet presAssocID="{9B3B788A-606C-4796-B2A7-0DEAC972C00B}" presName="root2" presStyleCnt="0"/>
      <dgm:spPr/>
    </dgm:pt>
    <dgm:pt modelId="{4CBE89E0-53DD-4DA0-A286-CB0C850477EC}" type="pres">
      <dgm:prSet presAssocID="{9B3B788A-606C-4796-B2A7-0DEAC972C00B}" presName="LevelTwoTextNode" presStyleLbl="node4" presStyleIdx="7" presStyleCnt="11">
        <dgm:presLayoutVars>
          <dgm:chPref val="3"/>
        </dgm:presLayoutVars>
      </dgm:prSet>
      <dgm:spPr/>
      <dgm:t>
        <a:bodyPr/>
        <a:lstStyle/>
        <a:p>
          <a:endParaRPr lang="en-US"/>
        </a:p>
      </dgm:t>
    </dgm:pt>
    <dgm:pt modelId="{5D7CA4C4-1D90-47A4-8404-94CFE9331B49}" type="pres">
      <dgm:prSet presAssocID="{9B3B788A-606C-4796-B2A7-0DEAC972C00B}" presName="level3hierChild" presStyleCnt="0"/>
      <dgm:spPr/>
    </dgm:pt>
    <dgm:pt modelId="{E53E9E05-D0E8-472A-B0C8-733567D27D99}" type="pres">
      <dgm:prSet presAssocID="{1E79F4E5-D5B1-4437-B29A-870B5565C49D}" presName="conn2-1" presStyleLbl="parChTrans1D4" presStyleIdx="8" presStyleCnt="11"/>
      <dgm:spPr/>
      <dgm:t>
        <a:bodyPr/>
        <a:lstStyle/>
        <a:p>
          <a:endParaRPr lang="en-US"/>
        </a:p>
      </dgm:t>
    </dgm:pt>
    <dgm:pt modelId="{B682259B-CEE9-4B74-AF21-A8440119FFF4}" type="pres">
      <dgm:prSet presAssocID="{1E79F4E5-D5B1-4437-B29A-870B5565C49D}" presName="connTx" presStyleLbl="parChTrans1D4" presStyleIdx="8" presStyleCnt="11"/>
      <dgm:spPr/>
      <dgm:t>
        <a:bodyPr/>
        <a:lstStyle/>
        <a:p>
          <a:endParaRPr lang="en-US"/>
        </a:p>
      </dgm:t>
    </dgm:pt>
    <dgm:pt modelId="{C468FF74-831E-4E1B-80EC-95735CC3453E}" type="pres">
      <dgm:prSet presAssocID="{678F89D5-B698-4C9E-B4A9-B22C6547BD6C}" presName="root2" presStyleCnt="0"/>
      <dgm:spPr/>
    </dgm:pt>
    <dgm:pt modelId="{C19C2219-0082-4661-A087-47DA5C95941F}" type="pres">
      <dgm:prSet presAssocID="{678F89D5-B698-4C9E-B4A9-B22C6547BD6C}" presName="LevelTwoTextNode" presStyleLbl="node4" presStyleIdx="8" presStyleCnt="11">
        <dgm:presLayoutVars>
          <dgm:chPref val="3"/>
        </dgm:presLayoutVars>
      </dgm:prSet>
      <dgm:spPr/>
      <dgm:t>
        <a:bodyPr/>
        <a:lstStyle/>
        <a:p>
          <a:endParaRPr lang="en-US"/>
        </a:p>
      </dgm:t>
    </dgm:pt>
    <dgm:pt modelId="{870C8632-451F-4579-9945-B6E51A83D9C1}" type="pres">
      <dgm:prSet presAssocID="{678F89D5-B698-4C9E-B4A9-B22C6547BD6C}" presName="level3hierChild" presStyleCnt="0"/>
      <dgm:spPr/>
    </dgm:pt>
    <dgm:pt modelId="{539D472E-B3FE-48A1-A03A-92AC144A382F}" type="pres">
      <dgm:prSet presAssocID="{3BF51E1B-D1CD-4FF4-BE7A-F0C2ECB9C7E7}" presName="conn2-1" presStyleLbl="parChTrans1D4" presStyleIdx="9" presStyleCnt="11"/>
      <dgm:spPr/>
      <dgm:t>
        <a:bodyPr/>
        <a:lstStyle/>
        <a:p>
          <a:endParaRPr lang="en-US"/>
        </a:p>
      </dgm:t>
    </dgm:pt>
    <dgm:pt modelId="{25084277-50CA-4A85-9DF5-CA44E8026E82}" type="pres">
      <dgm:prSet presAssocID="{3BF51E1B-D1CD-4FF4-BE7A-F0C2ECB9C7E7}" presName="connTx" presStyleLbl="parChTrans1D4" presStyleIdx="9" presStyleCnt="11"/>
      <dgm:spPr/>
      <dgm:t>
        <a:bodyPr/>
        <a:lstStyle/>
        <a:p>
          <a:endParaRPr lang="en-US"/>
        </a:p>
      </dgm:t>
    </dgm:pt>
    <dgm:pt modelId="{E574F86C-DD3C-4D83-A932-7D086B181884}" type="pres">
      <dgm:prSet presAssocID="{24D859E1-5943-4B5A-AFB6-C7E8BB90C92D}" presName="root2" presStyleCnt="0"/>
      <dgm:spPr/>
    </dgm:pt>
    <dgm:pt modelId="{29877FC3-7EA9-406E-BDD3-7015E9341ADC}" type="pres">
      <dgm:prSet presAssocID="{24D859E1-5943-4B5A-AFB6-C7E8BB90C92D}" presName="LevelTwoTextNode" presStyleLbl="node4" presStyleIdx="9" presStyleCnt="11">
        <dgm:presLayoutVars>
          <dgm:chPref val="3"/>
        </dgm:presLayoutVars>
      </dgm:prSet>
      <dgm:spPr/>
      <dgm:t>
        <a:bodyPr/>
        <a:lstStyle/>
        <a:p>
          <a:endParaRPr lang="en-US"/>
        </a:p>
      </dgm:t>
    </dgm:pt>
    <dgm:pt modelId="{BB036B05-C01D-4FE9-ACA4-F1B73A42E880}" type="pres">
      <dgm:prSet presAssocID="{24D859E1-5943-4B5A-AFB6-C7E8BB90C92D}" presName="level3hierChild" presStyleCnt="0"/>
      <dgm:spPr/>
    </dgm:pt>
    <dgm:pt modelId="{6E99AED9-6227-40B0-8710-807E75A87913}" type="pres">
      <dgm:prSet presAssocID="{83349687-29B9-4817-BAA1-020CB5552F2E}" presName="conn2-1" presStyleLbl="parChTrans1D4" presStyleIdx="10" presStyleCnt="11"/>
      <dgm:spPr/>
      <dgm:t>
        <a:bodyPr/>
        <a:lstStyle/>
        <a:p>
          <a:endParaRPr lang="en-US"/>
        </a:p>
      </dgm:t>
    </dgm:pt>
    <dgm:pt modelId="{D3BEFC46-51A0-42CC-8C2F-E2805871BC85}" type="pres">
      <dgm:prSet presAssocID="{83349687-29B9-4817-BAA1-020CB5552F2E}" presName="connTx" presStyleLbl="parChTrans1D4" presStyleIdx="10" presStyleCnt="11"/>
      <dgm:spPr/>
      <dgm:t>
        <a:bodyPr/>
        <a:lstStyle/>
        <a:p>
          <a:endParaRPr lang="en-US"/>
        </a:p>
      </dgm:t>
    </dgm:pt>
    <dgm:pt modelId="{FAB3066B-8867-4946-B998-F916A41B640F}" type="pres">
      <dgm:prSet presAssocID="{3FFEF740-2128-4C08-AD01-8518130CE0E3}" presName="root2" presStyleCnt="0"/>
      <dgm:spPr/>
    </dgm:pt>
    <dgm:pt modelId="{F62B3C83-4BA1-4B44-9CDF-29E4A6FF89BB}" type="pres">
      <dgm:prSet presAssocID="{3FFEF740-2128-4C08-AD01-8518130CE0E3}" presName="LevelTwoTextNode" presStyleLbl="node4" presStyleIdx="10" presStyleCnt="11">
        <dgm:presLayoutVars>
          <dgm:chPref val="3"/>
        </dgm:presLayoutVars>
      </dgm:prSet>
      <dgm:spPr/>
      <dgm:t>
        <a:bodyPr/>
        <a:lstStyle/>
        <a:p>
          <a:endParaRPr lang="en-US"/>
        </a:p>
      </dgm:t>
    </dgm:pt>
    <dgm:pt modelId="{8D9A7773-C611-44EB-92F1-0988498B0FEF}" type="pres">
      <dgm:prSet presAssocID="{3FFEF740-2128-4C08-AD01-8518130CE0E3}" presName="level3hierChild" presStyleCnt="0"/>
      <dgm:spPr/>
    </dgm:pt>
  </dgm:ptLst>
  <dgm:cxnLst>
    <dgm:cxn modelId="{81561EF1-F95A-41C4-A598-E76D30C160FE}" type="presOf" srcId="{03F885B3-C44D-494F-A256-16659CB6E925}" destId="{AC423CFD-9E67-4C8E-AA41-3131D7DB7375}" srcOrd="0" destOrd="0" presId="urn:microsoft.com/office/officeart/2008/layout/HorizontalMultiLevelHierarchy"/>
    <dgm:cxn modelId="{B03D0C0F-D935-4913-B76B-60A1EB598CD1}" srcId="{21F89C7D-C911-4496-A587-2A50B8B41A2D}" destId="{64299FE1-30BC-45E8-A69E-F8D6F9B1F07A}" srcOrd="1" destOrd="0" parTransId="{824990FC-78D3-4525-9F15-CBCE8F2B7C8E}" sibTransId="{50CDC9A5-39F9-46BB-BCEC-B3C8275CE23B}"/>
    <dgm:cxn modelId="{E71EE065-4321-4F39-B85F-2E95FD79F707}" type="presOf" srcId="{E75B869C-1392-4E69-8D8B-F80CDF4837FD}" destId="{C41A9172-6DDA-4F22-9949-FD4DFDFD911F}" srcOrd="0" destOrd="0" presId="urn:microsoft.com/office/officeart/2008/layout/HorizontalMultiLevelHierarchy"/>
    <dgm:cxn modelId="{695505E0-C01F-4008-AB8F-3D7EF2BF51E4}" srcId="{2B02E717-65C1-4995-A7A7-23371FE5BE9D}" destId="{678F89D5-B698-4C9E-B4A9-B22C6547BD6C}" srcOrd="1" destOrd="0" parTransId="{1E79F4E5-D5B1-4437-B29A-870B5565C49D}" sibTransId="{207F109E-FEB6-43D2-ABDA-52E172AE1083}"/>
    <dgm:cxn modelId="{A842682F-F7D7-4F06-BBAF-C14783F12E8C}" type="presOf" srcId="{61533F94-251B-43E4-9644-BE9DD14AA7F9}" destId="{517530F0-3AAF-4401-B8C3-5054075A8312}" srcOrd="1" destOrd="0" presId="urn:microsoft.com/office/officeart/2008/layout/HorizontalMultiLevelHierarchy"/>
    <dgm:cxn modelId="{B00F7A35-5508-46BC-B013-EA27A233E6D2}" type="presOf" srcId="{BE5196EA-4E4D-4D0E-AFB1-E37A37425AE8}" destId="{D1CECFAF-DEC4-4968-8DA2-2164454B8624}" srcOrd="1" destOrd="0" presId="urn:microsoft.com/office/officeart/2008/layout/HorizontalMultiLevelHierarchy"/>
    <dgm:cxn modelId="{C07292A7-C82C-4388-B26C-19A73CAC4132}" type="presOf" srcId="{24D859E1-5943-4B5A-AFB6-C7E8BB90C92D}" destId="{29877FC3-7EA9-406E-BDD3-7015E9341ADC}" srcOrd="0" destOrd="0" presId="urn:microsoft.com/office/officeart/2008/layout/HorizontalMultiLevelHierarchy"/>
    <dgm:cxn modelId="{24C4A573-EE1E-459E-BAE1-87A58705DC08}" type="presOf" srcId="{C1315DA6-004F-4C6F-96FA-68CB3F36D4D2}" destId="{9E7FB391-75CE-4B37-8EB4-CD4A24E966F7}" srcOrd="0" destOrd="0" presId="urn:microsoft.com/office/officeart/2008/layout/HorizontalMultiLevelHierarchy"/>
    <dgm:cxn modelId="{2D295918-90D8-42E2-8F6A-C8A66C763B33}" type="presOf" srcId="{3882C71E-48D5-4014-8B65-6E79610DFFDC}" destId="{09973FA9-ABA0-4B1B-9664-5A97154512B0}" srcOrd="0" destOrd="0" presId="urn:microsoft.com/office/officeart/2008/layout/HorizontalMultiLevelHierarchy"/>
    <dgm:cxn modelId="{053561A2-1BF1-4C4F-84E6-B83BF0A44906}" type="presOf" srcId="{3BF51E1B-D1CD-4FF4-BE7A-F0C2ECB9C7E7}" destId="{25084277-50CA-4A85-9DF5-CA44E8026E82}" srcOrd="1" destOrd="0" presId="urn:microsoft.com/office/officeart/2008/layout/HorizontalMultiLevelHierarchy"/>
    <dgm:cxn modelId="{C2BB2CC7-4A08-47C8-814D-CC46A88FFFE9}" type="presOf" srcId="{3C21D89E-A804-4FDF-AB15-070848CFADBE}" destId="{1E493ACC-CD48-4D07-85FD-1930391D546F}" srcOrd="0" destOrd="0" presId="urn:microsoft.com/office/officeart/2008/layout/HorizontalMultiLevelHierarchy"/>
    <dgm:cxn modelId="{DA682A41-1E3B-49B3-A359-D42A9BCC08C9}" type="presOf" srcId="{70461A46-757E-48B0-A31D-0724842DFB17}" destId="{BF27235E-CC44-4CD9-BFC4-5D2EAB9D65E4}" srcOrd="1" destOrd="0" presId="urn:microsoft.com/office/officeart/2008/layout/HorizontalMultiLevelHierarchy"/>
    <dgm:cxn modelId="{C89EBC24-C6ED-4ED3-8EC5-E1A2FB37A465}" srcId="{7FCFD030-ECD0-4A29-8584-0355ECFF0679}" destId="{0EA82E56-40EB-4462-8D0E-1D2756261F26}" srcOrd="0" destOrd="0" parTransId="{8E377FE8-3FFC-4065-A9D7-185928FDAC1A}" sibTransId="{2DC90B73-55D0-4DE6-AFB1-938F4C48D289}"/>
    <dgm:cxn modelId="{C3859BE3-B03B-4EE9-B14E-8B807BB2A1B0}" srcId="{7FCFD030-ECD0-4A29-8584-0355ECFF0679}" destId="{3882C71E-48D5-4014-8B65-6E79610DFFDC}" srcOrd="1" destOrd="0" parTransId="{7AE20FB5-DA6C-4FD0-B02B-F0FB29862518}" sibTransId="{A3B7C608-4A99-48F5-B17C-CA31ED950707}"/>
    <dgm:cxn modelId="{9BA56070-1CC0-4A9E-9810-CC9D3FA9B96F}" type="presOf" srcId="{678F89D5-B698-4C9E-B4A9-B22C6547BD6C}" destId="{C19C2219-0082-4661-A087-47DA5C95941F}" srcOrd="0" destOrd="0" presId="urn:microsoft.com/office/officeart/2008/layout/HorizontalMultiLevelHierarchy"/>
    <dgm:cxn modelId="{3F37DD29-DDBA-45FE-8BC8-D65319C71985}" type="presOf" srcId="{70283B75-678B-45B0-BD12-404ACE174229}" destId="{EAEB6B48-4841-4FBF-AA8D-3D489D398311}" srcOrd="0" destOrd="0" presId="urn:microsoft.com/office/officeart/2008/layout/HorizontalMultiLevelHierarchy"/>
    <dgm:cxn modelId="{4651D8FF-A162-4826-BF16-D26D7D76E271}" type="presOf" srcId="{7FCFD030-ECD0-4A29-8584-0355ECFF0679}" destId="{B6AC469E-688B-4E03-A6DE-737A9981F2E1}" srcOrd="0" destOrd="0" presId="urn:microsoft.com/office/officeart/2008/layout/HorizontalMultiLevelHierarchy"/>
    <dgm:cxn modelId="{7636D1B1-ABB2-4182-84BB-748EFEDF4E7D}" type="presOf" srcId="{83349687-29B9-4817-BAA1-020CB5552F2E}" destId="{6E99AED9-6227-40B0-8710-807E75A87913}" srcOrd="0" destOrd="0" presId="urn:microsoft.com/office/officeart/2008/layout/HorizontalMultiLevelHierarchy"/>
    <dgm:cxn modelId="{8BB03AD3-D756-4319-A707-E6F7FEC9EC81}" srcId="{2B02E717-65C1-4995-A7A7-23371FE5BE9D}" destId="{24D859E1-5943-4B5A-AFB6-C7E8BB90C92D}" srcOrd="2" destOrd="0" parTransId="{3BF51E1B-D1CD-4FF4-BE7A-F0C2ECB9C7E7}" sibTransId="{13C9913F-B797-447E-B0C9-4F229749EE85}"/>
    <dgm:cxn modelId="{0E53DABC-7A0E-4F1C-93A8-5C5E84B65A6A}" type="presOf" srcId="{A245DF6D-6608-4A6A-A5C6-18F49BCE5759}" destId="{119EB765-5F3C-4016-8D34-1B7AFF77673F}" srcOrd="0" destOrd="0" presId="urn:microsoft.com/office/officeart/2008/layout/HorizontalMultiLevelHierarchy"/>
    <dgm:cxn modelId="{16317B61-97D7-4413-B7CF-B070230E1913}" srcId="{7FCFD030-ECD0-4A29-8584-0355ECFF0679}" destId="{E75B869C-1392-4E69-8D8B-F80CDF4837FD}" srcOrd="2" destOrd="0" parTransId="{102FB4A2-3C55-408D-9974-CFB3616E9966}" sibTransId="{8C0F7DF6-70F1-489E-97CE-F3B2F8753BE4}"/>
    <dgm:cxn modelId="{EB4A5A05-9166-4F1F-A8E1-67569A7B91FC}" type="presOf" srcId="{012780FF-2D27-4FE0-9FAF-8DCA9F6414B4}" destId="{C2EF18D6-148E-4669-8AC5-B6A9EE5E83AD}" srcOrd="0" destOrd="0" presId="urn:microsoft.com/office/officeart/2008/layout/HorizontalMultiLevelHierarchy"/>
    <dgm:cxn modelId="{8F14DF22-EA3F-4684-824E-DC2EC2A759EF}" type="presOf" srcId="{70283B75-678B-45B0-BD12-404ACE174229}" destId="{43FF98C4-5E86-40EA-BE5A-F5337A1516D7}" srcOrd="1" destOrd="0" presId="urn:microsoft.com/office/officeart/2008/layout/HorizontalMultiLevelHierarchy"/>
    <dgm:cxn modelId="{168D67CE-C389-4EE1-9117-B9CE0CA91D9B}" type="presOf" srcId="{0EA82E56-40EB-4462-8D0E-1D2756261F26}" destId="{DAC6A732-D3A1-4C97-A81D-B9888C19402B}" srcOrd="0" destOrd="0" presId="urn:microsoft.com/office/officeart/2008/layout/HorizontalMultiLevelHierarchy"/>
    <dgm:cxn modelId="{135CD149-9296-4063-9B84-AD5F10B856F5}" type="presOf" srcId="{83349687-29B9-4817-BAA1-020CB5552F2E}" destId="{D3BEFC46-51A0-42CC-8C2F-E2805871BC85}" srcOrd="1" destOrd="0" presId="urn:microsoft.com/office/officeart/2008/layout/HorizontalMultiLevelHierarchy"/>
    <dgm:cxn modelId="{1885F7F1-F825-49F5-AC9A-4CBE71E92424}" type="presOf" srcId="{1E79F4E5-D5B1-4437-B29A-870B5565C49D}" destId="{B682259B-CEE9-4B74-AF21-A8440119FFF4}" srcOrd="1" destOrd="0" presId="urn:microsoft.com/office/officeart/2008/layout/HorizontalMultiLevelHierarchy"/>
    <dgm:cxn modelId="{A84A3DE2-501E-4375-9604-0D4BFA2DC0BB}" srcId="{2B02E717-65C1-4995-A7A7-23371FE5BE9D}" destId="{3FFEF740-2128-4C08-AD01-8518130CE0E3}" srcOrd="3" destOrd="0" parTransId="{83349687-29B9-4817-BAA1-020CB5552F2E}" sibTransId="{D1410E3E-E742-4592-A065-9132767D1059}"/>
    <dgm:cxn modelId="{F3893E64-0572-4456-8739-97925AE76CBB}" type="presOf" srcId="{21F89C7D-C911-4496-A587-2A50B8B41A2D}" destId="{529A8D2D-465C-4AD5-A981-2B5232D60E47}" srcOrd="0" destOrd="0" presId="urn:microsoft.com/office/officeart/2008/layout/HorizontalMultiLevelHierarchy"/>
    <dgm:cxn modelId="{B9CC0F13-A7FC-44D7-A68A-BB4C5D654904}" type="presOf" srcId="{9B3B788A-606C-4796-B2A7-0DEAC972C00B}" destId="{4CBE89E0-53DD-4DA0-A286-CB0C850477EC}" srcOrd="0" destOrd="0" presId="urn:microsoft.com/office/officeart/2008/layout/HorizontalMultiLevelHierarchy"/>
    <dgm:cxn modelId="{C0847707-FCF1-42BF-8114-EA1D500552C3}" type="presOf" srcId="{7AE20FB5-DA6C-4FD0-B02B-F0FB29862518}" destId="{51E4FA65-CEBB-473D-AFAE-2C297D7BA351}" srcOrd="1" destOrd="0" presId="urn:microsoft.com/office/officeart/2008/layout/HorizontalMultiLevelHierarchy"/>
    <dgm:cxn modelId="{361B517A-5FFD-4D1B-BA8B-225EC14E1D67}" type="presOf" srcId="{012780FF-2D27-4FE0-9FAF-8DCA9F6414B4}" destId="{3FC1FAD2-7257-45FD-8D13-50374BCE2B5A}" srcOrd="1" destOrd="0" presId="urn:microsoft.com/office/officeart/2008/layout/HorizontalMultiLevelHierarchy"/>
    <dgm:cxn modelId="{B16D7981-551F-4D64-B3B3-0272BEFCB7D3}" srcId="{64299FE1-30BC-45E8-A69E-F8D6F9B1F07A}" destId="{7FCFD030-ECD0-4A29-8584-0355ECFF0679}" srcOrd="0" destOrd="0" parTransId="{25F47EC7-09BD-46F2-B679-0432118DDD6F}" sibTransId="{6191E59E-F438-4029-9E2A-A16F77611BB7}"/>
    <dgm:cxn modelId="{5F49B7C1-440C-4E7A-ABDC-94A85F2162D0}" type="presOf" srcId="{8E377FE8-3FFC-4065-A9D7-185928FDAC1A}" destId="{9A5D9317-9D42-4DF1-B6C8-6265A993CB6B}" srcOrd="1" destOrd="0" presId="urn:microsoft.com/office/officeart/2008/layout/HorizontalMultiLevelHierarchy"/>
    <dgm:cxn modelId="{53A64CAF-A4D1-4EFA-B39F-8E17B7A3A9C7}" srcId="{28E0C6C5-87F6-4A92-824B-BC8FCED8C299}" destId="{C1315DA6-004F-4C6F-96FA-68CB3F36D4D2}" srcOrd="0" destOrd="0" parTransId="{17C05319-49E4-4066-9AE5-298EC6C7E124}" sibTransId="{8123396A-ED77-4610-9FDE-6D66E55243EA}"/>
    <dgm:cxn modelId="{170F11F8-311F-41F9-9E0A-D009858C0D3A}" srcId="{7FCFD030-ECD0-4A29-8584-0355ECFF0679}" destId="{03F885B3-C44D-494F-A256-16659CB6E925}" srcOrd="3" destOrd="0" parTransId="{012780FF-2D27-4FE0-9FAF-8DCA9F6414B4}" sibTransId="{CB77D847-F443-4B8C-8B71-17F471CDD571}"/>
    <dgm:cxn modelId="{D184FC99-AC4D-4956-B85A-9F58610F0D1C}" type="presOf" srcId="{25F47EC7-09BD-46F2-B679-0432118DDD6F}" destId="{ACAA4E5D-9D43-437C-8882-DCB16B04FD10}" srcOrd="0" destOrd="0" presId="urn:microsoft.com/office/officeart/2008/layout/HorizontalMultiLevelHierarchy"/>
    <dgm:cxn modelId="{F698D9F6-D60C-4B9F-9377-03A4E223BB2C}" type="presOf" srcId="{4050B366-A518-4BBB-ABD2-5A8D61DF9E56}" destId="{B608C4D4-5336-4AAF-BEC9-BD4C3FAEBA25}" srcOrd="0" destOrd="0" presId="urn:microsoft.com/office/officeart/2008/layout/HorizontalMultiLevelHierarchy"/>
    <dgm:cxn modelId="{1A48F51D-1D0F-43D9-802E-DE6BCB97AF96}" type="presOf" srcId="{824990FC-78D3-4525-9F15-CBCE8F2B7C8E}" destId="{1904F066-FE34-49EC-8731-457D2708AF0E}" srcOrd="1" destOrd="0" presId="urn:microsoft.com/office/officeart/2008/layout/HorizontalMultiLevelHierarchy"/>
    <dgm:cxn modelId="{3D679456-D4B1-4D50-916F-785BDF3030BE}" type="presOf" srcId="{64299FE1-30BC-45E8-A69E-F8D6F9B1F07A}" destId="{68ADAC40-E5AE-48D8-94F6-523F0C507FF3}" srcOrd="0" destOrd="0" presId="urn:microsoft.com/office/officeart/2008/layout/HorizontalMultiLevelHierarchy"/>
    <dgm:cxn modelId="{21FFADA9-4A1B-4F98-85E3-7FF77FEC4087}" srcId="{21F89C7D-C911-4496-A587-2A50B8B41A2D}" destId="{4050B366-A518-4BBB-ABD2-5A8D61DF9E56}" srcOrd="0" destOrd="0" parTransId="{70283B75-678B-45B0-BD12-404ACE174229}" sibTransId="{47FD2BEE-6502-4EF1-9E18-1F19AE35CFC8}"/>
    <dgm:cxn modelId="{D11B13DE-2C09-4C32-BE2F-A6CAB00C95DF}" type="presOf" srcId="{102FB4A2-3C55-408D-9974-CFB3616E9966}" destId="{84C268F0-8126-4379-AEE2-D68BCCD6F2A2}" srcOrd="1" destOrd="0" presId="urn:microsoft.com/office/officeart/2008/layout/HorizontalMultiLevelHierarchy"/>
    <dgm:cxn modelId="{A90573FD-395C-4F40-933B-5C007C9AFFFB}" srcId="{64299FE1-30BC-45E8-A69E-F8D6F9B1F07A}" destId="{2B02E717-65C1-4995-A7A7-23371FE5BE9D}" srcOrd="1" destOrd="0" parTransId="{BE5196EA-4E4D-4D0E-AFB1-E37A37425AE8}" sibTransId="{3C3D09C6-C86E-413C-BBC6-349818831364}"/>
    <dgm:cxn modelId="{D8CD03EB-608D-4BAC-AEB8-724D00054805}" type="presOf" srcId="{25F47EC7-09BD-46F2-B679-0432118DDD6F}" destId="{2E84B280-9799-4375-9A90-E750EE99ACC2}" srcOrd="1" destOrd="0" presId="urn:microsoft.com/office/officeart/2008/layout/HorizontalMultiLevelHierarchy"/>
    <dgm:cxn modelId="{65D19C08-70EC-4E1B-B307-0E2B9F18B1FB}" type="presOf" srcId="{3C21D89E-A804-4FDF-AB15-070848CFADBE}" destId="{6A91B5FC-5A90-441D-829A-F1D71AFFBF56}" srcOrd="1" destOrd="0" presId="urn:microsoft.com/office/officeart/2008/layout/HorizontalMultiLevelHierarchy"/>
    <dgm:cxn modelId="{989D2266-DD38-4D2E-96BD-820D1A4B8970}" type="presOf" srcId="{3BF51E1B-D1CD-4FF4-BE7A-F0C2ECB9C7E7}" destId="{539D472E-B3FE-48A1-A03A-92AC144A382F}" srcOrd="0" destOrd="0" presId="urn:microsoft.com/office/officeart/2008/layout/HorizontalMultiLevelHierarchy"/>
    <dgm:cxn modelId="{1BE77A34-E5F2-4B2D-9A71-5BEAA3FA7E9D}" type="presOf" srcId="{2B02E717-65C1-4995-A7A7-23371FE5BE9D}" destId="{13A7A281-6E05-4931-9112-EFA5D1FAAB6E}" srcOrd="0" destOrd="0" presId="urn:microsoft.com/office/officeart/2008/layout/HorizontalMultiLevelHierarchy"/>
    <dgm:cxn modelId="{19B6CF6D-3AB3-4F7E-8660-C1E3C873DF5E}" type="presOf" srcId="{28E0C6C5-87F6-4A92-824B-BC8FCED8C299}" destId="{95E737CB-33E6-4CCB-8EA7-1458F51AB4DB}" srcOrd="0" destOrd="0" presId="urn:microsoft.com/office/officeart/2008/layout/HorizontalMultiLevelHierarchy"/>
    <dgm:cxn modelId="{FCED42CB-9341-412E-8654-04748A0CA9D2}" srcId="{C1315DA6-004F-4C6F-96FA-68CB3F36D4D2}" destId="{21F89C7D-C911-4496-A587-2A50B8B41A2D}" srcOrd="0" destOrd="0" parTransId="{61533F94-251B-43E4-9644-BE9DD14AA7F9}" sibTransId="{E9BC6A4C-C4B5-4EF6-A051-2B680F24F3FA}"/>
    <dgm:cxn modelId="{C7B61769-4B1C-486F-9C41-AFA83A0EFD5D}" type="presOf" srcId="{8E377FE8-3FFC-4065-A9D7-185928FDAC1A}" destId="{33BE7773-8633-40D0-8313-5FAE8C1FE4AC}" srcOrd="0" destOrd="0" presId="urn:microsoft.com/office/officeart/2008/layout/HorizontalMultiLevelHierarchy"/>
    <dgm:cxn modelId="{884693ED-B50A-489F-8B41-4025EC87837C}" type="presOf" srcId="{70461A46-757E-48B0-A31D-0724842DFB17}" destId="{EC7D1A9B-5B56-457A-9CE0-2CF1A2D388F0}" srcOrd="0" destOrd="0" presId="urn:microsoft.com/office/officeart/2008/layout/HorizontalMultiLevelHierarchy"/>
    <dgm:cxn modelId="{932EF122-39A7-4A18-B0E7-331DCB5A265E}" type="presOf" srcId="{BE5196EA-4E4D-4D0E-AFB1-E37A37425AE8}" destId="{1B22A84E-E655-40C2-AF18-355897697320}" srcOrd="0" destOrd="0" presId="urn:microsoft.com/office/officeart/2008/layout/HorizontalMultiLevelHierarchy"/>
    <dgm:cxn modelId="{BA86986D-588D-450D-B4B3-0EC347958781}" srcId="{7FCFD030-ECD0-4A29-8584-0355ECFF0679}" destId="{A245DF6D-6608-4A6A-A5C6-18F49BCE5759}" srcOrd="4" destOrd="0" parTransId="{3C21D89E-A804-4FDF-AB15-070848CFADBE}" sibTransId="{B2F8759F-735A-4E05-B0C0-DF304C2EA61A}"/>
    <dgm:cxn modelId="{19BD6085-41DD-41B9-BF89-1C2939EAC6EA}" type="presOf" srcId="{7AE20FB5-DA6C-4FD0-B02B-F0FB29862518}" destId="{30C942BC-9FCA-493B-8762-5E429FA00192}" srcOrd="0" destOrd="0" presId="urn:microsoft.com/office/officeart/2008/layout/HorizontalMultiLevelHierarchy"/>
    <dgm:cxn modelId="{31C23533-9374-4853-9A55-02EF0E7D94D2}" type="presOf" srcId="{61533F94-251B-43E4-9644-BE9DD14AA7F9}" destId="{F3BC365C-97E8-4279-BA72-9D3C362CA99D}" srcOrd="0" destOrd="0" presId="urn:microsoft.com/office/officeart/2008/layout/HorizontalMultiLevelHierarchy"/>
    <dgm:cxn modelId="{2F4DC09A-B232-4BA0-B879-91E7FF36ECAE}" type="presOf" srcId="{824990FC-78D3-4525-9F15-CBCE8F2B7C8E}" destId="{B0B517E2-9763-4E3A-A2E7-09144BD4D6C4}" srcOrd="0" destOrd="0" presId="urn:microsoft.com/office/officeart/2008/layout/HorizontalMultiLevelHierarchy"/>
    <dgm:cxn modelId="{C69BF18D-A992-4F81-A219-D6442FF18DFF}" type="presOf" srcId="{1E79F4E5-D5B1-4437-B29A-870B5565C49D}" destId="{E53E9E05-D0E8-472A-B0C8-733567D27D99}" srcOrd="0" destOrd="0" presId="urn:microsoft.com/office/officeart/2008/layout/HorizontalMultiLevelHierarchy"/>
    <dgm:cxn modelId="{B7A3185D-20E3-45F0-A06C-B7A8D9465AF9}" type="presOf" srcId="{102FB4A2-3C55-408D-9974-CFB3616E9966}" destId="{0B2A5808-62F3-4AA6-8D3B-F95F1AE33A24}" srcOrd="0" destOrd="0" presId="urn:microsoft.com/office/officeart/2008/layout/HorizontalMultiLevelHierarchy"/>
    <dgm:cxn modelId="{899E2FFC-5937-46CD-BD2E-4A515BC85F37}" type="presOf" srcId="{3FFEF740-2128-4C08-AD01-8518130CE0E3}" destId="{F62B3C83-4BA1-4B44-9CDF-29E4A6FF89BB}" srcOrd="0" destOrd="0" presId="urn:microsoft.com/office/officeart/2008/layout/HorizontalMultiLevelHierarchy"/>
    <dgm:cxn modelId="{0C3EAD1C-D858-4A57-BD89-53FDA6613539}" srcId="{2B02E717-65C1-4995-A7A7-23371FE5BE9D}" destId="{9B3B788A-606C-4796-B2A7-0DEAC972C00B}" srcOrd="0" destOrd="0" parTransId="{70461A46-757E-48B0-A31D-0724842DFB17}" sibTransId="{E3A38A9B-F9A6-4CFD-8F1A-5CD7EFE76F81}"/>
    <dgm:cxn modelId="{8F397428-E249-452F-8E46-79A728D0E954}" type="presParOf" srcId="{95E737CB-33E6-4CCB-8EA7-1458F51AB4DB}" destId="{089F42FC-FAB5-4620-B2ED-B7D7A252636A}" srcOrd="0" destOrd="0" presId="urn:microsoft.com/office/officeart/2008/layout/HorizontalMultiLevelHierarchy"/>
    <dgm:cxn modelId="{7B412061-64B4-4240-B256-5CCD27870867}" type="presParOf" srcId="{089F42FC-FAB5-4620-B2ED-B7D7A252636A}" destId="{9E7FB391-75CE-4B37-8EB4-CD4A24E966F7}" srcOrd="0" destOrd="0" presId="urn:microsoft.com/office/officeart/2008/layout/HorizontalMultiLevelHierarchy"/>
    <dgm:cxn modelId="{B6A1E571-C1E1-4902-95B6-4867EDB0F7EB}" type="presParOf" srcId="{089F42FC-FAB5-4620-B2ED-B7D7A252636A}" destId="{92754E26-7B5B-4315-9DB8-4F42CB23246F}" srcOrd="1" destOrd="0" presId="urn:microsoft.com/office/officeart/2008/layout/HorizontalMultiLevelHierarchy"/>
    <dgm:cxn modelId="{45BD631F-8E40-4715-A9DB-BB0AD0A5E160}" type="presParOf" srcId="{92754E26-7B5B-4315-9DB8-4F42CB23246F}" destId="{F3BC365C-97E8-4279-BA72-9D3C362CA99D}" srcOrd="0" destOrd="0" presId="urn:microsoft.com/office/officeart/2008/layout/HorizontalMultiLevelHierarchy"/>
    <dgm:cxn modelId="{BC74A22D-4344-4ABB-89A2-934850A0420B}" type="presParOf" srcId="{F3BC365C-97E8-4279-BA72-9D3C362CA99D}" destId="{517530F0-3AAF-4401-B8C3-5054075A8312}" srcOrd="0" destOrd="0" presId="urn:microsoft.com/office/officeart/2008/layout/HorizontalMultiLevelHierarchy"/>
    <dgm:cxn modelId="{18CC7730-9CF7-4A75-8180-630A61353450}" type="presParOf" srcId="{92754E26-7B5B-4315-9DB8-4F42CB23246F}" destId="{C32016BD-4081-4F9A-80E0-DAEDC5A4B286}" srcOrd="1" destOrd="0" presId="urn:microsoft.com/office/officeart/2008/layout/HorizontalMultiLevelHierarchy"/>
    <dgm:cxn modelId="{E0E5A4AC-F35F-4A46-854C-B9DDF8D44B0C}" type="presParOf" srcId="{C32016BD-4081-4F9A-80E0-DAEDC5A4B286}" destId="{529A8D2D-465C-4AD5-A981-2B5232D60E47}" srcOrd="0" destOrd="0" presId="urn:microsoft.com/office/officeart/2008/layout/HorizontalMultiLevelHierarchy"/>
    <dgm:cxn modelId="{61A4760A-E8E8-40C9-AEA0-14C0135E03B5}" type="presParOf" srcId="{C32016BD-4081-4F9A-80E0-DAEDC5A4B286}" destId="{A4DEF52C-077C-497E-8190-394403822846}" srcOrd="1" destOrd="0" presId="urn:microsoft.com/office/officeart/2008/layout/HorizontalMultiLevelHierarchy"/>
    <dgm:cxn modelId="{D337ED32-239E-4822-B089-77A75C4A9B01}" type="presParOf" srcId="{A4DEF52C-077C-497E-8190-394403822846}" destId="{EAEB6B48-4841-4FBF-AA8D-3D489D398311}" srcOrd="0" destOrd="0" presId="urn:microsoft.com/office/officeart/2008/layout/HorizontalMultiLevelHierarchy"/>
    <dgm:cxn modelId="{1389EED2-D0FC-4AD1-919E-E2836B435D78}" type="presParOf" srcId="{EAEB6B48-4841-4FBF-AA8D-3D489D398311}" destId="{43FF98C4-5E86-40EA-BE5A-F5337A1516D7}" srcOrd="0" destOrd="0" presId="urn:microsoft.com/office/officeart/2008/layout/HorizontalMultiLevelHierarchy"/>
    <dgm:cxn modelId="{AF0D4A4D-F8E7-4E0E-9270-7B32BE66F79C}" type="presParOf" srcId="{A4DEF52C-077C-497E-8190-394403822846}" destId="{4B6EFD4B-5454-4658-95C1-6CEB66224993}" srcOrd="1" destOrd="0" presId="urn:microsoft.com/office/officeart/2008/layout/HorizontalMultiLevelHierarchy"/>
    <dgm:cxn modelId="{08CB78E3-5A06-4AC9-8B20-07549D2776A1}" type="presParOf" srcId="{4B6EFD4B-5454-4658-95C1-6CEB66224993}" destId="{B608C4D4-5336-4AAF-BEC9-BD4C3FAEBA25}" srcOrd="0" destOrd="0" presId="urn:microsoft.com/office/officeart/2008/layout/HorizontalMultiLevelHierarchy"/>
    <dgm:cxn modelId="{3B4CE908-92BE-4BA1-9816-B7EB5453A8BA}" type="presParOf" srcId="{4B6EFD4B-5454-4658-95C1-6CEB66224993}" destId="{0268A6C3-8238-4C47-A81B-F2A2BD5D83A0}" srcOrd="1" destOrd="0" presId="urn:microsoft.com/office/officeart/2008/layout/HorizontalMultiLevelHierarchy"/>
    <dgm:cxn modelId="{9DB621C4-CA8B-4ED3-9701-B3542744AF1D}" type="presParOf" srcId="{A4DEF52C-077C-497E-8190-394403822846}" destId="{B0B517E2-9763-4E3A-A2E7-09144BD4D6C4}" srcOrd="2" destOrd="0" presId="urn:microsoft.com/office/officeart/2008/layout/HorizontalMultiLevelHierarchy"/>
    <dgm:cxn modelId="{C915DF5A-15D1-486C-8FCE-3E6DFED858C4}" type="presParOf" srcId="{B0B517E2-9763-4E3A-A2E7-09144BD4D6C4}" destId="{1904F066-FE34-49EC-8731-457D2708AF0E}" srcOrd="0" destOrd="0" presId="urn:microsoft.com/office/officeart/2008/layout/HorizontalMultiLevelHierarchy"/>
    <dgm:cxn modelId="{5B6F32B5-76FC-4B84-8C99-9F05DAAADF29}" type="presParOf" srcId="{A4DEF52C-077C-497E-8190-394403822846}" destId="{6974BA2E-B403-4137-82D0-8E1EC5334F3F}" srcOrd="3" destOrd="0" presId="urn:microsoft.com/office/officeart/2008/layout/HorizontalMultiLevelHierarchy"/>
    <dgm:cxn modelId="{90DB3F17-4A09-4615-9795-10D9441BABAF}" type="presParOf" srcId="{6974BA2E-B403-4137-82D0-8E1EC5334F3F}" destId="{68ADAC40-E5AE-48D8-94F6-523F0C507FF3}" srcOrd="0" destOrd="0" presId="urn:microsoft.com/office/officeart/2008/layout/HorizontalMultiLevelHierarchy"/>
    <dgm:cxn modelId="{397BCBF4-6868-44E6-8E51-0DCBB8D42AAE}" type="presParOf" srcId="{6974BA2E-B403-4137-82D0-8E1EC5334F3F}" destId="{08B4CCE5-B36B-42EF-980E-3A6B69128117}" srcOrd="1" destOrd="0" presId="urn:microsoft.com/office/officeart/2008/layout/HorizontalMultiLevelHierarchy"/>
    <dgm:cxn modelId="{AA38E115-8323-4BCD-B1B2-D5057D22DB46}" type="presParOf" srcId="{08B4CCE5-B36B-42EF-980E-3A6B69128117}" destId="{ACAA4E5D-9D43-437C-8882-DCB16B04FD10}" srcOrd="0" destOrd="0" presId="urn:microsoft.com/office/officeart/2008/layout/HorizontalMultiLevelHierarchy"/>
    <dgm:cxn modelId="{F0124351-AF1A-4441-A339-136AD5D740FA}" type="presParOf" srcId="{ACAA4E5D-9D43-437C-8882-DCB16B04FD10}" destId="{2E84B280-9799-4375-9A90-E750EE99ACC2}" srcOrd="0" destOrd="0" presId="urn:microsoft.com/office/officeart/2008/layout/HorizontalMultiLevelHierarchy"/>
    <dgm:cxn modelId="{5AED2CBA-F45F-467E-921C-9AC9577279A1}" type="presParOf" srcId="{08B4CCE5-B36B-42EF-980E-3A6B69128117}" destId="{0B6AD339-A6A7-44D6-BF69-FC4A5D417390}" srcOrd="1" destOrd="0" presId="urn:microsoft.com/office/officeart/2008/layout/HorizontalMultiLevelHierarchy"/>
    <dgm:cxn modelId="{3E876612-34E4-438A-8196-085D2B6A8254}" type="presParOf" srcId="{0B6AD339-A6A7-44D6-BF69-FC4A5D417390}" destId="{B6AC469E-688B-4E03-A6DE-737A9981F2E1}" srcOrd="0" destOrd="0" presId="urn:microsoft.com/office/officeart/2008/layout/HorizontalMultiLevelHierarchy"/>
    <dgm:cxn modelId="{A48F6D1F-FBA0-4AB0-BE03-1F5255E2FB79}" type="presParOf" srcId="{0B6AD339-A6A7-44D6-BF69-FC4A5D417390}" destId="{063DDF5B-434E-4F05-B857-94898C519B0D}" srcOrd="1" destOrd="0" presId="urn:microsoft.com/office/officeart/2008/layout/HorizontalMultiLevelHierarchy"/>
    <dgm:cxn modelId="{729E9943-2FEC-4E6E-B9AC-301E47A4CDA2}" type="presParOf" srcId="{063DDF5B-434E-4F05-B857-94898C519B0D}" destId="{33BE7773-8633-40D0-8313-5FAE8C1FE4AC}" srcOrd="0" destOrd="0" presId="urn:microsoft.com/office/officeart/2008/layout/HorizontalMultiLevelHierarchy"/>
    <dgm:cxn modelId="{6DAE2CE9-E7CB-4D81-AFDD-D2A8CE48AB5C}" type="presParOf" srcId="{33BE7773-8633-40D0-8313-5FAE8C1FE4AC}" destId="{9A5D9317-9D42-4DF1-B6C8-6265A993CB6B}" srcOrd="0" destOrd="0" presId="urn:microsoft.com/office/officeart/2008/layout/HorizontalMultiLevelHierarchy"/>
    <dgm:cxn modelId="{29E73FAD-F7CD-4ACF-8573-14F84736A641}" type="presParOf" srcId="{063DDF5B-434E-4F05-B857-94898C519B0D}" destId="{A6CB77E7-2EEA-4142-8D9D-E86AED047AB6}" srcOrd="1" destOrd="0" presId="urn:microsoft.com/office/officeart/2008/layout/HorizontalMultiLevelHierarchy"/>
    <dgm:cxn modelId="{3B136A50-2564-45C5-AE93-FB0FF447E99C}" type="presParOf" srcId="{A6CB77E7-2EEA-4142-8D9D-E86AED047AB6}" destId="{DAC6A732-D3A1-4C97-A81D-B9888C19402B}" srcOrd="0" destOrd="0" presId="urn:microsoft.com/office/officeart/2008/layout/HorizontalMultiLevelHierarchy"/>
    <dgm:cxn modelId="{0CB45561-44E1-4C72-B73D-230606B60C7B}" type="presParOf" srcId="{A6CB77E7-2EEA-4142-8D9D-E86AED047AB6}" destId="{A8735F07-D0C8-4115-B4C0-DE04BE67214F}" srcOrd="1" destOrd="0" presId="urn:microsoft.com/office/officeart/2008/layout/HorizontalMultiLevelHierarchy"/>
    <dgm:cxn modelId="{0E64B354-8E5E-4804-A682-DF5CC3A8857D}" type="presParOf" srcId="{063DDF5B-434E-4F05-B857-94898C519B0D}" destId="{30C942BC-9FCA-493B-8762-5E429FA00192}" srcOrd="2" destOrd="0" presId="urn:microsoft.com/office/officeart/2008/layout/HorizontalMultiLevelHierarchy"/>
    <dgm:cxn modelId="{EE21668B-CFF7-456E-8CD0-616EA4F8A2BC}" type="presParOf" srcId="{30C942BC-9FCA-493B-8762-5E429FA00192}" destId="{51E4FA65-CEBB-473D-AFAE-2C297D7BA351}" srcOrd="0" destOrd="0" presId="urn:microsoft.com/office/officeart/2008/layout/HorizontalMultiLevelHierarchy"/>
    <dgm:cxn modelId="{C9299268-16E2-42EA-8219-DBD1B9F92AE1}" type="presParOf" srcId="{063DDF5B-434E-4F05-B857-94898C519B0D}" destId="{1ADEF58B-2D73-49E8-ACA1-BD42D74496B3}" srcOrd="3" destOrd="0" presId="urn:microsoft.com/office/officeart/2008/layout/HorizontalMultiLevelHierarchy"/>
    <dgm:cxn modelId="{7F2E06E4-200C-424E-9774-6B0B495E2D65}" type="presParOf" srcId="{1ADEF58B-2D73-49E8-ACA1-BD42D74496B3}" destId="{09973FA9-ABA0-4B1B-9664-5A97154512B0}" srcOrd="0" destOrd="0" presId="urn:microsoft.com/office/officeart/2008/layout/HorizontalMultiLevelHierarchy"/>
    <dgm:cxn modelId="{E3EAB0D6-30A4-4FA9-9AB8-A351C747F0FC}" type="presParOf" srcId="{1ADEF58B-2D73-49E8-ACA1-BD42D74496B3}" destId="{2727A52B-9BAA-47A1-BADC-11148F76B11D}" srcOrd="1" destOrd="0" presId="urn:microsoft.com/office/officeart/2008/layout/HorizontalMultiLevelHierarchy"/>
    <dgm:cxn modelId="{EA45C8A9-83D5-4D3B-A207-FF55C8C177FD}" type="presParOf" srcId="{063DDF5B-434E-4F05-B857-94898C519B0D}" destId="{0B2A5808-62F3-4AA6-8D3B-F95F1AE33A24}" srcOrd="4" destOrd="0" presId="urn:microsoft.com/office/officeart/2008/layout/HorizontalMultiLevelHierarchy"/>
    <dgm:cxn modelId="{C44AB711-F6D4-49E4-8C41-2739B38B276D}" type="presParOf" srcId="{0B2A5808-62F3-4AA6-8D3B-F95F1AE33A24}" destId="{84C268F0-8126-4379-AEE2-D68BCCD6F2A2}" srcOrd="0" destOrd="0" presId="urn:microsoft.com/office/officeart/2008/layout/HorizontalMultiLevelHierarchy"/>
    <dgm:cxn modelId="{11E47035-2780-46D5-A296-6BFE02574F5A}" type="presParOf" srcId="{063DDF5B-434E-4F05-B857-94898C519B0D}" destId="{8D5FEB24-9581-4EA6-A9BB-740E77F14B6F}" srcOrd="5" destOrd="0" presId="urn:microsoft.com/office/officeart/2008/layout/HorizontalMultiLevelHierarchy"/>
    <dgm:cxn modelId="{F43F63E3-2565-47B4-8042-11E083543EEA}" type="presParOf" srcId="{8D5FEB24-9581-4EA6-A9BB-740E77F14B6F}" destId="{C41A9172-6DDA-4F22-9949-FD4DFDFD911F}" srcOrd="0" destOrd="0" presId="urn:microsoft.com/office/officeart/2008/layout/HorizontalMultiLevelHierarchy"/>
    <dgm:cxn modelId="{7D369AA1-5624-4620-80BD-4EB1DBD79225}" type="presParOf" srcId="{8D5FEB24-9581-4EA6-A9BB-740E77F14B6F}" destId="{02CC345D-D3D6-4D4A-AAD7-AB06699AFE39}" srcOrd="1" destOrd="0" presId="urn:microsoft.com/office/officeart/2008/layout/HorizontalMultiLevelHierarchy"/>
    <dgm:cxn modelId="{89A820CF-760E-4030-855A-852926434F47}" type="presParOf" srcId="{063DDF5B-434E-4F05-B857-94898C519B0D}" destId="{C2EF18D6-148E-4669-8AC5-B6A9EE5E83AD}" srcOrd="6" destOrd="0" presId="urn:microsoft.com/office/officeart/2008/layout/HorizontalMultiLevelHierarchy"/>
    <dgm:cxn modelId="{033879D4-368C-4F7F-BB90-63C94EC0031F}" type="presParOf" srcId="{C2EF18D6-148E-4669-8AC5-B6A9EE5E83AD}" destId="{3FC1FAD2-7257-45FD-8D13-50374BCE2B5A}" srcOrd="0" destOrd="0" presId="urn:microsoft.com/office/officeart/2008/layout/HorizontalMultiLevelHierarchy"/>
    <dgm:cxn modelId="{FB745334-C91F-4F67-8BBB-CFD56DC9053D}" type="presParOf" srcId="{063DDF5B-434E-4F05-B857-94898C519B0D}" destId="{7CA52442-E49E-4B62-BDA7-305F66AD6D80}" srcOrd="7" destOrd="0" presId="urn:microsoft.com/office/officeart/2008/layout/HorizontalMultiLevelHierarchy"/>
    <dgm:cxn modelId="{1ACFBC5E-9FC7-426C-BC17-BCD3A2FE4179}" type="presParOf" srcId="{7CA52442-E49E-4B62-BDA7-305F66AD6D80}" destId="{AC423CFD-9E67-4C8E-AA41-3131D7DB7375}" srcOrd="0" destOrd="0" presId="urn:microsoft.com/office/officeart/2008/layout/HorizontalMultiLevelHierarchy"/>
    <dgm:cxn modelId="{1BA98D1C-545C-49CE-98DD-355180C2D7E3}" type="presParOf" srcId="{7CA52442-E49E-4B62-BDA7-305F66AD6D80}" destId="{6755021C-B66D-49C3-927C-AAE786815C73}" srcOrd="1" destOrd="0" presId="urn:microsoft.com/office/officeart/2008/layout/HorizontalMultiLevelHierarchy"/>
    <dgm:cxn modelId="{6C8A5869-3E95-4F59-9D14-9BD334855273}" type="presParOf" srcId="{063DDF5B-434E-4F05-B857-94898C519B0D}" destId="{1E493ACC-CD48-4D07-85FD-1930391D546F}" srcOrd="8" destOrd="0" presId="urn:microsoft.com/office/officeart/2008/layout/HorizontalMultiLevelHierarchy"/>
    <dgm:cxn modelId="{90B7864D-7C20-41F1-A0B2-676C8C18ACA4}" type="presParOf" srcId="{1E493ACC-CD48-4D07-85FD-1930391D546F}" destId="{6A91B5FC-5A90-441D-829A-F1D71AFFBF56}" srcOrd="0" destOrd="0" presId="urn:microsoft.com/office/officeart/2008/layout/HorizontalMultiLevelHierarchy"/>
    <dgm:cxn modelId="{9E206A23-2366-4336-A5F4-A807114EB46E}" type="presParOf" srcId="{063DDF5B-434E-4F05-B857-94898C519B0D}" destId="{8BC70BAA-8DC5-4D3B-B07C-52EFCA012BA2}" srcOrd="9" destOrd="0" presId="urn:microsoft.com/office/officeart/2008/layout/HorizontalMultiLevelHierarchy"/>
    <dgm:cxn modelId="{64FC5025-AF0D-409A-82AA-699BD9AD1731}" type="presParOf" srcId="{8BC70BAA-8DC5-4D3B-B07C-52EFCA012BA2}" destId="{119EB765-5F3C-4016-8D34-1B7AFF77673F}" srcOrd="0" destOrd="0" presId="urn:microsoft.com/office/officeart/2008/layout/HorizontalMultiLevelHierarchy"/>
    <dgm:cxn modelId="{70C6B7A4-187B-446D-BE2E-11E63B505985}" type="presParOf" srcId="{8BC70BAA-8DC5-4D3B-B07C-52EFCA012BA2}" destId="{149F7944-785A-4FCF-B169-F8AE8FAAF11D}" srcOrd="1" destOrd="0" presId="urn:microsoft.com/office/officeart/2008/layout/HorizontalMultiLevelHierarchy"/>
    <dgm:cxn modelId="{C5099AA8-37AE-4986-BE6A-9BCC530EBE15}" type="presParOf" srcId="{08B4CCE5-B36B-42EF-980E-3A6B69128117}" destId="{1B22A84E-E655-40C2-AF18-355897697320}" srcOrd="2" destOrd="0" presId="urn:microsoft.com/office/officeart/2008/layout/HorizontalMultiLevelHierarchy"/>
    <dgm:cxn modelId="{EE8EFCE0-D4BC-49BD-A7FD-17D7608DEAAA}" type="presParOf" srcId="{1B22A84E-E655-40C2-AF18-355897697320}" destId="{D1CECFAF-DEC4-4968-8DA2-2164454B8624}" srcOrd="0" destOrd="0" presId="urn:microsoft.com/office/officeart/2008/layout/HorizontalMultiLevelHierarchy"/>
    <dgm:cxn modelId="{BE7F7ABA-3577-4E52-9573-465008E8A578}" type="presParOf" srcId="{08B4CCE5-B36B-42EF-980E-3A6B69128117}" destId="{507A0757-EB90-491B-AED2-22C42BAF03DF}" srcOrd="3" destOrd="0" presId="urn:microsoft.com/office/officeart/2008/layout/HorizontalMultiLevelHierarchy"/>
    <dgm:cxn modelId="{8AFAB8C5-161B-42AD-B476-3C5BCE048C1D}" type="presParOf" srcId="{507A0757-EB90-491B-AED2-22C42BAF03DF}" destId="{13A7A281-6E05-4931-9112-EFA5D1FAAB6E}" srcOrd="0" destOrd="0" presId="urn:microsoft.com/office/officeart/2008/layout/HorizontalMultiLevelHierarchy"/>
    <dgm:cxn modelId="{363B6442-A993-4DC0-81A5-4857E4B3BA0F}" type="presParOf" srcId="{507A0757-EB90-491B-AED2-22C42BAF03DF}" destId="{38842CC7-7C50-4C7D-AFF4-E36E2C7754DB}" srcOrd="1" destOrd="0" presId="urn:microsoft.com/office/officeart/2008/layout/HorizontalMultiLevelHierarchy"/>
    <dgm:cxn modelId="{6EBA14D8-BA8F-4A73-8CBE-E2A126BE4C72}" type="presParOf" srcId="{38842CC7-7C50-4C7D-AFF4-E36E2C7754DB}" destId="{EC7D1A9B-5B56-457A-9CE0-2CF1A2D388F0}" srcOrd="0" destOrd="0" presId="urn:microsoft.com/office/officeart/2008/layout/HorizontalMultiLevelHierarchy"/>
    <dgm:cxn modelId="{A265E59F-EE3E-4488-B4BB-FCE8DE4BF91D}" type="presParOf" srcId="{EC7D1A9B-5B56-457A-9CE0-2CF1A2D388F0}" destId="{BF27235E-CC44-4CD9-BFC4-5D2EAB9D65E4}" srcOrd="0" destOrd="0" presId="urn:microsoft.com/office/officeart/2008/layout/HorizontalMultiLevelHierarchy"/>
    <dgm:cxn modelId="{F1FE15B2-CCED-431C-B3A9-E251A0D90645}" type="presParOf" srcId="{38842CC7-7C50-4C7D-AFF4-E36E2C7754DB}" destId="{879C882C-7AFA-4FB0-B342-0B14B7BBC0E7}" srcOrd="1" destOrd="0" presId="urn:microsoft.com/office/officeart/2008/layout/HorizontalMultiLevelHierarchy"/>
    <dgm:cxn modelId="{AC06BADE-C51E-4CD1-8A8C-2F5A10FC2D65}" type="presParOf" srcId="{879C882C-7AFA-4FB0-B342-0B14B7BBC0E7}" destId="{4CBE89E0-53DD-4DA0-A286-CB0C850477EC}" srcOrd="0" destOrd="0" presId="urn:microsoft.com/office/officeart/2008/layout/HorizontalMultiLevelHierarchy"/>
    <dgm:cxn modelId="{E8FF434D-A8A3-4954-86CA-FD8E11A1DD05}" type="presParOf" srcId="{879C882C-7AFA-4FB0-B342-0B14B7BBC0E7}" destId="{5D7CA4C4-1D90-47A4-8404-94CFE9331B49}" srcOrd="1" destOrd="0" presId="urn:microsoft.com/office/officeart/2008/layout/HorizontalMultiLevelHierarchy"/>
    <dgm:cxn modelId="{1917502E-3AAE-48CC-88D6-C8AC9AFDC872}" type="presParOf" srcId="{38842CC7-7C50-4C7D-AFF4-E36E2C7754DB}" destId="{E53E9E05-D0E8-472A-B0C8-733567D27D99}" srcOrd="2" destOrd="0" presId="urn:microsoft.com/office/officeart/2008/layout/HorizontalMultiLevelHierarchy"/>
    <dgm:cxn modelId="{7A64B610-D270-41CA-A433-1250A26C35D6}" type="presParOf" srcId="{E53E9E05-D0E8-472A-B0C8-733567D27D99}" destId="{B682259B-CEE9-4B74-AF21-A8440119FFF4}" srcOrd="0" destOrd="0" presId="urn:microsoft.com/office/officeart/2008/layout/HorizontalMultiLevelHierarchy"/>
    <dgm:cxn modelId="{EBE08FFB-9DF8-4F20-BFEB-B3FC24EBC81D}" type="presParOf" srcId="{38842CC7-7C50-4C7D-AFF4-E36E2C7754DB}" destId="{C468FF74-831E-4E1B-80EC-95735CC3453E}" srcOrd="3" destOrd="0" presId="urn:microsoft.com/office/officeart/2008/layout/HorizontalMultiLevelHierarchy"/>
    <dgm:cxn modelId="{0E48B759-2EFA-45BB-A981-AEA803BA1F0D}" type="presParOf" srcId="{C468FF74-831E-4E1B-80EC-95735CC3453E}" destId="{C19C2219-0082-4661-A087-47DA5C95941F}" srcOrd="0" destOrd="0" presId="urn:microsoft.com/office/officeart/2008/layout/HorizontalMultiLevelHierarchy"/>
    <dgm:cxn modelId="{2B11EA4A-C00A-4479-A7A6-20FCE8172ECD}" type="presParOf" srcId="{C468FF74-831E-4E1B-80EC-95735CC3453E}" destId="{870C8632-451F-4579-9945-B6E51A83D9C1}" srcOrd="1" destOrd="0" presId="urn:microsoft.com/office/officeart/2008/layout/HorizontalMultiLevelHierarchy"/>
    <dgm:cxn modelId="{452A12C5-F605-4834-B26D-33185F963680}" type="presParOf" srcId="{38842CC7-7C50-4C7D-AFF4-E36E2C7754DB}" destId="{539D472E-B3FE-48A1-A03A-92AC144A382F}" srcOrd="4" destOrd="0" presId="urn:microsoft.com/office/officeart/2008/layout/HorizontalMultiLevelHierarchy"/>
    <dgm:cxn modelId="{751611C7-B925-4570-8428-4C8048D064BC}" type="presParOf" srcId="{539D472E-B3FE-48A1-A03A-92AC144A382F}" destId="{25084277-50CA-4A85-9DF5-CA44E8026E82}" srcOrd="0" destOrd="0" presId="urn:microsoft.com/office/officeart/2008/layout/HorizontalMultiLevelHierarchy"/>
    <dgm:cxn modelId="{9E48980A-08A9-4F65-9777-B5A8942F5E84}" type="presParOf" srcId="{38842CC7-7C50-4C7D-AFF4-E36E2C7754DB}" destId="{E574F86C-DD3C-4D83-A932-7D086B181884}" srcOrd="5" destOrd="0" presId="urn:microsoft.com/office/officeart/2008/layout/HorizontalMultiLevelHierarchy"/>
    <dgm:cxn modelId="{DA113DD8-D69D-411E-862E-3CEAA52583E8}" type="presParOf" srcId="{E574F86C-DD3C-4D83-A932-7D086B181884}" destId="{29877FC3-7EA9-406E-BDD3-7015E9341ADC}" srcOrd="0" destOrd="0" presId="urn:microsoft.com/office/officeart/2008/layout/HorizontalMultiLevelHierarchy"/>
    <dgm:cxn modelId="{2AF5E032-FA7D-4DF9-8028-6DD3CF3184B0}" type="presParOf" srcId="{E574F86C-DD3C-4D83-A932-7D086B181884}" destId="{BB036B05-C01D-4FE9-ACA4-F1B73A42E880}" srcOrd="1" destOrd="0" presId="urn:microsoft.com/office/officeart/2008/layout/HorizontalMultiLevelHierarchy"/>
    <dgm:cxn modelId="{6B21BA33-EC6C-4C7A-A1A4-C4FB78A23BDC}" type="presParOf" srcId="{38842CC7-7C50-4C7D-AFF4-E36E2C7754DB}" destId="{6E99AED9-6227-40B0-8710-807E75A87913}" srcOrd="6" destOrd="0" presId="urn:microsoft.com/office/officeart/2008/layout/HorizontalMultiLevelHierarchy"/>
    <dgm:cxn modelId="{5DB0A519-3B7F-4AC8-8338-1F74EAA96A92}" type="presParOf" srcId="{6E99AED9-6227-40B0-8710-807E75A87913}" destId="{D3BEFC46-51A0-42CC-8C2F-E2805871BC85}" srcOrd="0" destOrd="0" presId="urn:microsoft.com/office/officeart/2008/layout/HorizontalMultiLevelHierarchy"/>
    <dgm:cxn modelId="{4AE690E5-8AC1-4C72-B679-A801492875E6}" type="presParOf" srcId="{38842CC7-7C50-4C7D-AFF4-E36E2C7754DB}" destId="{FAB3066B-8867-4946-B998-F916A41B640F}" srcOrd="7" destOrd="0" presId="urn:microsoft.com/office/officeart/2008/layout/HorizontalMultiLevelHierarchy"/>
    <dgm:cxn modelId="{FB553CE0-2FD1-4819-8693-A70E79E45568}" type="presParOf" srcId="{FAB3066B-8867-4946-B998-F916A41B640F}" destId="{F62B3C83-4BA1-4B44-9CDF-29E4A6FF89BB}" srcOrd="0" destOrd="0" presId="urn:microsoft.com/office/officeart/2008/layout/HorizontalMultiLevelHierarchy"/>
    <dgm:cxn modelId="{76251AFB-150C-4B76-8275-6E7A22D90EBF}" type="presParOf" srcId="{FAB3066B-8867-4946-B998-F916A41B640F}" destId="{8D9A7773-C611-44EB-92F1-0988498B0FEF}" srcOrd="1" destOrd="0" presId="urn:microsoft.com/office/officeart/2008/layout/HorizontalMultiLevelHierarchy"/>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95F13EE5-5B13-41B1-84AE-BF979C5114EE}" type="presOf" srcId="{08B7A69D-981F-404F-9E88-BE92D83A7CD9}" destId="{469BB64D-B3FE-4EA2-9407-FC3C9D6732CC}"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DFD33D09-9F12-445B-B14B-53FF83CD2C36}" type="presOf" srcId="{E99AE880-5184-43FC-B30F-826825F35397}" destId="{A37FE8A8-C0FC-4112-9691-C0E7F2E8C239}"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BB30679F-805E-4093-A2F4-E0EB8D15E5A3}" type="presOf" srcId="{49BAB4D9-722C-4BFC-AB7A-4C631AE85301}" destId="{CF85CB47-4192-45EA-A07E-C73D4636A4A6}" srcOrd="1" destOrd="0" presId="urn:microsoft.com/office/officeart/2005/8/layout/hierarchy3"/>
    <dgm:cxn modelId="{341B164F-93E1-4AA8-998F-22F4BF048588}" type="presOf" srcId="{12876316-C5BB-4D54-B887-BF2157DDBC57}" destId="{7327A21F-FBF3-4FFB-AA49-57252446DE80}" srcOrd="0" destOrd="0" presId="urn:microsoft.com/office/officeart/2005/8/layout/hierarchy3"/>
    <dgm:cxn modelId="{83D59F45-FA71-409C-8377-D54840238FAA}" type="presOf" srcId="{B0C98B80-C636-4289-B0E3-99BC6FA52F85}" destId="{79CB2974-4258-4016-BED7-D8F79A328CFF}" srcOrd="0" destOrd="0" presId="urn:microsoft.com/office/officeart/2005/8/layout/hierarchy3"/>
    <dgm:cxn modelId="{1612E321-8251-43E5-B22F-81F43494F01B}" type="presOf" srcId="{ECA2AFDE-3C28-493C-8D37-53A8A225DE7B}" destId="{48A8F91F-0BEB-459F-B104-137E6B37B380}"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8CB3E27B-ACA3-4011-B34D-27F1E8F17CA9}" type="presOf" srcId="{49BAB4D9-722C-4BFC-AB7A-4C631AE85301}" destId="{512A1A97-E871-4C43-915B-C8BF0EEA166A}" srcOrd="0" destOrd="0" presId="urn:microsoft.com/office/officeart/2005/8/layout/hierarchy3"/>
    <dgm:cxn modelId="{75C3E670-76F8-429C-82D1-EB66EF6C64AC}" type="presParOf" srcId="{469BB64D-B3FE-4EA2-9407-FC3C9D6732CC}" destId="{43B5C500-036C-44BF-8440-A2477AB6E2FA}" srcOrd="0" destOrd="0" presId="urn:microsoft.com/office/officeart/2005/8/layout/hierarchy3"/>
    <dgm:cxn modelId="{7B25FA0F-82C4-4E12-803E-7DFAE88FE095}" type="presParOf" srcId="{43B5C500-036C-44BF-8440-A2477AB6E2FA}" destId="{88E6AA1D-461B-4711-9863-ECC7F78F8667}" srcOrd="0" destOrd="0" presId="urn:microsoft.com/office/officeart/2005/8/layout/hierarchy3"/>
    <dgm:cxn modelId="{B035B3A5-C790-45CE-A22F-B29F4CF08401}" type="presParOf" srcId="{88E6AA1D-461B-4711-9863-ECC7F78F8667}" destId="{512A1A97-E871-4C43-915B-C8BF0EEA166A}" srcOrd="0" destOrd="0" presId="urn:microsoft.com/office/officeart/2005/8/layout/hierarchy3"/>
    <dgm:cxn modelId="{7942E019-B419-438F-95FD-9F640B3D0B29}" type="presParOf" srcId="{88E6AA1D-461B-4711-9863-ECC7F78F8667}" destId="{CF85CB47-4192-45EA-A07E-C73D4636A4A6}" srcOrd="1" destOrd="0" presId="urn:microsoft.com/office/officeart/2005/8/layout/hierarchy3"/>
    <dgm:cxn modelId="{27D6C5DB-F1F2-4AFB-8339-CA90EFF942CE}" type="presParOf" srcId="{43B5C500-036C-44BF-8440-A2477AB6E2FA}" destId="{7F9B1F4E-7369-4236-8C8A-0B111FE9C355}" srcOrd="1" destOrd="0" presId="urn:microsoft.com/office/officeart/2005/8/layout/hierarchy3"/>
    <dgm:cxn modelId="{7DAA5562-DFCC-4B07-BEBB-FAC1846BDBF9}" type="presParOf" srcId="{7F9B1F4E-7369-4236-8C8A-0B111FE9C355}" destId="{A37FE8A8-C0FC-4112-9691-C0E7F2E8C239}" srcOrd="0" destOrd="0" presId="urn:microsoft.com/office/officeart/2005/8/layout/hierarchy3"/>
    <dgm:cxn modelId="{1D0E3216-F668-4C3F-8D59-41738B2907C2}" type="presParOf" srcId="{7F9B1F4E-7369-4236-8C8A-0B111FE9C355}" destId="{79CB2974-4258-4016-BED7-D8F79A328CFF}" srcOrd="1" destOrd="0" presId="urn:microsoft.com/office/officeart/2005/8/layout/hierarchy3"/>
    <dgm:cxn modelId="{E9130D2E-0E9D-4127-957A-1D2C0D6B3E7D}" type="presParOf" srcId="{7F9B1F4E-7369-4236-8C8A-0B111FE9C355}" destId="{7327A21F-FBF3-4FFB-AA49-57252446DE80}" srcOrd="2" destOrd="0" presId="urn:microsoft.com/office/officeart/2005/8/layout/hierarchy3"/>
    <dgm:cxn modelId="{EAA30F56-3007-4D6D-9A31-36EDFA190800}"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544CD86F-EB15-4144-897C-C3F7E31E6CBE}" type="presOf" srcId="{ECA2AFDE-3C28-493C-8D37-53A8A225DE7B}" destId="{48A8F91F-0BEB-459F-B104-137E6B37B380}" srcOrd="0" destOrd="0" presId="urn:microsoft.com/office/officeart/2005/8/layout/hierarchy3"/>
    <dgm:cxn modelId="{5B48A4DE-122D-4136-8E8B-47CD7DE3B5E5}" type="presOf" srcId="{E99AE880-5184-43FC-B30F-826825F35397}" destId="{A37FE8A8-C0FC-4112-9691-C0E7F2E8C239}" srcOrd="0" destOrd="0" presId="urn:microsoft.com/office/officeart/2005/8/layout/hierarchy3"/>
    <dgm:cxn modelId="{60A02CC4-E927-402C-8377-E690D6DF737F}" type="presOf" srcId="{B0C98B80-C636-4289-B0E3-99BC6FA52F85}" destId="{79CB2974-4258-4016-BED7-D8F79A328CFF}"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29C6B7AE-2BE4-4267-9334-EC9BAC631CD5}" type="presOf" srcId="{49BAB4D9-722C-4BFC-AB7A-4C631AE85301}" destId="{512A1A97-E871-4C43-915B-C8BF0EEA166A}" srcOrd="0" destOrd="0" presId="urn:microsoft.com/office/officeart/2005/8/layout/hierarchy3"/>
    <dgm:cxn modelId="{96A3984D-DE95-4380-B766-F98A91CCFBFF}" type="presOf" srcId="{12876316-C5BB-4D54-B887-BF2157DDBC57}" destId="{7327A21F-FBF3-4FFB-AA49-57252446DE80}" srcOrd="0" destOrd="0" presId="urn:microsoft.com/office/officeart/2005/8/layout/hierarchy3"/>
    <dgm:cxn modelId="{D044028A-5D54-4F6B-9DA5-F3CA3F361CFC}" type="presOf" srcId="{08B7A69D-981F-404F-9E88-BE92D83A7CD9}" destId="{469BB64D-B3FE-4EA2-9407-FC3C9D6732CC}"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A237895C-C16A-4811-AA67-C226CF5DAEE1}" type="presOf" srcId="{49BAB4D9-722C-4BFC-AB7A-4C631AE85301}" destId="{CF85CB47-4192-45EA-A07E-C73D4636A4A6}" srcOrd="1"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A6B7EE33-4D06-4C3A-A1F3-4A533DA8B270}" type="presParOf" srcId="{469BB64D-B3FE-4EA2-9407-FC3C9D6732CC}" destId="{43B5C500-036C-44BF-8440-A2477AB6E2FA}" srcOrd="0" destOrd="0" presId="urn:microsoft.com/office/officeart/2005/8/layout/hierarchy3"/>
    <dgm:cxn modelId="{D14759EA-0468-4BA9-ABDA-EB0D8C2D37E9}" type="presParOf" srcId="{43B5C500-036C-44BF-8440-A2477AB6E2FA}" destId="{88E6AA1D-461B-4711-9863-ECC7F78F8667}" srcOrd="0" destOrd="0" presId="urn:microsoft.com/office/officeart/2005/8/layout/hierarchy3"/>
    <dgm:cxn modelId="{26EA2039-47CA-407C-B58A-8C81DB0C9F18}" type="presParOf" srcId="{88E6AA1D-461B-4711-9863-ECC7F78F8667}" destId="{512A1A97-E871-4C43-915B-C8BF0EEA166A}" srcOrd="0" destOrd="0" presId="urn:microsoft.com/office/officeart/2005/8/layout/hierarchy3"/>
    <dgm:cxn modelId="{B10F9716-7CDB-4E94-A911-D883348AE2AD}" type="presParOf" srcId="{88E6AA1D-461B-4711-9863-ECC7F78F8667}" destId="{CF85CB47-4192-45EA-A07E-C73D4636A4A6}" srcOrd="1" destOrd="0" presId="urn:microsoft.com/office/officeart/2005/8/layout/hierarchy3"/>
    <dgm:cxn modelId="{80C5191C-4EE9-4EDF-95A8-29CD58B5CA9E}" type="presParOf" srcId="{43B5C500-036C-44BF-8440-A2477AB6E2FA}" destId="{7F9B1F4E-7369-4236-8C8A-0B111FE9C355}" srcOrd="1" destOrd="0" presId="urn:microsoft.com/office/officeart/2005/8/layout/hierarchy3"/>
    <dgm:cxn modelId="{EA689672-5837-4D38-ABEB-8D61DE155B3F}" type="presParOf" srcId="{7F9B1F4E-7369-4236-8C8A-0B111FE9C355}" destId="{A37FE8A8-C0FC-4112-9691-C0E7F2E8C239}" srcOrd="0" destOrd="0" presId="urn:microsoft.com/office/officeart/2005/8/layout/hierarchy3"/>
    <dgm:cxn modelId="{425EB687-03F2-4846-9002-BC317D9CBF8B}" type="presParOf" srcId="{7F9B1F4E-7369-4236-8C8A-0B111FE9C355}" destId="{79CB2974-4258-4016-BED7-D8F79A328CFF}" srcOrd="1" destOrd="0" presId="urn:microsoft.com/office/officeart/2005/8/layout/hierarchy3"/>
    <dgm:cxn modelId="{48F7FB78-8AAE-48DC-8CA1-C0775BE11DC1}" type="presParOf" srcId="{7F9B1F4E-7369-4236-8C8A-0B111FE9C355}" destId="{7327A21F-FBF3-4FFB-AA49-57252446DE80}" srcOrd="2" destOrd="0" presId="urn:microsoft.com/office/officeart/2005/8/layout/hierarchy3"/>
    <dgm:cxn modelId="{0FFE2374-58E3-4B0E-B47B-439AA44DC1A1}"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463BE325-DFA4-4E5F-9567-74E06679B2D3}" type="doc">
      <dgm:prSet loTypeId="urn:microsoft.com/office/officeart/2008/layout/RadialCluster" loCatId="cycle" qsTypeId="urn:microsoft.com/office/officeart/2005/8/quickstyle/simple3" qsCatId="simple" csTypeId="urn:microsoft.com/office/officeart/2005/8/colors/accent1_2" csCatId="accent1" phldr="1"/>
      <dgm:spPr/>
      <dgm:t>
        <a:bodyPr/>
        <a:lstStyle/>
        <a:p>
          <a:endParaRPr lang="en-US"/>
        </a:p>
      </dgm:t>
    </dgm:pt>
    <dgm:pt modelId="{2B15A976-01CB-4576-A40E-37629696CD43}">
      <dgm:prSet phldrT="[Text]"/>
      <dgm:spPr/>
      <dgm:t>
        <a:bodyPr/>
        <a:lstStyle/>
        <a:p>
          <a:pPr rtl="1"/>
          <a:r>
            <a:rPr lang="fa-IR" b="1" dirty="0" smtClean="0">
              <a:cs typeface="B Nazanin"/>
            </a:rPr>
            <a:t>گردآورنده های تخت</a:t>
          </a:r>
          <a:endParaRPr lang="en-US" b="1" dirty="0"/>
        </a:p>
      </dgm:t>
    </dgm:pt>
    <dgm:pt modelId="{B5B49F1D-C859-488A-BBEB-9BE7E6CE17E7}" type="parTrans" cxnId="{D0368681-30E2-4850-B1EE-42F620F9AA99}">
      <dgm:prSet/>
      <dgm:spPr/>
      <dgm:t>
        <a:bodyPr/>
        <a:lstStyle/>
        <a:p>
          <a:endParaRPr lang="en-US"/>
        </a:p>
      </dgm:t>
    </dgm:pt>
    <dgm:pt modelId="{900A353D-2D5B-43F3-AF38-6E65F71768E1}" type="sibTrans" cxnId="{D0368681-30E2-4850-B1EE-42F620F9AA99}">
      <dgm:prSet/>
      <dgm:spPr/>
      <dgm:t>
        <a:bodyPr/>
        <a:lstStyle/>
        <a:p>
          <a:endParaRPr lang="en-US"/>
        </a:p>
      </dgm:t>
    </dgm:pt>
    <dgm:pt modelId="{C95B344C-236C-4774-94DA-612378A4D3EA}">
      <dgm:prSet phldrT="[Text]"/>
      <dgm:spPr/>
      <dgm:t>
        <a:bodyPr/>
        <a:lstStyle/>
        <a:p>
          <a:r>
            <a:rPr lang="fa-IR" b="1" dirty="0" smtClean="0">
              <a:cs typeface="B Nazanin"/>
            </a:rPr>
            <a:t>کلکتور با آب چکه</a:t>
          </a:r>
          <a:endParaRPr lang="en-US" b="1" dirty="0"/>
        </a:p>
      </dgm:t>
    </dgm:pt>
    <dgm:pt modelId="{B905CCD7-CCA5-47A1-84F8-627114C0B06B}" type="parTrans" cxnId="{6DD05863-84BC-4300-9599-0E1C5A31AB60}">
      <dgm:prSet/>
      <dgm:spPr/>
      <dgm:t>
        <a:bodyPr/>
        <a:lstStyle/>
        <a:p>
          <a:endParaRPr lang="en-US" b="1"/>
        </a:p>
      </dgm:t>
    </dgm:pt>
    <dgm:pt modelId="{82F1DC35-A60D-42FB-BB78-3B385DD12C96}" type="sibTrans" cxnId="{6DD05863-84BC-4300-9599-0E1C5A31AB60}">
      <dgm:prSet/>
      <dgm:spPr/>
      <dgm:t>
        <a:bodyPr/>
        <a:lstStyle/>
        <a:p>
          <a:endParaRPr lang="en-US"/>
        </a:p>
      </dgm:t>
    </dgm:pt>
    <dgm:pt modelId="{2F34A694-33E8-48DF-9DBA-14CFAE0168C2}">
      <dgm:prSet phldrT="[Text]"/>
      <dgm:spPr/>
      <dgm:t>
        <a:bodyPr/>
        <a:lstStyle/>
        <a:p>
          <a:r>
            <a:rPr lang="fa-IR" b="1" dirty="0" smtClean="0">
              <a:cs typeface="B Nazanin"/>
            </a:rPr>
            <a:t>کلکتور با هوا</a:t>
          </a:r>
          <a:endParaRPr lang="en-US" b="1" dirty="0"/>
        </a:p>
      </dgm:t>
    </dgm:pt>
    <dgm:pt modelId="{F31CD774-7789-457E-AB29-390B3F2EEE49}" type="parTrans" cxnId="{F4CE4D55-FBCC-4A05-B772-77C0961AEB4D}">
      <dgm:prSet/>
      <dgm:spPr/>
      <dgm:t>
        <a:bodyPr/>
        <a:lstStyle/>
        <a:p>
          <a:endParaRPr lang="en-US" b="1"/>
        </a:p>
      </dgm:t>
    </dgm:pt>
    <dgm:pt modelId="{FF161911-920E-45E1-A16B-BEE127E556F5}" type="sibTrans" cxnId="{F4CE4D55-FBCC-4A05-B772-77C0961AEB4D}">
      <dgm:prSet/>
      <dgm:spPr/>
      <dgm:t>
        <a:bodyPr/>
        <a:lstStyle/>
        <a:p>
          <a:endParaRPr lang="en-US"/>
        </a:p>
      </dgm:t>
    </dgm:pt>
    <dgm:pt modelId="{4ED1AD7F-16C3-46D2-ADCC-0C737AF5DB2C}">
      <dgm:prSet phldrT="[Text]"/>
      <dgm:spPr/>
      <dgm:t>
        <a:bodyPr/>
        <a:lstStyle/>
        <a:p>
          <a:r>
            <a:rPr lang="fa-IR" b="1" dirty="0" smtClean="0">
              <a:cs typeface="B Nazanin"/>
            </a:rPr>
            <a:t>کلکتور با مایع</a:t>
          </a:r>
          <a:r>
            <a:rPr lang="en-US" b="1" dirty="0" smtClean="0">
              <a:cs typeface="B Nazanin"/>
            </a:rPr>
            <a:t>  </a:t>
          </a:r>
          <a:endParaRPr lang="en-US" b="1" dirty="0"/>
        </a:p>
      </dgm:t>
    </dgm:pt>
    <dgm:pt modelId="{6B882218-4D95-40EB-85E4-798945D25C12}" type="parTrans" cxnId="{A6BC1185-E670-47B0-AEF0-CE7B52350338}">
      <dgm:prSet/>
      <dgm:spPr/>
      <dgm:t>
        <a:bodyPr/>
        <a:lstStyle/>
        <a:p>
          <a:endParaRPr lang="en-US" b="1"/>
        </a:p>
      </dgm:t>
    </dgm:pt>
    <dgm:pt modelId="{ECDFCC4C-6468-454F-A145-39F503AB6F43}" type="sibTrans" cxnId="{A6BC1185-E670-47B0-AEF0-CE7B52350338}">
      <dgm:prSet/>
      <dgm:spPr/>
      <dgm:t>
        <a:bodyPr/>
        <a:lstStyle/>
        <a:p>
          <a:endParaRPr lang="en-US"/>
        </a:p>
      </dgm:t>
    </dgm:pt>
    <dgm:pt modelId="{A2EA4B94-AB83-44D5-B348-61876E777364}" type="pres">
      <dgm:prSet presAssocID="{463BE325-DFA4-4E5F-9567-74E06679B2D3}" presName="Name0" presStyleCnt="0">
        <dgm:presLayoutVars>
          <dgm:chMax val="1"/>
          <dgm:chPref val="1"/>
          <dgm:dir/>
          <dgm:animOne val="branch"/>
          <dgm:animLvl val="lvl"/>
        </dgm:presLayoutVars>
      </dgm:prSet>
      <dgm:spPr/>
      <dgm:t>
        <a:bodyPr/>
        <a:lstStyle/>
        <a:p>
          <a:endParaRPr lang="en-US"/>
        </a:p>
      </dgm:t>
    </dgm:pt>
    <dgm:pt modelId="{1D01CDA4-A533-4984-B84E-D2D81749041C}" type="pres">
      <dgm:prSet presAssocID="{2B15A976-01CB-4576-A40E-37629696CD43}" presName="singleCycle" presStyleCnt="0"/>
      <dgm:spPr/>
      <dgm:t>
        <a:bodyPr/>
        <a:lstStyle/>
        <a:p>
          <a:endParaRPr lang="en-US"/>
        </a:p>
      </dgm:t>
    </dgm:pt>
    <dgm:pt modelId="{5483D091-90A4-4EEE-B82E-35D05F0B5F71}" type="pres">
      <dgm:prSet presAssocID="{2B15A976-01CB-4576-A40E-37629696CD43}" presName="singleCenter" presStyleLbl="node1" presStyleIdx="0" presStyleCnt="4">
        <dgm:presLayoutVars>
          <dgm:chMax val="7"/>
          <dgm:chPref val="7"/>
        </dgm:presLayoutVars>
      </dgm:prSet>
      <dgm:spPr/>
      <dgm:t>
        <a:bodyPr/>
        <a:lstStyle/>
        <a:p>
          <a:endParaRPr lang="en-US"/>
        </a:p>
      </dgm:t>
    </dgm:pt>
    <dgm:pt modelId="{D3C42658-8946-4330-AD3F-9E992D26CE9C}" type="pres">
      <dgm:prSet presAssocID="{B905CCD7-CCA5-47A1-84F8-627114C0B06B}" presName="Name56" presStyleLbl="parChTrans1D2" presStyleIdx="0" presStyleCnt="3"/>
      <dgm:spPr/>
      <dgm:t>
        <a:bodyPr/>
        <a:lstStyle/>
        <a:p>
          <a:endParaRPr lang="en-US"/>
        </a:p>
      </dgm:t>
    </dgm:pt>
    <dgm:pt modelId="{B18E232D-04AD-4B06-9B57-BC664B3F269E}" type="pres">
      <dgm:prSet presAssocID="{C95B344C-236C-4774-94DA-612378A4D3EA}" presName="text0" presStyleLbl="node1" presStyleIdx="1" presStyleCnt="4" custScaleX="150998">
        <dgm:presLayoutVars>
          <dgm:bulletEnabled val="1"/>
        </dgm:presLayoutVars>
      </dgm:prSet>
      <dgm:spPr/>
      <dgm:t>
        <a:bodyPr/>
        <a:lstStyle/>
        <a:p>
          <a:endParaRPr lang="en-US"/>
        </a:p>
      </dgm:t>
    </dgm:pt>
    <dgm:pt modelId="{211AB35D-65D0-4D00-8F2A-40E593934FDB}" type="pres">
      <dgm:prSet presAssocID="{F31CD774-7789-457E-AB29-390B3F2EEE49}" presName="Name56" presStyleLbl="parChTrans1D2" presStyleIdx="1" presStyleCnt="3"/>
      <dgm:spPr/>
      <dgm:t>
        <a:bodyPr/>
        <a:lstStyle/>
        <a:p>
          <a:endParaRPr lang="en-US"/>
        </a:p>
      </dgm:t>
    </dgm:pt>
    <dgm:pt modelId="{CE2E2A81-39DB-45BD-A238-E2F5D04600C0}" type="pres">
      <dgm:prSet presAssocID="{2F34A694-33E8-48DF-9DBA-14CFAE0168C2}" presName="text0" presStyleLbl="node1" presStyleIdx="2" presStyleCnt="4" custScaleX="157833">
        <dgm:presLayoutVars>
          <dgm:bulletEnabled val="1"/>
        </dgm:presLayoutVars>
      </dgm:prSet>
      <dgm:spPr/>
      <dgm:t>
        <a:bodyPr/>
        <a:lstStyle/>
        <a:p>
          <a:endParaRPr lang="en-US"/>
        </a:p>
      </dgm:t>
    </dgm:pt>
    <dgm:pt modelId="{DAF3E4E2-A105-4E5F-88FA-CEFED92A9BBE}" type="pres">
      <dgm:prSet presAssocID="{6B882218-4D95-40EB-85E4-798945D25C12}" presName="Name56" presStyleLbl="parChTrans1D2" presStyleIdx="2" presStyleCnt="3"/>
      <dgm:spPr/>
      <dgm:t>
        <a:bodyPr/>
        <a:lstStyle/>
        <a:p>
          <a:endParaRPr lang="en-US"/>
        </a:p>
      </dgm:t>
    </dgm:pt>
    <dgm:pt modelId="{00CD2D8C-521D-490C-9F25-F57830C7A551}" type="pres">
      <dgm:prSet presAssocID="{4ED1AD7F-16C3-46D2-ADCC-0C737AF5DB2C}" presName="text0" presStyleLbl="node1" presStyleIdx="3" presStyleCnt="4" custScaleX="147582">
        <dgm:presLayoutVars>
          <dgm:bulletEnabled val="1"/>
        </dgm:presLayoutVars>
      </dgm:prSet>
      <dgm:spPr/>
      <dgm:t>
        <a:bodyPr/>
        <a:lstStyle/>
        <a:p>
          <a:endParaRPr lang="en-US"/>
        </a:p>
      </dgm:t>
    </dgm:pt>
  </dgm:ptLst>
  <dgm:cxnLst>
    <dgm:cxn modelId="{AE25E97A-C81F-41DB-AC9F-10DBBB6652DD}" type="presOf" srcId="{2F34A694-33E8-48DF-9DBA-14CFAE0168C2}" destId="{CE2E2A81-39DB-45BD-A238-E2F5D04600C0}" srcOrd="0" destOrd="0" presId="urn:microsoft.com/office/officeart/2008/layout/RadialCluster"/>
    <dgm:cxn modelId="{D0368681-30E2-4850-B1EE-42F620F9AA99}" srcId="{463BE325-DFA4-4E5F-9567-74E06679B2D3}" destId="{2B15A976-01CB-4576-A40E-37629696CD43}" srcOrd="0" destOrd="0" parTransId="{B5B49F1D-C859-488A-BBEB-9BE7E6CE17E7}" sibTransId="{900A353D-2D5B-43F3-AF38-6E65F71768E1}"/>
    <dgm:cxn modelId="{74936825-F4BB-4B60-9856-F737BD7BFCD7}" type="presOf" srcId="{2B15A976-01CB-4576-A40E-37629696CD43}" destId="{5483D091-90A4-4EEE-B82E-35D05F0B5F71}" srcOrd="0" destOrd="0" presId="urn:microsoft.com/office/officeart/2008/layout/RadialCluster"/>
    <dgm:cxn modelId="{F4CE4D55-FBCC-4A05-B772-77C0961AEB4D}" srcId="{2B15A976-01CB-4576-A40E-37629696CD43}" destId="{2F34A694-33E8-48DF-9DBA-14CFAE0168C2}" srcOrd="1" destOrd="0" parTransId="{F31CD774-7789-457E-AB29-390B3F2EEE49}" sibTransId="{FF161911-920E-45E1-A16B-BEE127E556F5}"/>
    <dgm:cxn modelId="{6DD05863-84BC-4300-9599-0E1C5A31AB60}" srcId="{2B15A976-01CB-4576-A40E-37629696CD43}" destId="{C95B344C-236C-4774-94DA-612378A4D3EA}" srcOrd="0" destOrd="0" parTransId="{B905CCD7-CCA5-47A1-84F8-627114C0B06B}" sibTransId="{82F1DC35-A60D-42FB-BB78-3B385DD12C96}"/>
    <dgm:cxn modelId="{E55F06E7-48B5-4AAD-905F-68A0306D5793}" type="presOf" srcId="{F31CD774-7789-457E-AB29-390B3F2EEE49}" destId="{211AB35D-65D0-4D00-8F2A-40E593934FDB}" srcOrd="0" destOrd="0" presId="urn:microsoft.com/office/officeart/2008/layout/RadialCluster"/>
    <dgm:cxn modelId="{FD52E392-D681-42CF-9EBA-074F70748CB5}" type="presOf" srcId="{4ED1AD7F-16C3-46D2-ADCC-0C737AF5DB2C}" destId="{00CD2D8C-521D-490C-9F25-F57830C7A551}" srcOrd="0" destOrd="0" presId="urn:microsoft.com/office/officeart/2008/layout/RadialCluster"/>
    <dgm:cxn modelId="{0D6B267A-0238-429A-93FC-E9236B61B810}" type="presOf" srcId="{C95B344C-236C-4774-94DA-612378A4D3EA}" destId="{B18E232D-04AD-4B06-9B57-BC664B3F269E}" srcOrd="0" destOrd="0" presId="urn:microsoft.com/office/officeart/2008/layout/RadialCluster"/>
    <dgm:cxn modelId="{378B4258-5C44-401E-A0BC-BBCA7A910194}" type="presOf" srcId="{6B882218-4D95-40EB-85E4-798945D25C12}" destId="{DAF3E4E2-A105-4E5F-88FA-CEFED92A9BBE}" srcOrd="0" destOrd="0" presId="urn:microsoft.com/office/officeart/2008/layout/RadialCluster"/>
    <dgm:cxn modelId="{6EC3460E-5F50-47E7-B465-690C57FB7EF5}" type="presOf" srcId="{B905CCD7-CCA5-47A1-84F8-627114C0B06B}" destId="{D3C42658-8946-4330-AD3F-9E992D26CE9C}" srcOrd="0" destOrd="0" presId="urn:microsoft.com/office/officeart/2008/layout/RadialCluster"/>
    <dgm:cxn modelId="{AE2F5FB5-D242-4988-8DDE-A332730E8E7B}" type="presOf" srcId="{463BE325-DFA4-4E5F-9567-74E06679B2D3}" destId="{A2EA4B94-AB83-44D5-B348-61876E777364}" srcOrd="0" destOrd="0" presId="urn:microsoft.com/office/officeart/2008/layout/RadialCluster"/>
    <dgm:cxn modelId="{A6BC1185-E670-47B0-AEF0-CE7B52350338}" srcId="{2B15A976-01CB-4576-A40E-37629696CD43}" destId="{4ED1AD7F-16C3-46D2-ADCC-0C737AF5DB2C}" srcOrd="2" destOrd="0" parTransId="{6B882218-4D95-40EB-85E4-798945D25C12}" sibTransId="{ECDFCC4C-6468-454F-A145-39F503AB6F43}"/>
    <dgm:cxn modelId="{4F0F6E5E-90C3-48F9-8106-8AEEEB04B323}" type="presParOf" srcId="{A2EA4B94-AB83-44D5-B348-61876E777364}" destId="{1D01CDA4-A533-4984-B84E-D2D81749041C}" srcOrd="0" destOrd="0" presId="urn:microsoft.com/office/officeart/2008/layout/RadialCluster"/>
    <dgm:cxn modelId="{F01BBABA-D67D-47EB-971B-7F2147EFA38D}" type="presParOf" srcId="{1D01CDA4-A533-4984-B84E-D2D81749041C}" destId="{5483D091-90A4-4EEE-B82E-35D05F0B5F71}" srcOrd="0" destOrd="0" presId="urn:microsoft.com/office/officeart/2008/layout/RadialCluster"/>
    <dgm:cxn modelId="{0E1F353E-F7C1-468C-B354-FEACFDEE3380}" type="presParOf" srcId="{1D01CDA4-A533-4984-B84E-D2D81749041C}" destId="{D3C42658-8946-4330-AD3F-9E992D26CE9C}" srcOrd="1" destOrd="0" presId="urn:microsoft.com/office/officeart/2008/layout/RadialCluster"/>
    <dgm:cxn modelId="{90335C27-2D4C-4EA8-93F9-1A7BE0AE031E}" type="presParOf" srcId="{1D01CDA4-A533-4984-B84E-D2D81749041C}" destId="{B18E232D-04AD-4B06-9B57-BC664B3F269E}" srcOrd="2" destOrd="0" presId="urn:microsoft.com/office/officeart/2008/layout/RadialCluster"/>
    <dgm:cxn modelId="{08C1A2B2-3C7B-4216-8B32-E9CE8885C0BA}" type="presParOf" srcId="{1D01CDA4-A533-4984-B84E-D2D81749041C}" destId="{211AB35D-65D0-4D00-8F2A-40E593934FDB}" srcOrd="3" destOrd="0" presId="urn:microsoft.com/office/officeart/2008/layout/RadialCluster"/>
    <dgm:cxn modelId="{0F17AA94-5BBA-4BC2-8514-6996BCBFC743}" type="presParOf" srcId="{1D01CDA4-A533-4984-B84E-D2D81749041C}" destId="{CE2E2A81-39DB-45BD-A238-E2F5D04600C0}" srcOrd="4" destOrd="0" presId="urn:microsoft.com/office/officeart/2008/layout/RadialCluster"/>
    <dgm:cxn modelId="{EC3396E0-DB65-4F10-B0B2-4DE2CCDB1DEE}" type="presParOf" srcId="{1D01CDA4-A533-4984-B84E-D2D81749041C}" destId="{DAF3E4E2-A105-4E5F-88FA-CEFED92A9BBE}" srcOrd="5" destOrd="0" presId="urn:microsoft.com/office/officeart/2008/layout/RadialCluster"/>
    <dgm:cxn modelId="{0C958696-87A8-486A-838F-C5F8886D398A}" type="presParOf" srcId="{1D01CDA4-A533-4984-B84E-D2D81749041C}" destId="{00CD2D8C-521D-490C-9F25-F57830C7A551}" srcOrd="6" destOrd="0" presId="urn:microsoft.com/office/officeart/2008/layout/RadialCluster"/>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BFA7300A-9E9A-470F-B167-BC0CE2FE8719}" type="presOf" srcId="{B0C98B80-C636-4289-B0E3-99BC6FA52F85}" destId="{79CB2974-4258-4016-BED7-D8F79A328CFF}" srcOrd="0" destOrd="0" presId="urn:microsoft.com/office/officeart/2005/8/layout/hierarchy3"/>
    <dgm:cxn modelId="{E25BAD48-D743-4517-AFD4-ADC305D1F178}" type="presOf" srcId="{08B7A69D-981F-404F-9E88-BE92D83A7CD9}" destId="{469BB64D-B3FE-4EA2-9407-FC3C9D6732CC}"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F65F9CCB-0E0E-466E-A920-6F2DE73BD0BA}" type="presOf" srcId="{49BAB4D9-722C-4BFC-AB7A-4C631AE85301}" destId="{512A1A97-E871-4C43-915B-C8BF0EEA166A}"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099889C1-67E5-4D4F-9258-1D52C3649D7E}" type="presOf" srcId="{ECA2AFDE-3C28-493C-8D37-53A8A225DE7B}" destId="{48A8F91F-0BEB-459F-B104-137E6B37B380}" srcOrd="0" destOrd="0" presId="urn:microsoft.com/office/officeart/2005/8/layout/hierarchy3"/>
    <dgm:cxn modelId="{787C5464-12F3-4269-8749-E27F30D73B94}" type="presOf" srcId="{E99AE880-5184-43FC-B30F-826825F35397}" destId="{A37FE8A8-C0FC-4112-9691-C0E7F2E8C239}" srcOrd="0" destOrd="0" presId="urn:microsoft.com/office/officeart/2005/8/layout/hierarchy3"/>
    <dgm:cxn modelId="{7E9346A5-AE02-4025-874A-A5B4337AE5D5}" type="presOf" srcId="{12876316-C5BB-4D54-B887-BF2157DDBC57}" destId="{7327A21F-FBF3-4FFB-AA49-57252446DE80}" srcOrd="0" destOrd="0" presId="urn:microsoft.com/office/officeart/2005/8/layout/hierarchy3"/>
    <dgm:cxn modelId="{525C33A8-887D-4599-9A41-1698F6825CAD}" type="presOf" srcId="{49BAB4D9-722C-4BFC-AB7A-4C631AE85301}" destId="{CF85CB47-4192-45EA-A07E-C73D4636A4A6}" srcOrd="1"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6E05C80B-9E37-4443-953D-F345143A174D}" type="presParOf" srcId="{469BB64D-B3FE-4EA2-9407-FC3C9D6732CC}" destId="{43B5C500-036C-44BF-8440-A2477AB6E2FA}" srcOrd="0" destOrd="0" presId="urn:microsoft.com/office/officeart/2005/8/layout/hierarchy3"/>
    <dgm:cxn modelId="{42B56D68-3EDE-49CC-8B39-11ABE244271E}" type="presParOf" srcId="{43B5C500-036C-44BF-8440-A2477AB6E2FA}" destId="{88E6AA1D-461B-4711-9863-ECC7F78F8667}" srcOrd="0" destOrd="0" presId="urn:microsoft.com/office/officeart/2005/8/layout/hierarchy3"/>
    <dgm:cxn modelId="{20629D9D-D001-4E70-8984-64A654CC7304}" type="presParOf" srcId="{88E6AA1D-461B-4711-9863-ECC7F78F8667}" destId="{512A1A97-E871-4C43-915B-C8BF0EEA166A}" srcOrd="0" destOrd="0" presId="urn:microsoft.com/office/officeart/2005/8/layout/hierarchy3"/>
    <dgm:cxn modelId="{2C9CAEDA-8953-40E1-B282-485C31B81B3E}" type="presParOf" srcId="{88E6AA1D-461B-4711-9863-ECC7F78F8667}" destId="{CF85CB47-4192-45EA-A07E-C73D4636A4A6}" srcOrd="1" destOrd="0" presId="urn:microsoft.com/office/officeart/2005/8/layout/hierarchy3"/>
    <dgm:cxn modelId="{3AB01D33-A4AA-4221-A383-3CEEC970A466}" type="presParOf" srcId="{43B5C500-036C-44BF-8440-A2477AB6E2FA}" destId="{7F9B1F4E-7369-4236-8C8A-0B111FE9C355}" srcOrd="1" destOrd="0" presId="urn:microsoft.com/office/officeart/2005/8/layout/hierarchy3"/>
    <dgm:cxn modelId="{97C6A724-4DDA-4337-BEC6-24290D837812}" type="presParOf" srcId="{7F9B1F4E-7369-4236-8C8A-0B111FE9C355}" destId="{A37FE8A8-C0FC-4112-9691-C0E7F2E8C239}" srcOrd="0" destOrd="0" presId="urn:microsoft.com/office/officeart/2005/8/layout/hierarchy3"/>
    <dgm:cxn modelId="{55619122-2F4B-4484-A9A7-06A529D94F1D}" type="presParOf" srcId="{7F9B1F4E-7369-4236-8C8A-0B111FE9C355}" destId="{79CB2974-4258-4016-BED7-D8F79A328CFF}" srcOrd="1" destOrd="0" presId="urn:microsoft.com/office/officeart/2005/8/layout/hierarchy3"/>
    <dgm:cxn modelId="{35564C27-690F-44D5-8295-E6D49F610F29}" type="presParOf" srcId="{7F9B1F4E-7369-4236-8C8A-0B111FE9C355}" destId="{7327A21F-FBF3-4FFB-AA49-57252446DE80}" srcOrd="2" destOrd="0" presId="urn:microsoft.com/office/officeart/2005/8/layout/hierarchy3"/>
    <dgm:cxn modelId="{9409AA0E-0598-4FFF-94C7-2C90913F290A}"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72E58997-7AF1-46FA-B9AE-60C858CFB333}" srcId="{49BAB4D9-722C-4BFC-AB7A-4C631AE85301}" destId="{B0C98B80-C636-4289-B0E3-99BC6FA52F85}" srcOrd="0" destOrd="0" parTransId="{E99AE880-5184-43FC-B30F-826825F35397}" sibTransId="{CB48A21B-BD3B-4A8D-AA22-F43169A7C01D}"/>
    <dgm:cxn modelId="{15FF7300-0A99-4139-9930-352C09E6BA5E}" type="presOf" srcId="{49BAB4D9-722C-4BFC-AB7A-4C631AE85301}" destId="{512A1A97-E871-4C43-915B-C8BF0EEA166A}" srcOrd="0" destOrd="0" presId="urn:microsoft.com/office/officeart/2005/8/layout/hierarchy3"/>
    <dgm:cxn modelId="{027DD304-221C-4F6F-A831-016CCC17B974}" type="presOf" srcId="{49BAB4D9-722C-4BFC-AB7A-4C631AE85301}" destId="{CF85CB47-4192-45EA-A07E-C73D4636A4A6}" srcOrd="1"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37FE0A74-6B41-4162-A090-B0224CAC582D}" type="presOf" srcId="{12876316-C5BB-4D54-B887-BF2157DDBC57}" destId="{7327A21F-FBF3-4FFB-AA49-57252446DE80}" srcOrd="0" destOrd="0" presId="urn:microsoft.com/office/officeart/2005/8/layout/hierarchy3"/>
    <dgm:cxn modelId="{6456614C-2874-45AF-96FC-F652EF945C35}" type="presOf" srcId="{08B7A69D-981F-404F-9E88-BE92D83A7CD9}" destId="{469BB64D-B3FE-4EA2-9407-FC3C9D6732CC}" srcOrd="0" destOrd="0" presId="urn:microsoft.com/office/officeart/2005/8/layout/hierarchy3"/>
    <dgm:cxn modelId="{47689FF0-E753-4AE7-8A16-784D72E1559E}" type="presOf" srcId="{B0C98B80-C636-4289-B0E3-99BC6FA52F85}" destId="{79CB2974-4258-4016-BED7-D8F79A328CFF}" srcOrd="0" destOrd="0" presId="urn:microsoft.com/office/officeart/2005/8/layout/hierarchy3"/>
    <dgm:cxn modelId="{F444350F-F9F0-42D6-AB0A-7EA817CDF6C1}" type="presOf" srcId="{E99AE880-5184-43FC-B30F-826825F35397}" destId="{A37FE8A8-C0FC-4112-9691-C0E7F2E8C239}" srcOrd="0" destOrd="0" presId="urn:microsoft.com/office/officeart/2005/8/layout/hierarchy3"/>
    <dgm:cxn modelId="{B879FCC5-DC62-4778-850F-D0C65987EFFC}" type="presOf" srcId="{ECA2AFDE-3C28-493C-8D37-53A8A225DE7B}" destId="{48A8F91F-0BEB-459F-B104-137E6B37B380}"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F2185F4E-906B-4CB0-8BA1-6A1BFF8DA4E5}" type="presParOf" srcId="{469BB64D-B3FE-4EA2-9407-FC3C9D6732CC}" destId="{43B5C500-036C-44BF-8440-A2477AB6E2FA}" srcOrd="0" destOrd="0" presId="urn:microsoft.com/office/officeart/2005/8/layout/hierarchy3"/>
    <dgm:cxn modelId="{AE448DA0-E65D-4E8F-865F-B180583A02F4}" type="presParOf" srcId="{43B5C500-036C-44BF-8440-A2477AB6E2FA}" destId="{88E6AA1D-461B-4711-9863-ECC7F78F8667}" srcOrd="0" destOrd="0" presId="urn:microsoft.com/office/officeart/2005/8/layout/hierarchy3"/>
    <dgm:cxn modelId="{6DA12B16-059C-4BA6-A2FA-3BB67CC6F1A8}" type="presParOf" srcId="{88E6AA1D-461B-4711-9863-ECC7F78F8667}" destId="{512A1A97-E871-4C43-915B-C8BF0EEA166A}" srcOrd="0" destOrd="0" presId="urn:microsoft.com/office/officeart/2005/8/layout/hierarchy3"/>
    <dgm:cxn modelId="{55FC9114-3BEA-436D-B25F-21BCE717385A}" type="presParOf" srcId="{88E6AA1D-461B-4711-9863-ECC7F78F8667}" destId="{CF85CB47-4192-45EA-A07E-C73D4636A4A6}" srcOrd="1" destOrd="0" presId="urn:microsoft.com/office/officeart/2005/8/layout/hierarchy3"/>
    <dgm:cxn modelId="{CBAA5C8F-2B51-45D1-B7BB-239FB500AF28}" type="presParOf" srcId="{43B5C500-036C-44BF-8440-A2477AB6E2FA}" destId="{7F9B1F4E-7369-4236-8C8A-0B111FE9C355}" srcOrd="1" destOrd="0" presId="urn:microsoft.com/office/officeart/2005/8/layout/hierarchy3"/>
    <dgm:cxn modelId="{A7959693-F151-4703-91DD-0A4D739A039A}" type="presParOf" srcId="{7F9B1F4E-7369-4236-8C8A-0B111FE9C355}" destId="{A37FE8A8-C0FC-4112-9691-C0E7F2E8C239}" srcOrd="0" destOrd="0" presId="urn:microsoft.com/office/officeart/2005/8/layout/hierarchy3"/>
    <dgm:cxn modelId="{D570818F-A9E7-406A-AA82-EE856FDC9262}" type="presParOf" srcId="{7F9B1F4E-7369-4236-8C8A-0B111FE9C355}" destId="{79CB2974-4258-4016-BED7-D8F79A328CFF}" srcOrd="1" destOrd="0" presId="urn:microsoft.com/office/officeart/2005/8/layout/hierarchy3"/>
    <dgm:cxn modelId="{DFFB1CC9-3428-4986-B1D3-7F17E0E753CF}" type="presParOf" srcId="{7F9B1F4E-7369-4236-8C8A-0B111FE9C355}" destId="{7327A21F-FBF3-4FFB-AA49-57252446DE80}" srcOrd="2" destOrd="0" presId="urn:microsoft.com/office/officeart/2005/8/layout/hierarchy3"/>
    <dgm:cxn modelId="{6995AB23-A2AA-4631-B702-AF415CF58F99}"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262A0354-3D35-465D-A266-4479CE794D17}" type="doc">
      <dgm:prSet loTypeId="urn:microsoft.com/office/officeart/2008/layout/HorizontalMultiLevelHierarchy" loCatId="hierarchy" qsTypeId="urn:microsoft.com/office/officeart/2005/8/quickstyle/3d1" qsCatId="3D" csTypeId="urn:microsoft.com/office/officeart/2005/8/colors/accent1_2" csCatId="accent1" phldr="1"/>
      <dgm:spPr/>
      <dgm:t>
        <a:bodyPr/>
        <a:lstStyle/>
        <a:p>
          <a:endParaRPr lang="en-US"/>
        </a:p>
      </dgm:t>
    </dgm:pt>
    <dgm:pt modelId="{0EA9F61B-0353-4A4D-A8DA-8304FB3010CE}">
      <dgm:prSet phldrT="[Text]"/>
      <dgm:spPr/>
      <dgm:t>
        <a:bodyPr/>
        <a:lstStyle/>
        <a:p>
          <a:r>
            <a:rPr lang="fa-IR" b="1" dirty="0" smtClean="0">
              <a:solidFill>
                <a:srgbClr val="92D050"/>
              </a:solidFill>
              <a:latin typeface="Adobe Arabic" pitchFamily="18" charset="-78"/>
              <a:cs typeface="Adobe Arabic" pitchFamily="18" charset="-78"/>
            </a:rPr>
            <a:t>مزایا</a:t>
          </a:r>
          <a:endParaRPr lang="en-US" b="1" dirty="0">
            <a:solidFill>
              <a:srgbClr val="92D050"/>
            </a:solidFill>
            <a:latin typeface="Adobe Arabic" pitchFamily="18" charset="-78"/>
            <a:cs typeface="Adobe Arabic" pitchFamily="18" charset="-78"/>
          </a:endParaRPr>
        </a:p>
      </dgm:t>
    </dgm:pt>
    <dgm:pt modelId="{B96B3428-74D9-478E-8EB9-E47E98EBCD43}" type="parTrans" cxnId="{2DD32474-63DD-4662-B125-14AC36D274B8}">
      <dgm:prSet/>
      <dgm:spPr/>
      <dgm:t>
        <a:bodyPr/>
        <a:lstStyle/>
        <a:p>
          <a:endParaRPr lang="en-US"/>
        </a:p>
      </dgm:t>
    </dgm:pt>
    <dgm:pt modelId="{325603B2-8F58-4439-9B47-7715BE1346A7}" type="sibTrans" cxnId="{2DD32474-63DD-4662-B125-14AC36D274B8}">
      <dgm:prSet/>
      <dgm:spPr/>
      <dgm:t>
        <a:bodyPr/>
        <a:lstStyle/>
        <a:p>
          <a:endParaRPr lang="en-US"/>
        </a:p>
      </dgm:t>
    </dgm:pt>
    <dgm:pt modelId="{25BB3436-6D98-469D-B972-3C9D2DFC317A}">
      <dgm:prSet phldrT="[Text]" custT="1"/>
      <dgm:spPr/>
      <dgm:t>
        <a:bodyPr/>
        <a:lstStyle/>
        <a:p>
          <a:r>
            <a:rPr lang="fa-IR" sz="1200" b="1" dirty="0" smtClean="0">
              <a:latin typeface="Adobe Arabic" pitchFamily="18" charset="-78"/>
              <a:cs typeface="Adobe Arabic" pitchFamily="18" charset="-78"/>
            </a:rPr>
            <a:t>گرمایش ارزان و در دسترس</a:t>
          </a:r>
          <a:endParaRPr lang="en-US" sz="1200" b="1" dirty="0">
            <a:latin typeface="Adobe Arabic" pitchFamily="18" charset="-78"/>
            <a:cs typeface="Adobe Arabic" pitchFamily="18" charset="-78"/>
          </a:endParaRPr>
        </a:p>
      </dgm:t>
    </dgm:pt>
    <dgm:pt modelId="{8601D078-0717-4586-94E8-81BE0903D28C}" type="parTrans" cxnId="{8C74E427-1EA3-4D54-889E-703CABCC5925}">
      <dgm:prSet/>
      <dgm:spPr/>
      <dgm:t>
        <a:bodyPr/>
        <a:lstStyle/>
        <a:p>
          <a:endParaRPr lang="en-US"/>
        </a:p>
      </dgm:t>
    </dgm:pt>
    <dgm:pt modelId="{E2F43C65-1C71-4662-876D-CB88034B2D90}" type="sibTrans" cxnId="{8C74E427-1EA3-4D54-889E-703CABCC5925}">
      <dgm:prSet/>
      <dgm:spPr/>
      <dgm:t>
        <a:bodyPr/>
        <a:lstStyle/>
        <a:p>
          <a:endParaRPr lang="en-US"/>
        </a:p>
      </dgm:t>
    </dgm:pt>
    <dgm:pt modelId="{0A1572D8-9E6F-465F-B11B-83064FA63C68}">
      <dgm:prSet phldrT="[Text]" custT="1"/>
      <dgm:spPr/>
      <dgm:t>
        <a:bodyPr/>
        <a:lstStyle/>
        <a:p>
          <a:r>
            <a:rPr lang="fa-IR" sz="1200" b="1" dirty="0" smtClean="0">
              <a:latin typeface="Adobe Arabic" pitchFamily="18" charset="-78"/>
              <a:cs typeface="Adobe Arabic" pitchFamily="18" charset="-78"/>
            </a:rPr>
            <a:t>عدم ایجاد آلودگی محیط زیست</a:t>
          </a:r>
          <a:endParaRPr lang="en-US" sz="1200" b="1" dirty="0">
            <a:latin typeface="Adobe Arabic" pitchFamily="18" charset="-78"/>
            <a:cs typeface="Adobe Arabic" pitchFamily="18" charset="-78"/>
          </a:endParaRPr>
        </a:p>
      </dgm:t>
    </dgm:pt>
    <dgm:pt modelId="{EA35F72B-91F7-47D0-8301-6EF585F5FC7F}" type="parTrans" cxnId="{CA410753-8DEA-4E6F-91A9-D0A9554327F9}">
      <dgm:prSet/>
      <dgm:spPr/>
      <dgm:t>
        <a:bodyPr/>
        <a:lstStyle/>
        <a:p>
          <a:endParaRPr lang="en-US"/>
        </a:p>
      </dgm:t>
    </dgm:pt>
    <dgm:pt modelId="{F8DE3E47-AD3C-4E60-9E7F-6BE2858E848A}" type="sibTrans" cxnId="{CA410753-8DEA-4E6F-91A9-D0A9554327F9}">
      <dgm:prSet/>
      <dgm:spPr/>
      <dgm:t>
        <a:bodyPr/>
        <a:lstStyle/>
        <a:p>
          <a:endParaRPr lang="en-US"/>
        </a:p>
      </dgm:t>
    </dgm:pt>
    <dgm:pt modelId="{1574A5D7-9F36-4409-9FFE-1F687636EFD4}">
      <dgm:prSet phldrT="[Text]" custT="1"/>
      <dgm:spPr/>
      <dgm:t>
        <a:bodyPr/>
        <a:lstStyle/>
        <a:p>
          <a:r>
            <a:rPr lang="fa-IR" sz="1200" b="1" dirty="0" smtClean="0">
              <a:latin typeface="Adobe Arabic" pitchFamily="18" charset="-78"/>
              <a:cs typeface="Adobe Arabic" pitchFamily="18" charset="-78"/>
            </a:rPr>
            <a:t>ایجاد دماهای مختلف در انواع مختلف این سیستمها</a:t>
          </a:r>
          <a:endParaRPr lang="en-US" sz="1200" b="1" dirty="0">
            <a:latin typeface="Adobe Arabic" pitchFamily="18" charset="-78"/>
            <a:cs typeface="Adobe Arabic" pitchFamily="18" charset="-78"/>
          </a:endParaRPr>
        </a:p>
      </dgm:t>
    </dgm:pt>
    <dgm:pt modelId="{445B608B-2DB4-4694-8415-184E110D7585}" type="parTrans" cxnId="{0477DC3F-5479-4561-974F-C3B5C1EE7383}">
      <dgm:prSet/>
      <dgm:spPr/>
      <dgm:t>
        <a:bodyPr/>
        <a:lstStyle/>
        <a:p>
          <a:endParaRPr lang="en-US"/>
        </a:p>
      </dgm:t>
    </dgm:pt>
    <dgm:pt modelId="{8B121B0E-B969-4AF4-AA43-F7BE98F69DCD}" type="sibTrans" cxnId="{0477DC3F-5479-4561-974F-C3B5C1EE7383}">
      <dgm:prSet/>
      <dgm:spPr/>
      <dgm:t>
        <a:bodyPr/>
        <a:lstStyle/>
        <a:p>
          <a:endParaRPr lang="en-US"/>
        </a:p>
      </dgm:t>
    </dgm:pt>
    <dgm:pt modelId="{DC7FB605-0CC2-4CA5-A933-A825078ED1C1}">
      <dgm:prSet phldrT="[Text]" custT="1"/>
      <dgm:spPr/>
      <dgm:t>
        <a:bodyPr/>
        <a:lstStyle/>
        <a:p>
          <a:r>
            <a:rPr lang="fa-IR" sz="1200" b="1" dirty="0" smtClean="0">
              <a:latin typeface="Adobe Arabic" pitchFamily="18" charset="-78"/>
              <a:cs typeface="Adobe Arabic" pitchFamily="18" charset="-78"/>
            </a:rPr>
            <a:t>مناسب برای گرمایش و  سرمایش</a:t>
          </a:r>
          <a:endParaRPr lang="en-US" sz="1200" b="1" dirty="0">
            <a:latin typeface="Adobe Arabic" pitchFamily="18" charset="-78"/>
            <a:cs typeface="Adobe Arabic" pitchFamily="18" charset="-78"/>
          </a:endParaRPr>
        </a:p>
      </dgm:t>
    </dgm:pt>
    <dgm:pt modelId="{E287A376-A8E4-4B55-BC25-93DE1A9E0523}" type="parTrans" cxnId="{78BD2186-7DD4-47ED-8D76-7693B50378A1}">
      <dgm:prSet/>
      <dgm:spPr/>
      <dgm:t>
        <a:bodyPr/>
        <a:lstStyle/>
        <a:p>
          <a:endParaRPr lang="en-US"/>
        </a:p>
      </dgm:t>
    </dgm:pt>
    <dgm:pt modelId="{0C443973-2B19-4ACD-B7DB-AA1DBB39D141}" type="sibTrans" cxnId="{78BD2186-7DD4-47ED-8D76-7693B50378A1}">
      <dgm:prSet/>
      <dgm:spPr/>
      <dgm:t>
        <a:bodyPr/>
        <a:lstStyle/>
        <a:p>
          <a:endParaRPr lang="en-US"/>
        </a:p>
      </dgm:t>
    </dgm:pt>
    <dgm:pt modelId="{1B4347FF-02A6-4C21-8331-7EBCE5D76B28}">
      <dgm:prSet phldrT="[Text]" custT="1"/>
      <dgm:spPr/>
      <dgm:t>
        <a:bodyPr/>
        <a:lstStyle/>
        <a:p>
          <a:r>
            <a:rPr lang="fa-IR" sz="1100" b="1" dirty="0" smtClean="0">
              <a:latin typeface="Adobe Arabic" pitchFamily="18" charset="-78"/>
              <a:cs typeface="Adobe Arabic" pitchFamily="18" charset="-78"/>
            </a:rPr>
            <a:t>نیاز به سیال انتقال حرارت با دمای جوش پایین</a:t>
          </a:r>
          <a:endParaRPr lang="en-US" sz="1100" b="1" dirty="0">
            <a:latin typeface="Adobe Arabic" pitchFamily="18" charset="-78"/>
            <a:cs typeface="Adobe Arabic" pitchFamily="18" charset="-78"/>
          </a:endParaRPr>
        </a:p>
      </dgm:t>
    </dgm:pt>
    <dgm:pt modelId="{0CE8EFFE-E0E5-4EEC-862A-7DD0B646AA89}" type="parTrans" cxnId="{31A110CB-C728-4877-B3A9-AF8C90DE42A1}">
      <dgm:prSet/>
      <dgm:spPr/>
      <dgm:t>
        <a:bodyPr/>
        <a:lstStyle/>
        <a:p>
          <a:endParaRPr lang="en-US"/>
        </a:p>
      </dgm:t>
    </dgm:pt>
    <dgm:pt modelId="{31D4D967-E4EC-4C2E-808A-4240C027DE6C}" type="sibTrans" cxnId="{31A110CB-C728-4877-B3A9-AF8C90DE42A1}">
      <dgm:prSet/>
      <dgm:spPr/>
      <dgm:t>
        <a:bodyPr/>
        <a:lstStyle/>
        <a:p>
          <a:endParaRPr lang="en-US"/>
        </a:p>
      </dgm:t>
    </dgm:pt>
    <dgm:pt modelId="{05A071C2-9539-4BB8-8E4E-D89F1F949E99}" type="pres">
      <dgm:prSet presAssocID="{262A0354-3D35-465D-A266-4479CE794D17}" presName="Name0" presStyleCnt="0">
        <dgm:presLayoutVars>
          <dgm:chPref val="1"/>
          <dgm:dir/>
          <dgm:animOne val="branch"/>
          <dgm:animLvl val="lvl"/>
          <dgm:resizeHandles val="exact"/>
        </dgm:presLayoutVars>
      </dgm:prSet>
      <dgm:spPr/>
      <dgm:t>
        <a:bodyPr/>
        <a:lstStyle/>
        <a:p>
          <a:endParaRPr lang="en-US"/>
        </a:p>
      </dgm:t>
    </dgm:pt>
    <dgm:pt modelId="{A4A11CC0-B3AA-49E9-B332-0DD7D75917AD}" type="pres">
      <dgm:prSet presAssocID="{0EA9F61B-0353-4A4D-A8DA-8304FB3010CE}" presName="root1" presStyleCnt="0"/>
      <dgm:spPr/>
      <dgm:t>
        <a:bodyPr/>
        <a:lstStyle/>
        <a:p>
          <a:endParaRPr lang="en-US"/>
        </a:p>
      </dgm:t>
    </dgm:pt>
    <dgm:pt modelId="{54DBE353-FEE6-4009-AC41-FBC0FD86DD5D}" type="pres">
      <dgm:prSet presAssocID="{0EA9F61B-0353-4A4D-A8DA-8304FB3010CE}" presName="LevelOneTextNode" presStyleLbl="node0" presStyleIdx="0" presStyleCnt="1">
        <dgm:presLayoutVars>
          <dgm:chPref val="3"/>
        </dgm:presLayoutVars>
      </dgm:prSet>
      <dgm:spPr/>
      <dgm:t>
        <a:bodyPr/>
        <a:lstStyle/>
        <a:p>
          <a:endParaRPr lang="en-US"/>
        </a:p>
      </dgm:t>
    </dgm:pt>
    <dgm:pt modelId="{97A6E5A4-BBC9-4B9D-B850-56EE4EE76402}" type="pres">
      <dgm:prSet presAssocID="{0EA9F61B-0353-4A4D-A8DA-8304FB3010CE}" presName="level2hierChild" presStyleCnt="0"/>
      <dgm:spPr/>
      <dgm:t>
        <a:bodyPr/>
        <a:lstStyle/>
        <a:p>
          <a:endParaRPr lang="en-US"/>
        </a:p>
      </dgm:t>
    </dgm:pt>
    <dgm:pt modelId="{D8FD6CE8-6ABE-4DD9-B055-B170AFD302B0}" type="pres">
      <dgm:prSet presAssocID="{8601D078-0717-4586-94E8-81BE0903D28C}" presName="conn2-1" presStyleLbl="parChTrans1D2" presStyleIdx="0" presStyleCnt="5"/>
      <dgm:spPr/>
      <dgm:t>
        <a:bodyPr/>
        <a:lstStyle/>
        <a:p>
          <a:endParaRPr lang="en-US"/>
        </a:p>
      </dgm:t>
    </dgm:pt>
    <dgm:pt modelId="{C294A731-3C52-4A63-A736-F8C1F4ECC4BC}" type="pres">
      <dgm:prSet presAssocID="{8601D078-0717-4586-94E8-81BE0903D28C}" presName="connTx" presStyleLbl="parChTrans1D2" presStyleIdx="0" presStyleCnt="5"/>
      <dgm:spPr/>
      <dgm:t>
        <a:bodyPr/>
        <a:lstStyle/>
        <a:p>
          <a:endParaRPr lang="en-US"/>
        </a:p>
      </dgm:t>
    </dgm:pt>
    <dgm:pt modelId="{1CBC3DCC-1A3A-4EDE-BC8B-DB13DA9C83D0}" type="pres">
      <dgm:prSet presAssocID="{25BB3436-6D98-469D-B972-3C9D2DFC317A}" presName="root2" presStyleCnt="0"/>
      <dgm:spPr/>
      <dgm:t>
        <a:bodyPr/>
        <a:lstStyle/>
        <a:p>
          <a:endParaRPr lang="en-US"/>
        </a:p>
      </dgm:t>
    </dgm:pt>
    <dgm:pt modelId="{E2E2987C-AB08-4E97-82CF-1C9275C946ED}" type="pres">
      <dgm:prSet presAssocID="{25BB3436-6D98-469D-B972-3C9D2DFC317A}" presName="LevelTwoTextNode" presStyleLbl="node2" presStyleIdx="0" presStyleCnt="5">
        <dgm:presLayoutVars>
          <dgm:chPref val="3"/>
        </dgm:presLayoutVars>
      </dgm:prSet>
      <dgm:spPr/>
      <dgm:t>
        <a:bodyPr/>
        <a:lstStyle/>
        <a:p>
          <a:endParaRPr lang="en-US"/>
        </a:p>
      </dgm:t>
    </dgm:pt>
    <dgm:pt modelId="{B6C6289A-0341-4330-802F-41CA516D6E15}" type="pres">
      <dgm:prSet presAssocID="{25BB3436-6D98-469D-B972-3C9D2DFC317A}" presName="level3hierChild" presStyleCnt="0"/>
      <dgm:spPr/>
      <dgm:t>
        <a:bodyPr/>
        <a:lstStyle/>
        <a:p>
          <a:endParaRPr lang="en-US"/>
        </a:p>
      </dgm:t>
    </dgm:pt>
    <dgm:pt modelId="{DC9A4EF4-155A-4F73-A01F-F3EEC0F4F4DF}" type="pres">
      <dgm:prSet presAssocID="{EA35F72B-91F7-47D0-8301-6EF585F5FC7F}" presName="conn2-1" presStyleLbl="parChTrans1D2" presStyleIdx="1" presStyleCnt="5"/>
      <dgm:spPr/>
      <dgm:t>
        <a:bodyPr/>
        <a:lstStyle/>
        <a:p>
          <a:endParaRPr lang="en-US"/>
        </a:p>
      </dgm:t>
    </dgm:pt>
    <dgm:pt modelId="{252A9616-E734-419F-8F8F-8DD73D6C837D}" type="pres">
      <dgm:prSet presAssocID="{EA35F72B-91F7-47D0-8301-6EF585F5FC7F}" presName="connTx" presStyleLbl="parChTrans1D2" presStyleIdx="1" presStyleCnt="5"/>
      <dgm:spPr/>
      <dgm:t>
        <a:bodyPr/>
        <a:lstStyle/>
        <a:p>
          <a:endParaRPr lang="en-US"/>
        </a:p>
      </dgm:t>
    </dgm:pt>
    <dgm:pt modelId="{266715C6-A78E-493A-9505-5BE3F589115A}" type="pres">
      <dgm:prSet presAssocID="{0A1572D8-9E6F-465F-B11B-83064FA63C68}" presName="root2" presStyleCnt="0"/>
      <dgm:spPr/>
      <dgm:t>
        <a:bodyPr/>
        <a:lstStyle/>
        <a:p>
          <a:endParaRPr lang="en-US"/>
        </a:p>
      </dgm:t>
    </dgm:pt>
    <dgm:pt modelId="{E0D90C9C-8321-4584-A229-70236435A529}" type="pres">
      <dgm:prSet presAssocID="{0A1572D8-9E6F-465F-B11B-83064FA63C68}" presName="LevelTwoTextNode" presStyleLbl="node2" presStyleIdx="1" presStyleCnt="5">
        <dgm:presLayoutVars>
          <dgm:chPref val="3"/>
        </dgm:presLayoutVars>
      </dgm:prSet>
      <dgm:spPr/>
      <dgm:t>
        <a:bodyPr/>
        <a:lstStyle/>
        <a:p>
          <a:endParaRPr lang="en-US"/>
        </a:p>
      </dgm:t>
    </dgm:pt>
    <dgm:pt modelId="{2FFEB5F1-CD41-4872-ABBA-7C145F8644CE}" type="pres">
      <dgm:prSet presAssocID="{0A1572D8-9E6F-465F-B11B-83064FA63C68}" presName="level3hierChild" presStyleCnt="0"/>
      <dgm:spPr/>
      <dgm:t>
        <a:bodyPr/>
        <a:lstStyle/>
        <a:p>
          <a:endParaRPr lang="en-US"/>
        </a:p>
      </dgm:t>
    </dgm:pt>
    <dgm:pt modelId="{EF0AEF48-3ED6-40B7-8B80-16C6835E4500}" type="pres">
      <dgm:prSet presAssocID="{445B608B-2DB4-4694-8415-184E110D7585}" presName="conn2-1" presStyleLbl="parChTrans1D2" presStyleIdx="2" presStyleCnt="5"/>
      <dgm:spPr/>
      <dgm:t>
        <a:bodyPr/>
        <a:lstStyle/>
        <a:p>
          <a:endParaRPr lang="en-US"/>
        </a:p>
      </dgm:t>
    </dgm:pt>
    <dgm:pt modelId="{44F79C05-92D9-44CC-812D-CE4B9FE4AFA7}" type="pres">
      <dgm:prSet presAssocID="{445B608B-2DB4-4694-8415-184E110D7585}" presName="connTx" presStyleLbl="parChTrans1D2" presStyleIdx="2" presStyleCnt="5"/>
      <dgm:spPr/>
      <dgm:t>
        <a:bodyPr/>
        <a:lstStyle/>
        <a:p>
          <a:endParaRPr lang="en-US"/>
        </a:p>
      </dgm:t>
    </dgm:pt>
    <dgm:pt modelId="{296498AB-E801-4994-834C-44FE042DDCEB}" type="pres">
      <dgm:prSet presAssocID="{1574A5D7-9F36-4409-9FFE-1F687636EFD4}" presName="root2" presStyleCnt="0"/>
      <dgm:spPr/>
      <dgm:t>
        <a:bodyPr/>
        <a:lstStyle/>
        <a:p>
          <a:endParaRPr lang="en-US"/>
        </a:p>
      </dgm:t>
    </dgm:pt>
    <dgm:pt modelId="{E8FC32C5-1C10-4D46-96DE-4836EBB1DE61}" type="pres">
      <dgm:prSet presAssocID="{1574A5D7-9F36-4409-9FFE-1F687636EFD4}" presName="LevelTwoTextNode" presStyleLbl="node2" presStyleIdx="2" presStyleCnt="5">
        <dgm:presLayoutVars>
          <dgm:chPref val="3"/>
        </dgm:presLayoutVars>
      </dgm:prSet>
      <dgm:spPr/>
      <dgm:t>
        <a:bodyPr/>
        <a:lstStyle/>
        <a:p>
          <a:endParaRPr lang="en-US"/>
        </a:p>
      </dgm:t>
    </dgm:pt>
    <dgm:pt modelId="{0D568918-B942-44D1-8D7B-EF198611E78E}" type="pres">
      <dgm:prSet presAssocID="{1574A5D7-9F36-4409-9FFE-1F687636EFD4}" presName="level3hierChild" presStyleCnt="0"/>
      <dgm:spPr/>
      <dgm:t>
        <a:bodyPr/>
        <a:lstStyle/>
        <a:p>
          <a:endParaRPr lang="en-US"/>
        </a:p>
      </dgm:t>
    </dgm:pt>
    <dgm:pt modelId="{E0014E33-998C-48F7-9F8F-FB63E1028584}" type="pres">
      <dgm:prSet presAssocID="{E287A376-A8E4-4B55-BC25-93DE1A9E0523}" presName="conn2-1" presStyleLbl="parChTrans1D2" presStyleIdx="3" presStyleCnt="5"/>
      <dgm:spPr/>
      <dgm:t>
        <a:bodyPr/>
        <a:lstStyle/>
        <a:p>
          <a:endParaRPr lang="en-US"/>
        </a:p>
      </dgm:t>
    </dgm:pt>
    <dgm:pt modelId="{C0D226B3-3477-46B2-80E5-1F1DD60AEAE6}" type="pres">
      <dgm:prSet presAssocID="{E287A376-A8E4-4B55-BC25-93DE1A9E0523}" presName="connTx" presStyleLbl="parChTrans1D2" presStyleIdx="3" presStyleCnt="5"/>
      <dgm:spPr/>
      <dgm:t>
        <a:bodyPr/>
        <a:lstStyle/>
        <a:p>
          <a:endParaRPr lang="en-US"/>
        </a:p>
      </dgm:t>
    </dgm:pt>
    <dgm:pt modelId="{A629C7B9-4155-46DF-AEEE-049D5A4C4A42}" type="pres">
      <dgm:prSet presAssocID="{DC7FB605-0CC2-4CA5-A933-A825078ED1C1}" presName="root2" presStyleCnt="0"/>
      <dgm:spPr/>
      <dgm:t>
        <a:bodyPr/>
        <a:lstStyle/>
        <a:p>
          <a:endParaRPr lang="en-US"/>
        </a:p>
      </dgm:t>
    </dgm:pt>
    <dgm:pt modelId="{08618A7E-D92F-4387-82F9-629BD9600E6C}" type="pres">
      <dgm:prSet presAssocID="{DC7FB605-0CC2-4CA5-A933-A825078ED1C1}" presName="LevelTwoTextNode" presStyleLbl="node2" presStyleIdx="3" presStyleCnt="5">
        <dgm:presLayoutVars>
          <dgm:chPref val="3"/>
        </dgm:presLayoutVars>
      </dgm:prSet>
      <dgm:spPr/>
      <dgm:t>
        <a:bodyPr/>
        <a:lstStyle/>
        <a:p>
          <a:endParaRPr lang="en-US"/>
        </a:p>
      </dgm:t>
    </dgm:pt>
    <dgm:pt modelId="{4BD730AE-E756-4E7E-903B-A9B0368673C7}" type="pres">
      <dgm:prSet presAssocID="{DC7FB605-0CC2-4CA5-A933-A825078ED1C1}" presName="level3hierChild" presStyleCnt="0"/>
      <dgm:spPr/>
      <dgm:t>
        <a:bodyPr/>
        <a:lstStyle/>
        <a:p>
          <a:endParaRPr lang="en-US"/>
        </a:p>
      </dgm:t>
    </dgm:pt>
    <dgm:pt modelId="{518ADC94-D626-4F19-B975-53F8F1F201D9}" type="pres">
      <dgm:prSet presAssocID="{0CE8EFFE-E0E5-4EEC-862A-7DD0B646AA89}" presName="conn2-1" presStyleLbl="parChTrans1D2" presStyleIdx="4" presStyleCnt="5"/>
      <dgm:spPr/>
      <dgm:t>
        <a:bodyPr/>
        <a:lstStyle/>
        <a:p>
          <a:endParaRPr lang="en-US"/>
        </a:p>
      </dgm:t>
    </dgm:pt>
    <dgm:pt modelId="{26977D43-8520-48A1-90DB-2859970AC964}" type="pres">
      <dgm:prSet presAssocID="{0CE8EFFE-E0E5-4EEC-862A-7DD0B646AA89}" presName="connTx" presStyleLbl="parChTrans1D2" presStyleIdx="4" presStyleCnt="5"/>
      <dgm:spPr/>
      <dgm:t>
        <a:bodyPr/>
        <a:lstStyle/>
        <a:p>
          <a:endParaRPr lang="en-US"/>
        </a:p>
      </dgm:t>
    </dgm:pt>
    <dgm:pt modelId="{66141362-EB86-48C7-BBC4-57BE43B9D961}" type="pres">
      <dgm:prSet presAssocID="{1B4347FF-02A6-4C21-8331-7EBCE5D76B28}" presName="root2" presStyleCnt="0"/>
      <dgm:spPr/>
      <dgm:t>
        <a:bodyPr/>
        <a:lstStyle/>
        <a:p>
          <a:endParaRPr lang="en-US"/>
        </a:p>
      </dgm:t>
    </dgm:pt>
    <dgm:pt modelId="{2CDFF998-8D14-4E70-BCD4-ADBECCC2C3B3}" type="pres">
      <dgm:prSet presAssocID="{1B4347FF-02A6-4C21-8331-7EBCE5D76B28}" presName="LevelTwoTextNode" presStyleLbl="node2" presStyleIdx="4" presStyleCnt="5">
        <dgm:presLayoutVars>
          <dgm:chPref val="3"/>
        </dgm:presLayoutVars>
      </dgm:prSet>
      <dgm:spPr/>
      <dgm:t>
        <a:bodyPr/>
        <a:lstStyle/>
        <a:p>
          <a:endParaRPr lang="en-US"/>
        </a:p>
      </dgm:t>
    </dgm:pt>
    <dgm:pt modelId="{A6CFAF46-20D5-4770-BDDE-05EE39557FAA}" type="pres">
      <dgm:prSet presAssocID="{1B4347FF-02A6-4C21-8331-7EBCE5D76B28}" presName="level3hierChild" presStyleCnt="0"/>
      <dgm:spPr/>
      <dgm:t>
        <a:bodyPr/>
        <a:lstStyle/>
        <a:p>
          <a:endParaRPr lang="en-US"/>
        </a:p>
      </dgm:t>
    </dgm:pt>
  </dgm:ptLst>
  <dgm:cxnLst>
    <dgm:cxn modelId="{092C4972-77F3-4199-9B83-52351B684100}" type="presOf" srcId="{EA35F72B-91F7-47D0-8301-6EF585F5FC7F}" destId="{DC9A4EF4-155A-4F73-A01F-F3EEC0F4F4DF}" srcOrd="0" destOrd="0" presId="urn:microsoft.com/office/officeart/2008/layout/HorizontalMultiLevelHierarchy"/>
    <dgm:cxn modelId="{D251C345-F00F-4051-A1C4-6E7AFC32F784}" type="presOf" srcId="{0CE8EFFE-E0E5-4EEC-862A-7DD0B646AA89}" destId="{26977D43-8520-48A1-90DB-2859970AC964}" srcOrd="1" destOrd="0" presId="urn:microsoft.com/office/officeart/2008/layout/HorizontalMultiLevelHierarchy"/>
    <dgm:cxn modelId="{2DD32474-63DD-4662-B125-14AC36D274B8}" srcId="{262A0354-3D35-465D-A266-4479CE794D17}" destId="{0EA9F61B-0353-4A4D-A8DA-8304FB3010CE}" srcOrd="0" destOrd="0" parTransId="{B96B3428-74D9-478E-8EB9-E47E98EBCD43}" sibTransId="{325603B2-8F58-4439-9B47-7715BE1346A7}"/>
    <dgm:cxn modelId="{CA410753-8DEA-4E6F-91A9-D0A9554327F9}" srcId="{0EA9F61B-0353-4A4D-A8DA-8304FB3010CE}" destId="{0A1572D8-9E6F-465F-B11B-83064FA63C68}" srcOrd="1" destOrd="0" parTransId="{EA35F72B-91F7-47D0-8301-6EF585F5FC7F}" sibTransId="{F8DE3E47-AD3C-4E60-9E7F-6BE2858E848A}"/>
    <dgm:cxn modelId="{20127DFE-CD71-4E4D-8B6F-23D8311E125E}" type="presOf" srcId="{8601D078-0717-4586-94E8-81BE0903D28C}" destId="{D8FD6CE8-6ABE-4DD9-B055-B170AFD302B0}" srcOrd="0" destOrd="0" presId="urn:microsoft.com/office/officeart/2008/layout/HorizontalMultiLevelHierarchy"/>
    <dgm:cxn modelId="{5FD00304-65CD-4871-84C9-E72DAE6C6BDA}" type="presOf" srcId="{E287A376-A8E4-4B55-BC25-93DE1A9E0523}" destId="{E0014E33-998C-48F7-9F8F-FB63E1028584}" srcOrd="0" destOrd="0" presId="urn:microsoft.com/office/officeart/2008/layout/HorizontalMultiLevelHierarchy"/>
    <dgm:cxn modelId="{29E6CE18-ACE5-408A-BD7F-BE94F4E70E5A}" type="presOf" srcId="{445B608B-2DB4-4694-8415-184E110D7585}" destId="{EF0AEF48-3ED6-40B7-8B80-16C6835E4500}" srcOrd="0" destOrd="0" presId="urn:microsoft.com/office/officeart/2008/layout/HorizontalMultiLevelHierarchy"/>
    <dgm:cxn modelId="{E87EADBF-FACC-4959-A593-31A4FA8CC1A4}" type="presOf" srcId="{1574A5D7-9F36-4409-9FFE-1F687636EFD4}" destId="{E8FC32C5-1C10-4D46-96DE-4836EBB1DE61}" srcOrd="0" destOrd="0" presId="urn:microsoft.com/office/officeart/2008/layout/HorizontalMultiLevelHierarchy"/>
    <dgm:cxn modelId="{9576C0EC-F478-4047-89D4-817F01D33318}" type="presOf" srcId="{0CE8EFFE-E0E5-4EEC-862A-7DD0B646AA89}" destId="{518ADC94-D626-4F19-B975-53F8F1F201D9}" srcOrd="0" destOrd="0" presId="urn:microsoft.com/office/officeart/2008/layout/HorizontalMultiLevelHierarchy"/>
    <dgm:cxn modelId="{025F6907-5A8F-4EB9-9A28-F00D16DE5DCE}" type="presOf" srcId="{8601D078-0717-4586-94E8-81BE0903D28C}" destId="{C294A731-3C52-4A63-A736-F8C1F4ECC4BC}" srcOrd="1" destOrd="0" presId="urn:microsoft.com/office/officeart/2008/layout/HorizontalMultiLevelHierarchy"/>
    <dgm:cxn modelId="{31A110CB-C728-4877-B3A9-AF8C90DE42A1}" srcId="{0EA9F61B-0353-4A4D-A8DA-8304FB3010CE}" destId="{1B4347FF-02A6-4C21-8331-7EBCE5D76B28}" srcOrd="4" destOrd="0" parTransId="{0CE8EFFE-E0E5-4EEC-862A-7DD0B646AA89}" sibTransId="{31D4D967-E4EC-4C2E-808A-4240C027DE6C}"/>
    <dgm:cxn modelId="{0477DC3F-5479-4561-974F-C3B5C1EE7383}" srcId="{0EA9F61B-0353-4A4D-A8DA-8304FB3010CE}" destId="{1574A5D7-9F36-4409-9FFE-1F687636EFD4}" srcOrd="2" destOrd="0" parTransId="{445B608B-2DB4-4694-8415-184E110D7585}" sibTransId="{8B121B0E-B969-4AF4-AA43-F7BE98F69DCD}"/>
    <dgm:cxn modelId="{0F97C6D0-D40C-4CB4-AAFB-FED50CBD1108}" type="presOf" srcId="{1B4347FF-02A6-4C21-8331-7EBCE5D76B28}" destId="{2CDFF998-8D14-4E70-BCD4-ADBECCC2C3B3}" srcOrd="0" destOrd="0" presId="urn:microsoft.com/office/officeart/2008/layout/HorizontalMultiLevelHierarchy"/>
    <dgm:cxn modelId="{EB7638BA-EA28-4F35-8979-F14EC2689065}" type="presOf" srcId="{25BB3436-6D98-469D-B972-3C9D2DFC317A}" destId="{E2E2987C-AB08-4E97-82CF-1C9275C946ED}" srcOrd="0" destOrd="0" presId="urn:microsoft.com/office/officeart/2008/layout/HorizontalMultiLevelHierarchy"/>
    <dgm:cxn modelId="{34B8EC5F-A763-4730-900B-EF1080756DB6}" type="presOf" srcId="{262A0354-3D35-465D-A266-4479CE794D17}" destId="{05A071C2-9539-4BB8-8E4E-D89F1F949E99}" srcOrd="0" destOrd="0" presId="urn:microsoft.com/office/officeart/2008/layout/HorizontalMultiLevelHierarchy"/>
    <dgm:cxn modelId="{F1B61709-F186-48C6-B64E-A2B90CFA4C5B}" type="presOf" srcId="{E287A376-A8E4-4B55-BC25-93DE1A9E0523}" destId="{C0D226B3-3477-46B2-80E5-1F1DD60AEAE6}" srcOrd="1" destOrd="0" presId="urn:microsoft.com/office/officeart/2008/layout/HorizontalMultiLevelHierarchy"/>
    <dgm:cxn modelId="{519539BB-B839-4395-AB98-AD4DCE85CBB7}" type="presOf" srcId="{DC7FB605-0CC2-4CA5-A933-A825078ED1C1}" destId="{08618A7E-D92F-4387-82F9-629BD9600E6C}" srcOrd="0" destOrd="0" presId="urn:microsoft.com/office/officeart/2008/layout/HorizontalMultiLevelHierarchy"/>
    <dgm:cxn modelId="{A1DD6F6E-FAC4-454F-984F-AE95662A24EB}" type="presOf" srcId="{445B608B-2DB4-4694-8415-184E110D7585}" destId="{44F79C05-92D9-44CC-812D-CE4B9FE4AFA7}" srcOrd="1" destOrd="0" presId="urn:microsoft.com/office/officeart/2008/layout/HorizontalMultiLevelHierarchy"/>
    <dgm:cxn modelId="{23647A4E-BBFF-4A8F-9F65-6D8DB9AC39AA}" type="presOf" srcId="{EA35F72B-91F7-47D0-8301-6EF585F5FC7F}" destId="{252A9616-E734-419F-8F8F-8DD73D6C837D}" srcOrd="1" destOrd="0" presId="urn:microsoft.com/office/officeart/2008/layout/HorizontalMultiLevelHierarchy"/>
    <dgm:cxn modelId="{5317969C-371F-47FF-96B5-4382DFC2F419}" type="presOf" srcId="{0A1572D8-9E6F-465F-B11B-83064FA63C68}" destId="{E0D90C9C-8321-4584-A229-70236435A529}" srcOrd="0" destOrd="0" presId="urn:microsoft.com/office/officeart/2008/layout/HorizontalMultiLevelHierarchy"/>
    <dgm:cxn modelId="{78BD2186-7DD4-47ED-8D76-7693B50378A1}" srcId="{0EA9F61B-0353-4A4D-A8DA-8304FB3010CE}" destId="{DC7FB605-0CC2-4CA5-A933-A825078ED1C1}" srcOrd="3" destOrd="0" parTransId="{E287A376-A8E4-4B55-BC25-93DE1A9E0523}" sibTransId="{0C443973-2B19-4ACD-B7DB-AA1DBB39D141}"/>
    <dgm:cxn modelId="{8C74E427-1EA3-4D54-889E-703CABCC5925}" srcId="{0EA9F61B-0353-4A4D-A8DA-8304FB3010CE}" destId="{25BB3436-6D98-469D-B972-3C9D2DFC317A}" srcOrd="0" destOrd="0" parTransId="{8601D078-0717-4586-94E8-81BE0903D28C}" sibTransId="{E2F43C65-1C71-4662-876D-CB88034B2D90}"/>
    <dgm:cxn modelId="{D2D04CFF-A57C-4B44-926D-D8AE20DC8A0D}" type="presOf" srcId="{0EA9F61B-0353-4A4D-A8DA-8304FB3010CE}" destId="{54DBE353-FEE6-4009-AC41-FBC0FD86DD5D}" srcOrd="0" destOrd="0" presId="urn:microsoft.com/office/officeart/2008/layout/HorizontalMultiLevelHierarchy"/>
    <dgm:cxn modelId="{0DB16B1B-FC0C-45AC-B2E9-8746764E15C6}" type="presParOf" srcId="{05A071C2-9539-4BB8-8E4E-D89F1F949E99}" destId="{A4A11CC0-B3AA-49E9-B332-0DD7D75917AD}" srcOrd="0" destOrd="0" presId="urn:microsoft.com/office/officeart/2008/layout/HorizontalMultiLevelHierarchy"/>
    <dgm:cxn modelId="{6A29D1D2-9A1A-4E65-BE64-AA3BC9BD317D}" type="presParOf" srcId="{A4A11CC0-B3AA-49E9-B332-0DD7D75917AD}" destId="{54DBE353-FEE6-4009-AC41-FBC0FD86DD5D}" srcOrd="0" destOrd="0" presId="urn:microsoft.com/office/officeart/2008/layout/HorizontalMultiLevelHierarchy"/>
    <dgm:cxn modelId="{86A5CC07-0E6A-4C88-82DD-284D1AC5FDAC}" type="presParOf" srcId="{A4A11CC0-B3AA-49E9-B332-0DD7D75917AD}" destId="{97A6E5A4-BBC9-4B9D-B850-56EE4EE76402}" srcOrd="1" destOrd="0" presId="urn:microsoft.com/office/officeart/2008/layout/HorizontalMultiLevelHierarchy"/>
    <dgm:cxn modelId="{25596F21-1095-4877-97E9-C31E5394B314}" type="presParOf" srcId="{97A6E5A4-BBC9-4B9D-B850-56EE4EE76402}" destId="{D8FD6CE8-6ABE-4DD9-B055-B170AFD302B0}" srcOrd="0" destOrd="0" presId="urn:microsoft.com/office/officeart/2008/layout/HorizontalMultiLevelHierarchy"/>
    <dgm:cxn modelId="{4CE56E2C-C059-4170-A447-79DB03752761}" type="presParOf" srcId="{D8FD6CE8-6ABE-4DD9-B055-B170AFD302B0}" destId="{C294A731-3C52-4A63-A736-F8C1F4ECC4BC}" srcOrd="0" destOrd="0" presId="urn:microsoft.com/office/officeart/2008/layout/HorizontalMultiLevelHierarchy"/>
    <dgm:cxn modelId="{73CF827F-6EA6-4087-BE79-FE0280666A55}" type="presParOf" srcId="{97A6E5A4-BBC9-4B9D-B850-56EE4EE76402}" destId="{1CBC3DCC-1A3A-4EDE-BC8B-DB13DA9C83D0}" srcOrd="1" destOrd="0" presId="urn:microsoft.com/office/officeart/2008/layout/HorizontalMultiLevelHierarchy"/>
    <dgm:cxn modelId="{4AC9719A-11A3-4BEB-B037-D071762B8766}" type="presParOf" srcId="{1CBC3DCC-1A3A-4EDE-BC8B-DB13DA9C83D0}" destId="{E2E2987C-AB08-4E97-82CF-1C9275C946ED}" srcOrd="0" destOrd="0" presId="urn:microsoft.com/office/officeart/2008/layout/HorizontalMultiLevelHierarchy"/>
    <dgm:cxn modelId="{65AF520F-F73F-48C8-BD97-B4BF0C51B94C}" type="presParOf" srcId="{1CBC3DCC-1A3A-4EDE-BC8B-DB13DA9C83D0}" destId="{B6C6289A-0341-4330-802F-41CA516D6E15}" srcOrd="1" destOrd="0" presId="urn:microsoft.com/office/officeart/2008/layout/HorizontalMultiLevelHierarchy"/>
    <dgm:cxn modelId="{230B1715-390A-40E0-8035-D952870F0C88}" type="presParOf" srcId="{97A6E5A4-BBC9-4B9D-B850-56EE4EE76402}" destId="{DC9A4EF4-155A-4F73-A01F-F3EEC0F4F4DF}" srcOrd="2" destOrd="0" presId="urn:microsoft.com/office/officeart/2008/layout/HorizontalMultiLevelHierarchy"/>
    <dgm:cxn modelId="{217E87F1-CA88-443E-91D5-49E166DE00C3}" type="presParOf" srcId="{DC9A4EF4-155A-4F73-A01F-F3EEC0F4F4DF}" destId="{252A9616-E734-419F-8F8F-8DD73D6C837D}" srcOrd="0" destOrd="0" presId="urn:microsoft.com/office/officeart/2008/layout/HorizontalMultiLevelHierarchy"/>
    <dgm:cxn modelId="{40DFCAD8-B0A9-431A-9D3E-7A0652DD1958}" type="presParOf" srcId="{97A6E5A4-BBC9-4B9D-B850-56EE4EE76402}" destId="{266715C6-A78E-493A-9505-5BE3F589115A}" srcOrd="3" destOrd="0" presId="urn:microsoft.com/office/officeart/2008/layout/HorizontalMultiLevelHierarchy"/>
    <dgm:cxn modelId="{F9E36F2D-FAF0-4A07-A0BF-BEB41DA98BB3}" type="presParOf" srcId="{266715C6-A78E-493A-9505-5BE3F589115A}" destId="{E0D90C9C-8321-4584-A229-70236435A529}" srcOrd="0" destOrd="0" presId="urn:microsoft.com/office/officeart/2008/layout/HorizontalMultiLevelHierarchy"/>
    <dgm:cxn modelId="{068470B0-EC73-437C-8EA6-1C6BB966EB92}" type="presParOf" srcId="{266715C6-A78E-493A-9505-5BE3F589115A}" destId="{2FFEB5F1-CD41-4872-ABBA-7C145F8644CE}" srcOrd="1" destOrd="0" presId="urn:microsoft.com/office/officeart/2008/layout/HorizontalMultiLevelHierarchy"/>
    <dgm:cxn modelId="{5DBB36C8-30EA-4509-A8AF-65BB05EF43D9}" type="presParOf" srcId="{97A6E5A4-BBC9-4B9D-B850-56EE4EE76402}" destId="{EF0AEF48-3ED6-40B7-8B80-16C6835E4500}" srcOrd="4" destOrd="0" presId="urn:microsoft.com/office/officeart/2008/layout/HorizontalMultiLevelHierarchy"/>
    <dgm:cxn modelId="{053B5ED1-FDDE-44BF-B5CC-4C7F2A51AEC8}" type="presParOf" srcId="{EF0AEF48-3ED6-40B7-8B80-16C6835E4500}" destId="{44F79C05-92D9-44CC-812D-CE4B9FE4AFA7}" srcOrd="0" destOrd="0" presId="urn:microsoft.com/office/officeart/2008/layout/HorizontalMultiLevelHierarchy"/>
    <dgm:cxn modelId="{70CBE4F0-0E15-44EA-9DB3-C798F1053644}" type="presParOf" srcId="{97A6E5A4-BBC9-4B9D-B850-56EE4EE76402}" destId="{296498AB-E801-4994-834C-44FE042DDCEB}" srcOrd="5" destOrd="0" presId="urn:microsoft.com/office/officeart/2008/layout/HorizontalMultiLevelHierarchy"/>
    <dgm:cxn modelId="{DBA3F7F3-E604-4BB8-9B61-B5ED466A0E0E}" type="presParOf" srcId="{296498AB-E801-4994-834C-44FE042DDCEB}" destId="{E8FC32C5-1C10-4D46-96DE-4836EBB1DE61}" srcOrd="0" destOrd="0" presId="urn:microsoft.com/office/officeart/2008/layout/HorizontalMultiLevelHierarchy"/>
    <dgm:cxn modelId="{D5967939-A4C2-4CA8-90BA-CBF5E2A81306}" type="presParOf" srcId="{296498AB-E801-4994-834C-44FE042DDCEB}" destId="{0D568918-B942-44D1-8D7B-EF198611E78E}" srcOrd="1" destOrd="0" presId="urn:microsoft.com/office/officeart/2008/layout/HorizontalMultiLevelHierarchy"/>
    <dgm:cxn modelId="{6D2A72F7-013A-45BC-8146-57B89AD37E89}" type="presParOf" srcId="{97A6E5A4-BBC9-4B9D-B850-56EE4EE76402}" destId="{E0014E33-998C-48F7-9F8F-FB63E1028584}" srcOrd="6" destOrd="0" presId="urn:microsoft.com/office/officeart/2008/layout/HorizontalMultiLevelHierarchy"/>
    <dgm:cxn modelId="{0D81BEB3-CD39-47DD-9C6E-5E2839E9C40F}" type="presParOf" srcId="{E0014E33-998C-48F7-9F8F-FB63E1028584}" destId="{C0D226B3-3477-46B2-80E5-1F1DD60AEAE6}" srcOrd="0" destOrd="0" presId="urn:microsoft.com/office/officeart/2008/layout/HorizontalMultiLevelHierarchy"/>
    <dgm:cxn modelId="{05E81CBD-82F8-43EC-A9B4-8A2889523923}" type="presParOf" srcId="{97A6E5A4-BBC9-4B9D-B850-56EE4EE76402}" destId="{A629C7B9-4155-46DF-AEEE-049D5A4C4A42}" srcOrd="7" destOrd="0" presId="urn:microsoft.com/office/officeart/2008/layout/HorizontalMultiLevelHierarchy"/>
    <dgm:cxn modelId="{7A07976A-0BA4-4735-ABAE-024BE885D2B7}" type="presParOf" srcId="{A629C7B9-4155-46DF-AEEE-049D5A4C4A42}" destId="{08618A7E-D92F-4387-82F9-629BD9600E6C}" srcOrd="0" destOrd="0" presId="urn:microsoft.com/office/officeart/2008/layout/HorizontalMultiLevelHierarchy"/>
    <dgm:cxn modelId="{367BF85B-DA04-45B7-BF32-C9566522C086}" type="presParOf" srcId="{A629C7B9-4155-46DF-AEEE-049D5A4C4A42}" destId="{4BD730AE-E756-4E7E-903B-A9B0368673C7}" srcOrd="1" destOrd="0" presId="urn:microsoft.com/office/officeart/2008/layout/HorizontalMultiLevelHierarchy"/>
    <dgm:cxn modelId="{BF622D95-3363-4B74-9299-EA685535B828}" type="presParOf" srcId="{97A6E5A4-BBC9-4B9D-B850-56EE4EE76402}" destId="{518ADC94-D626-4F19-B975-53F8F1F201D9}" srcOrd="8" destOrd="0" presId="urn:microsoft.com/office/officeart/2008/layout/HorizontalMultiLevelHierarchy"/>
    <dgm:cxn modelId="{719B747E-761D-46C8-A2BD-348E23674F29}" type="presParOf" srcId="{518ADC94-D626-4F19-B975-53F8F1F201D9}" destId="{26977D43-8520-48A1-90DB-2859970AC964}" srcOrd="0" destOrd="0" presId="urn:microsoft.com/office/officeart/2008/layout/HorizontalMultiLevelHierarchy"/>
    <dgm:cxn modelId="{A435A97D-27E5-46AA-8657-9D967FAF50FC}" type="presParOf" srcId="{97A6E5A4-BBC9-4B9D-B850-56EE4EE76402}" destId="{66141362-EB86-48C7-BBC4-57BE43B9D961}" srcOrd="9" destOrd="0" presId="urn:microsoft.com/office/officeart/2008/layout/HorizontalMultiLevelHierarchy"/>
    <dgm:cxn modelId="{B7271581-9FD1-4DC7-A336-FCA95E0E6891}" type="presParOf" srcId="{66141362-EB86-48C7-BBC4-57BE43B9D961}" destId="{2CDFF998-8D14-4E70-BCD4-ADBECCC2C3B3}" srcOrd="0" destOrd="0" presId="urn:microsoft.com/office/officeart/2008/layout/HorizontalMultiLevelHierarchy"/>
    <dgm:cxn modelId="{78B0DDEE-D9F4-46BC-B261-A8F1A7F1692D}" type="presParOf" srcId="{66141362-EB86-48C7-BBC4-57BE43B9D961}" destId="{A6CFAF46-20D5-4770-BDDE-05EE39557FAA}" srcOrd="1" destOrd="0" presId="urn:microsoft.com/office/officeart/2008/layout/HorizontalMultiLevelHierarchy"/>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600" b="1" dirty="0" smtClean="0">
              <a:latin typeface="Adobe Arabic" pitchFamily="18" charset="-78"/>
              <a:cs typeface="Adobe Arabic" pitchFamily="18" charset="-78"/>
            </a:rPr>
            <a:t>بستر شناسی</a:t>
          </a:r>
          <a:endParaRPr lang="en-US" sz="16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950" b="1" dirty="0" smtClean="0">
              <a:latin typeface="Adobe Arabic" pitchFamily="18" charset="-78"/>
              <a:cs typeface="Adobe Arabic" pitchFamily="18" charset="-78"/>
            </a:rPr>
            <a:t>ویژگی های جغرافیایی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فرهنگی</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758F2566-EA32-4753-9E9F-A2D0B88EF654}">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تاریخی</a:t>
          </a:r>
          <a:endParaRPr lang="en-US" sz="1000" b="1" dirty="0">
            <a:latin typeface="Adobe Arabic" pitchFamily="18" charset="-78"/>
            <a:cs typeface="Adobe Arabic" pitchFamily="18" charset="-78"/>
          </a:endParaRPr>
        </a:p>
      </dgm:t>
    </dgm:pt>
    <dgm:pt modelId="{3AD758A6-18C4-4CC8-8F55-AD931023B835}" type="parTrans" cxnId="{6BDCF425-8199-4203-901F-C5F78156C914}">
      <dgm:prSet/>
      <dgm:spPr>
        <a:ln>
          <a:solidFill>
            <a:schemeClr val="accent1"/>
          </a:solidFill>
        </a:ln>
      </dgm:spPr>
      <dgm:t>
        <a:bodyPr/>
        <a:lstStyle/>
        <a:p>
          <a:endParaRPr lang="en-US" sz="1000"/>
        </a:p>
      </dgm:t>
    </dgm:pt>
    <dgm:pt modelId="{32DD7BFD-4600-4B74-B545-0A4590444EA7}" type="sibTrans" cxnId="{6BDCF425-8199-4203-901F-C5F78156C914}">
      <dgm:prSet/>
      <dgm:spPr/>
      <dgm:t>
        <a:bodyPr/>
        <a:lstStyle/>
        <a:p>
          <a:endParaRPr lang="en-US" sz="1000"/>
        </a:p>
      </dgm:t>
    </dgm:pt>
    <dgm:pt modelId="{F413CD4E-AF7A-4D7E-B2B9-8E45D24F407E}">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اقلیمی</a:t>
          </a:r>
          <a:endParaRPr lang="en-US" sz="1000" b="1" dirty="0">
            <a:latin typeface="Adobe Arabic" pitchFamily="18" charset="-78"/>
            <a:cs typeface="Adobe Arabic" pitchFamily="18" charset="-78"/>
          </a:endParaRPr>
        </a:p>
      </dgm:t>
    </dgm:pt>
    <dgm:pt modelId="{6E4F87DA-E87B-4932-8339-3CBD18CF9B0E}" type="parTrans" cxnId="{216727FC-ACF9-4ABE-BDD0-F764D9542174}">
      <dgm:prSet/>
      <dgm:spPr>
        <a:ln>
          <a:solidFill>
            <a:schemeClr val="accent1"/>
          </a:solidFill>
        </a:ln>
      </dgm:spPr>
      <dgm:t>
        <a:bodyPr/>
        <a:lstStyle/>
        <a:p>
          <a:endParaRPr lang="en-US" sz="1000"/>
        </a:p>
      </dgm:t>
    </dgm:pt>
    <dgm:pt modelId="{470ED4E6-E97A-440F-B0A2-F361CBB2D987}" type="sibTrans" cxnId="{216727FC-ACF9-4ABE-BDD0-F764D9542174}">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4"/>
      <dgm:spPr/>
      <dgm:t>
        <a:bodyPr/>
        <a:lstStyle/>
        <a:p>
          <a:endParaRPr lang="en-US"/>
        </a:p>
      </dgm:t>
    </dgm:pt>
    <dgm:pt modelId="{79CB2974-4258-4016-BED7-D8F79A328CFF}" type="pres">
      <dgm:prSet presAssocID="{B0C98B80-C636-4289-B0E3-99BC6FA52F85}" presName="childText" presStyleLbl="bgAcc1" presStyleIdx="0"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4"/>
      <dgm:spPr/>
      <dgm:t>
        <a:bodyPr/>
        <a:lstStyle/>
        <a:p>
          <a:endParaRPr lang="en-US"/>
        </a:p>
      </dgm:t>
    </dgm:pt>
    <dgm:pt modelId="{48A8F91F-0BEB-459F-B104-137E6B37B380}" type="pres">
      <dgm:prSet presAssocID="{ECA2AFDE-3C28-493C-8D37-53A8A225DE7B}" presName="childText" presStyleLbl="bgAcc1" presStyleIdx="1" presStyleCnt="4" custScaleY="47877">
        <dgm:presLayoutVars>
          <dgm:bulletEnabled val="1"/>
        </dgm:presLayoutVars>
      </dgm:prSet>
      <dgm:spPr/>
      <dgm:t>
        <a:bodyPr/>
        <a:lstStyle/>
        <a:p>
          <a:endParaRPr lang="en-US"/>
        </a:p>
      </dgm:t>
    </dgm:pt>
    <dgm:pt modelId="{BA8B5D0C-97E1-418D-9CB2-222E47D0C240}" type="pres">
      <dgm:prSet presAssocID="{3AD758A6-18C4-4CC8-8F55-AD931023B835}" presName="Name13" presStyleLbl="parChTrans1D2" presStyleIdx="2" presStyleCnt="4"/>
      <dgm:spPr/>
      <dgm:t>
        <a:bodyPr/>
        <a:lstStyle/>
        <a:p>
          <a:endParaRPr lang="en-US"/>
        </a:p>
      </dgm:t>
    </dgm:pt>
    <dgm:pt modelId="{6312BB85-C699-4004-A48C-474A371FB59E}" type="pres">
      <dgm:prSet presAssocID="{758F2566-EA32-4753-9E9F-A2D0B88EF654}" presName="childText" presStyleLbl="bgAcc1" presStyleIdx="2" presStyleCnt="4" custScaleY="47877">
        <dgm:presLayoutVars>
          <dgm:bulletEnabled val="1"/>
        </dgm:presLayoutVars>
      </dgm:prSet>
      <dgm:spPr/>
      <dgm:t>
        <a:bodyPr/>
        <a:lstStyle/>
        <a:p>
          <a:endParaRPr lang="en-US"/>
        </a:p>
      </dgm:t>
    </dgm:pt>
    <dgm:pt modelId="{5C78198C-E3E6-4739-A2FB-D8438428A14C}" type="pres">
      <dgm:prSet presAssocID="{6E4F87DA-E87B-4932-8339-3CBD18CF9B0E}" presName="Name13" presStyleLbl="parChTrans1D2" presStyleIdx="3" presStyleCnt="4"/>
      <dgm:spPr/>
      <dgm:t>
        <a:bodyPr/>
        <a:lstStyle/>
        <a:p>
          <a:endParaRPr lang="en-US"/>
        </a:p>
      </dgm:t>
    </dgm:pt>
    <dgm:pt modelId="{521A5656-453A-412F-8F98-576212271FDD}" type="pres">
      <dgm:prSet presAssocID="{F413CD4E-AF7A-4D7E-B2B9-8E45D24F407E}" presName="childText" presStyleLbl="bgAcc1" presStyleIdx="3" presStyleCnt="4" custScaleY="47877">
        <dgm:presLayoutVars>
          <dgm:bulletEnabled val="1"/>
        </dgm:presLayoutVars>
      </dgm:prSet>
      <dgm:spPr/>
      <dgm:t>
        <a:bodyPr/>
        <a:lstStyle/>
        <a:p>
          <a:endParaRPr lang="en-US"/>
        </a:p>
      </dgm:t>
    </dgm:pt>
  </dgm:ptLst>
  <dgm:cxnLst>
    <dgm:cxn modelId="{6BDCF425-8199-4203-901F-C5F78156C914}" srcId="{49BAB4D9-722C-4BFC-AB7A-4C631AE85301}" destId="{758F2566-EA32-4753-9E9F-A2D0B88EF654}" srcOrd="2" destOrd="0" parTransId="{3AD758A6-18C4-4CC8-8F55-AD931023B835}" sibTransId="{32DD7BFD-4600-4B74-B545-0A4590444EA7}"/>
    <dgm:cxn modelId="{E2F4AF9B-6C29-46CE-8FDF-A3EDD9BF2119}" type="presOf" srcId="{12876316-C5BB-4D54-B887-BF2157DDBC57}" destId="{7327A21F-FBF3-4FFB-AA49-57252446DE80}" srcOrd="0" destOrd="0" presId="urn:microsoft.com/office/officeart/2005/8/layout/hierarchy3"/>
    <dgm:cxn modelId="{9EE3D6BC-D8F0-4E12-9635-BD559BC060FC}" type="presOf" srcId="{F413CD4E-AF7A-4D7E-B2B9-8E45D24F407E}" destId="{521A5656-453A-412F-8F98-576212271FDD}"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07817353-0059-425E-80C1-87F81A62FE86}" type="presOf" srcId="{B0C98B80-C636-4289-B0E3-99BC6FA52F85}" destId="{79CB2974-4258-4016-BED7-D8F79A328CFF}" srcOrd="0" destOrd="0" presId="urn:microsoft.com/office/officeart/2005/8/layout/hierarchy3"/>
    <dgm:cxn modelId="{9BF86F3A-03D1-48ED-9604-A103FB7E8700}" type="presOf" srcId="{758F2566-EA32-4753-9E9F-A2D0B88EF654}" destId="{6312BB85-C699-4004-A48C-474A371FB59E}" srcOrd="0" destOrd="0" presId="urn:microsoft.com/office/officeart/2005/8/layout/hierarchy3"/>
    <dgm:cxn modelId="{B3A2DA23-DBC0-47D2-B72E-7A1319702420}" type="presOf" srcId="{49BAB4D9-722C-4BFC-AB7A-4C631AE85301}" destId="{CF85CB47-4192-45EA-A07E-C73D4636A4A6}" srcOrd="1" destOrd="0" presId="urn:microsoft.com/office/officeart/2005/8/layout/hierarchy3"/>
    <dgm:cxn modelId="{216727FC-ACF9-4ABE-BDD0-F764D9542174}" srcId="{49BAB4D9-722C-4BFC-AB7A-4C631AE85301}" destId="{F413CD4E-AF7A-4D7E-B2B9-8E45D24F407E}" srcOrd="3" destOrd="0" parTransId="{6E4F87DA-E87B-4932-8339-3CBD18CF9B0E}" sibTransId="{470ED4E6-E97A-440F-B0A2-F361CBB2D987}"/>
    <dgm:cxn modelId="{5B4AC49E-A05A-415C-81A4-F84C584E9DED}" type="presOf" srcId="{3AD758A6-18C4-4CC8-8F55-AD931023B835}" destId="{BA8B5D0C-97E1-418D-9CB2-222E47D0C240}" srcOrd="0" destOrd="0" presId="urn:microsoft.com/office/officeart/2005/8/layout/hierarchy3"/>
    <dgm:cxn modelId="{0D036794-F2B4-478E-9805-B7512547B444}" type="presOf" srcId="{08B7A69D-981F-404F-9E88-BE92D83A7CD9}" destId="{469BB64D-B3FE-4EA2-9407-FC3C9D6732CC}" srcOrd="0" destOrd="0" presId="urn:microsoft.com/office/officeart/2005/8/layout/hierarchy3"/>
    <dgm:cxn modelId="{AC10B33A-25B4-46E9-A07F-CB5BAF44F1DF}" type="presOf" srcId="{6E4F87DA-E87B-4932-8339-3CBD18CF9B0E}" destId="{5C78198C-E3E6-4739-A2FB-D8438428A14C}"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6BD5C24D-9219-4FC2-BB29-6FACBBE84733}" type="presOf" srcId="{E99AE880-5184-43FC-B30F-826825F35397}" destId="{A37FE8A8-C0FC-4112-9691-C0E7F2E8C239}" srcOrd="0" destOrd="0" presId="urn:microsoft.com/office/officeart/2005/8/layout/hierarchy3"/>
    <dgm:cxn modelId="{17FD3BBA-0064-4082-BA75-B9BF59EFB3FC}" type="presOf" srcId="{ECA2AFDE-3C28-493C-8D37-53A8A225DE7B}" destId="{48A8F91F-0BEB-459F-B104-137E6B37B380}"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8A490A37-B445-4C4C-8446-6A4CCD9F3423}" type="presOf" srcId="{49BAB4D9-722C-4BFC-AB7A-4C631AE85301}" destId="{512A1A97-E871-4C43-915B-C8BF0EEA166A}" srcOrd="0" destOrd="0" presId="urn:microsoft.com/office/officeart/2005/8/layout/hierarchy3"/>
    <dgm:cxn modelId="{2AD04D7A-671E-4D52-BEE6-4607A517ACBE}" type="presParOf" srcId="{469BB64D-B3FE-4EA2-9407-FC3C9D6732CC}" destId="{43B5C500-036C-44BF-8440-A2477AB6E2FA}" srcOrd="0" destOrd="0" presId="urn:microsoft.com/office/officeart/2005/8/layout/hierarchy3"/>
    <dgm:cxn modelId="{8FE458B1-99AE-4056-B1EB-4111E16BA2A2}" type="presParOf" srcId="{43B5C500-036C-44BF-8440-A2477AB6E2FA}" destId="{88E6AA1D-461B-4711-9863-ECC7F78F8667}" srcOrd="0" destOrd="0" presId="urn:microsoft.com/office/officeart/2005/8/layout/hierarchy3"/>
    <dgm:cxn modelId="{AB5886C2-134D-4431-8E31-0913DD1C97E2}" type="presParOf" srcId="{88E6AA1D-461B-4711-9863-ECC7F78F8667}" destId="{512A1A97-E871-4C43-915B-C8BF0EEA166A}" srcOrd="0" destOrd="0" presId="urn:microsoft.com/office/officeart/2005/8/layout/hierarchy3"/>
    <dgm:cxn modelId="{05AC6108-A62A-4DCF-A4E5-033353E40C1F}" type="presParOf" srcId="{88E6AA1D-461B-4711-9863-ECC7F78F8667}" destId="{CF85CB47-4192-45EA-A07E-C73D4636A4A6}" srcOrd="1" destOrd="0" presId="urn:microsoft.com/office/officeart/2005/8/layout/hierarchy3"/>
    <dgm:cxn modelId="{F86039FE-41D0-41FD-B1C7-5B1B99748EA0}" type="presParOf" srcId="{43B5C500-036C-44BF-8440-A2477AB6E2FA}" destId="{7F9B1F4E-7369-4236-8C8A-0B111FE9C355}" srcOrd="1" destOrd="0" presId="urn:microsoft.com/office/officeart/2005/8/layout/hierarchy3"/>
    <dgm:cxn modelId="{4C2682BC-0529-4741-AD3D-E65F758FF496}" type="presParOf" srcId="{7F9B1F4E-7369-4236-8C8A-0B111FE9C355}" destId="{A37FE8A8-C0FC-4112-9691-C0E7F2E8C239}" srcOrd="0" destOrd="0" presId="urn:microsoft.com/office/officeart/2005/8/layout/hierarchy3"/>
    <dgm:cxn modelId="{111E00A9-21AF-4042-9892-430CA9320150}" type="presParOf" srcId="{7F9B1F4E-7369-4236-8C8A-0B111FE9C355}" destId="{79CB2974-4258-4016-BED7-D8F79A328CFF}" srcOrd="1" destOrd="0" presId="urn:microsoft.com/office/officeart/2005/8/layout/hierarchy3"/>
    <dgm:cxn modelId="{E02E8186-5FCD-408E-A4EF-71908CBCF3DA}" type="presParOf" srcId="{7F9B1F4E-7369-4236-8C8A-0B111FE9C355}" destId="{7327A21F-FBF3-4FFB-AA49-57252446DE80}" srcOrd="2" destOrd="0" presId="urn:microsoft.com/office/officeart/2005/8/layout/hierarchy3"/>
    <dgm:cxn modelId="{595F18C6-F489-44AF-B21A-DB646D06271E}" type="presParOf" srcId="{7F9B1F4E-7369-4236-8C8A-0B111FE9C355}" destId="{48A8F91F-0BEB-459F-B104-137E6B37B380}" srcOrd="3" destOrd="0" presId="urn:microsoft.com/office/officeart/2005/8/layout/hierarchy3"/>
    <dgm:cxn modelId="{121E5688-AA6D-4FC6-A2FE-CC0650D4D59B}" type="presParOf" srcId="{7F9B1F4E-7369-4236-8C8A-0B111FE9C355}" destId="{BA8B5D0C-97E1-418D-9CB2-222E47D0C240}" srcOrd="4" destOrd="0" presId="urn:microsoft.com/office/officeart/2005/8/layout/hierarchy3"/>
    <dgm:cxn modelId="{6D92B36A-9ABF-4AFC-8454-69E590BCEDD5}" type="presParOf" srcId="{7F9B1F4E-7369-4236-8C8A-0B111FE9C355}" destId="{6312BB85-C699-4004-A48C-474A371FB59E}" srcOrd="5" destOrd="0" presId="urn:microsoft.com/office/officeart/2005/8/layout/hierarchy3"/>
    <dgm:cxn modelId="{C1BF773C-D8B5-4199-A9B2-4310AFC1001D}" type="presParOf" srcId="{7F9B1F4E-7369-4236-8C8A-0B111FE9C355}" destId="{5C78198C-E3E6-4739-A2FB-D8438428A14C}" srcOrd="6" destOrd="0" presId="urn:microsoft.com/office/officeart/2005/8/layout/hierarchy3"/>
    <dgm:cxn modelId="{747C0E16-0E76-4025-AFCE-21E51648D46D}" type="presParOf" srcId="{7F9B1F4E-7369-4236-8C8A-0B111FE9C355}" destId="{521A5656-453A-412F-8F98-576212271FDD}"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262A0354-3D35-465D-A266-4479CE794D17}" type="doc">
      <dgm:prSet loTypeId="urn:microsoft.com/office/officeart/2008/layout/HorizontalMultiLevelHierarchy" loCatId="hierarchy" qsTypeId="urn:microsoft.com/office/officeart/2005/8/quickstyle/3d1" qsCatId="3D" csTypeId="urn:microsoft.com/office/officeart/2005/8/colors/accent1_2" csCatId="accent1" phldr="1"/>
      <dgm:spPr/>
      <dgm:t>
        <a:bodyPr/>
        <a:lstStyle/>
        <a:p>
          <a:endParaRPr lang="en-US"/>
        </a:p>
      </dgm:t>
    </dgm:pt>
    <dgm:pt modelId="{0EA9F61B-0353-4A4D-A8DA-8304FB3010CE}">
      <dgm:prSet phldrT="[Text]"/>
      <dgm:spPr/>
      <dgm:t>
        <a:bodyPr/>
        <a:lstStyle/>
        <a:p>
          <a:r>
            <a:rPr lang="fa-IR" b="1" dirty="0" smtClean="0">
              <a:solidFill>
                <a:srgbClr val="C00000"/>
              </a:solidFill>
              <a:latin typeface="Adobe Arabic" pitchFamily="18" charset="-78"/>
              <a:cs typeface="Adobe Arabic" pitchFamily="18" charset="-78"/>
            </a:rPr>
            <a:t>معایب</a:t>
          </a:r>
          <a:endParaRPr lang="en-US" b="1" dirty="0">
            <a:solidFill>
              <a:srgbClr val="C00000"/>
            </a:solidFill>
            <a:latin typeface="Adobe Arabic" pitchFamily="18" charset="-78"/>
            <a:cs typeface="Adobe Arabic" pitchFamily="18" charset="-78"/>
          </a:endParaRPr>
        </a:p>
      </dgm:t>
    </dgm:pt>
    <dgm:pt modelId="{B96B3428-74D9-478E-8EB9-E47E98EBCD43}" type="parTrans" cxnId="{2DD32474-63DD-4662-B125-14AC36D274B8}">
      <dgm:prSet/>
      <dgm:spPr/>
      <dgm:t>
        <a:bodyPr/>
        <a:lstStyle/>
        <a:p>
          <a:endParaRPr lang="en-US"/>
        </a:p>
      </dgm:t>
    </dgm:pt>
    <dgm:pt modelId="{325603B2-8F58-4439-9B47-7715BE1346A7}" type="sibTrans" cxnId="{2DD32474-63DD-4662-B125-14AC36D274B8}">
      <dgm:prSet/>
      <dgm:spPr/>
      <dgm:t>
        <a:bodyPr/>
        <a:lstStyle/>
        <a:p>
          <a:endParaRPr lang="en-US"/>
        </a:p>
      </dgm:t>
    </dgm:pt>
    <dgm:pt modelId="{25BB3436-6D98-469D-B972-3C9D2DFC317A}">
      <dgm:prSet phldrT="[Text]" custT="1"/>
      <dgm:spPr/>
      <dgm:t>
        <a:bodyPr/>
        <a:lstStyle/>
        <a:p>
          <a:r>
            <a:rPr lang="fa-IR" sz="1200" b="1" dirty="0" smtClean="0">
              <a:latin typeface="Adobe Arabic" pitchFamily="18" charset="-78"/>
              <a:cs typeface="Adobe Arabic" pitchFamily="18" charset="-78"/>
            </a:rPr>
            <a:t>هزینه بالا در ایجاد سرمایش</a:t>
          </a:r>
          <a:endParaRPr lang="en-US" sz="1200" b="1" dirty="0">
            <a:latin typeface="Adobe Arabic" pitchFamily="18" charset="-78"/>
            <a:cs typeface="Adobe Arabic" pitchFamily="18" charset="-78"/>
          </a:endParaRPr>
        </a:p>
      </dgm:t>
    </dgm:pt>
    <dgm:pt modelId="{8601D078-0717-4586-94E8-81BE0903D28C}" type="parTrans" cxnId="{8C74E427-1EA3-4D54-889E-703CABCC5925}">
      <dgm:prSet/>
      <dgm:spPr/>
      <dgm:t>
        <a:bodyPr/>
        <a:lstStyle/>
        <a:p>
          <a:endParaRPr lang="en-US"/>
        </a:p>
      </dgm:t>
    </dgm:pt>
    <dgm:pt modelId="{E2F43C65-1C71-4662-876D-CB88034B2D90}" type="sibTrans" cxnId="{8C74E427-1EA3-4D54-889E-703CABCC5925}">
      <dgm:prSet/>
      <dgm:spPr/>
      <dgm:t>
        <a:bodyPr/>
        <a:lstStyle/>
        <a:p>
          <a:endParaRPr lang="en-US"/>
        </a:p>
      </dgm:t>
    </dgm:pt>
    <dgm:pt modelId="{0A1572D8-9E6F-465F-B11B-83064FA63C68}">
      <dgm:prSet phldrT="[Text]" custT="1"/>
      <dgm:spPr/>
      <dgm:t>
        <a:bodyPr/>
        <a:lstStyle/>
        <a:p>
          <a:r>
            <a:rPr lang="fa-IR" sz="1200" b="1" dirty="0" smtClean="0">
              <a:latin typeface="Adobe Arabic" pitchFamily="18" charset="-78"/>
              <a:cs typeface="Adobe Arabic" pitchFamily="18" charset="-78"/>
            </a:rPr>
            <a:t>عدم امکان کنترل کامل</a:t>
          </a:r>
          <a:endParaRPr lang="en-US" sz="1200" b="1" dirty="0">
            <a:latin typeface="Adobe Arabic" pitchFamily="18" charset="-78"/>
            <a:cs typeface="Adobe Arabic" pitchFamily="18" charset="-78"/>
          </a:endParaRPr>
        </a:p>
      </dgm:t>
    </dgm:pt>
    <dgm:pt modelId="{EA35F72B-91F7-47D0-8301-6EF585F5FC7F}" type="parTrans" cxnId="{CA410753-8DEA-4E6F-91A9-D0A9554327F9}">
      <dgm:prSet/>
      <dgm:spPr/>
      <dgm:t>
        <a:bodyPr/>
        <a:lstStyle/>
        <a:p>
          <a:endParaRPr lang="en-US"/>
        </a:p>
      </dgm:t>
    </dgm:pt>
    <dgm:pt modelId="{F8DE3E47-AD3C-4E60-9E7F-6BE2858E848A}" type="sibTrans" cxnId="{CA410753-8DEA-4E6F-91A9-D0A9554327F9}">
      <dgm:prSet/>
      <dgm:spPr/>
      <dgm:t>
        <a:bodyPr/>
        <a:lstStyle/>
        <a:p>
          <a:endParaRPr lang="en-US"/>
        </a:p>
      </dgm:t>
    </dgm:pt>
    <dgm:pt modelId="{1574A5D7-9F36-4409-9FFE-1F687636EFD4}">
      <dgm:prSet phldrT="[Text]" custT="1"/>
      <dgm:spPr/>
      <dgm:t>
        <a:bodyPr/>
        <a:lstStyle/>
        <a:p>
          <a:r>
            <a:rPr lang="fa-IR" sz="1200" b="1" dirty="0" smtClean="0">
              <a:latin typeface="Adobe Arabic" pitchFamily="18" charset="-78"/>
              <a:cs typeface="Adobe Arabic" pitchFamily="18" charset="-78"/>
            </a:rPr>
            <a:t>عدم کارایی در زمانهای نبود خورشید</a:t>
          </a:r>
          <a:endParaRPr lang="en-US" sz="1200" b="1" dirty="0">
            <a:latin typeface="Adobe Arabic" pitchFamily="18" charset="-78"/>
            <a:cs typeface="Adobe Arabic" pitchFamily="18" charset="-78"/>
          </a:endParaRPr>
        </a:p>
      </dgm:t>
    </dgm:pt>
    <dgm:pt modelId="{445B608B-2DB4-4694-8415-184E110D7585}" type="parTrans" cxnId="{0477DC3F-5479-4561-974F-C3B5C1EE7383}">
      <dgm:prSet/>
      <dgm:spPr/>
      <dgm:t>
        <a:bodyPr/>
        <a:lstStyle/>
        <a:p>
          <a:endParaRPr lang="en-US"/>
        </a:p>
      </dgm:t>
    </dgm:pt>
    <dgm:pt modelId="{8B121B0E-B969-4AF4-AA43-F7BE98F69DCD}" type="sibTrans" cxnId="{0477DC3F-5479-4561-974F-C3B5C1EE7383}">
      <dgm:prSet/>
      <dgm:spPr/>
      <dgm:t>
        <a:bodyPr/>
        <a:lstStyle/>
        <a:p>
          <a:endParaRPr lang="en-US"/>
        </a:p>
      </dgm:t>
    </dgm:pt>
    <dgm:pt modelId="{DC7FB605-0CC2-4CA5-A933-A825078ED1C1}">
      <dgm:prSet phldrT="[Text]" custT="1"/>
      <dgm:spPr/>
      <dgm:t>
        <a:bodyPr/>
        <a:lstStyle/>
        <a:p>
          <a:r>
            <a:rPr lang="fa-IR" sz="1200" b="1" dirty="0" smtClean="0">
              <a:latin typeface="Adobe Arabic" pitchFamily="18" charset="-78"/>
              <a:cs typeface="Adobe Arabic" pitchFamily="18" charset="-78"/>
            </a:rPr>
            <a:t>نیاز به عایق کاری </a:t>
          </a:r>
          <a:endParaRPr lang="en-US" sz="1200" b="1" dirty="0">
            <a:latin typeface="Adobe Arabic" pitchFamily="18" charset="-78"/>
            <a:cs typeface="Adobe Arabic" pitchFamily="18" charset="-78"/>
          </a:endParaRPr>
        </a:p>
      </dgm:t>
    </dgm:pt>
    <dgm:pt modelId="{E287A376-A8E4-4B55-BC25-93DE1A9E0523}" type="parTrans" cxnId="{78BD2186-7DD4-47ED-8D76-7693B50378A1}">
      <dgm:prSet/>
      <dgm:spPr/>
      <dgm:t>
        <a:bodyPr/>
        <a:lstStyle/>
        <a:p>
          <a:endParaRPr lang="en-US"/>
        </a:p>
      </dgm:t>
    </dgm:pt>
    <dgm:pt modelId="{0C443973-2B19-4ACD-B7DB-AA1DBB39D141}" type="sibTrans" cxnId="{78BD2186-7DD4-47ED-8D76-7693B50378A1}">
      <dgm:prSet/>
      <dgm:spPr/>
      <dgm:t>
        <a:bodyPr/>
        <a:lstStyle/>
        <a:p>
          <a:endParaRPr lang="en-US"/>
        </a:p>
      </dgm:t>
    </dgm:pt>
    <dgm:pt modelId="{1B4347FF-02A6-4C21-8331-7EBCE5D76B28}">
      <dgm:prSet phldrT="[Text]" custT="1"/>
      <dgm:spPr/>
      <dgm:t>
        <a:bodyPr/>
        <a:lstStyle/>
        <a:p>
          <a:r>
            <a:rPr lang="fa-IR" sz="1200" b="1" dirty="0" smtClean="0">
              <a:latin typeface="Adobe Arabic" pitchFamily="18" charset="-78"/>
              <a:cs typeface="Adobe Arabic" pitchFamily="18" charset="-78"/>
            </a:rPr>
            <a:t>نیاز به سیستم مکانیکی جانبی در بعضی اوقات</a:t>
          </a:r>
          <a:endParaRPr lang="en-US" sz="1200" b="1" dirty="0">
            <a:latin typeface="Adobe Arabic" pitchFamily="18" charset="-78"/>
            <a:cs typeface="Adobe Arabic" pitchFamily="18" charset="-78"/>
          </a:endParaRPr>
        </a:p>
      </dgm:t>
    </dgm:pt>
    <dgm:pt modelId="{0CE8EFFE-E0E5-4EEC-862A-7DD0B646AA89}" type="parTrans" cxnId="{31A110CB-C728-4877-B3A9-AF8C90DE42A1}">
      <dgm:prSet/>
      <dgm:spPr/>
      <dgm:t>
        <a:bodyPr/>
        <a:lstStyle/>
        <a:p>
          <a:endParaRPr lang="en-US"/>
        </a:p>
      </dgm:t>
    </dgm:pt>
    <dgm:pt modelId="{31D4D967-E4EC-4C2E-808A-4240C027DE6C}" type="sibTrans" cxnId="{31A110CB-C728-4877-B3A9-AF8C90DE42A1}">
      <dgm:prSet/>
      <dgm:spPr/>
      <dgm:t>
        <a:bodyPr/>
        <a:lstStyle/>
        <a:p>
          <a:endParaRPr lang="en-US"/>
        </a:p>
      </dgm:t>
    </dgm:pt>
    <dgm:pt modelId="{05A071C2-9539-4BB8-8E4E-D89F1F949E99}" type="pres">
      <dgm:prSet presAssocID="{262A0354-3D35-465D-A266-4479CE794D17}" presName="Name0" presStyleCnt="0">
        <dgm:presLayoutVars>
          <dgm:chPref val="1"/>
          <dgm:dir/>
          <dgm:animOne val="branch"/>
          <dgm:animLvl val="lvl"/>
          <dgm:resizeHandles val="exact"/>
        </dgm:presLayoutVars>
      </dgm:prSet>
      <dgm:spPr/>
      <dgm:t>
        <a:bodyPr/>
        <a:lstStyle/>
        <a:p>
          <a:endParaRPr lang="en-US"/>
        </a:p>
      </dgm:t>
    </dgm:pt>
    <dgm:pt modelId="{A4A11CC0-B3AA-49E9-B332-0DD7D75917AD}" type="pres">
      <dgm:prSet presAssocID="{0EA9F61B-0353-4A4D-A8DA-8304FB3010CE}" presName="root1" presStyleCnt="0"/>
      <dgm:spPr/>
      <dgm:t>
        <a:bodyPr/>
        <a:lstStyle/>
        <a:p>
          <a:endParaRPr lang="en-US"/>
        </a:p>
      </dgm:t>
    </dgm:pt>
    <dgm:pt modelId="{54DBE353-FEE6-4009-AC41-FBC0FD86DD5D}" type="pres">
      <dgm:prSet presAssocID="{0EA9F61B-0353-4A4D-A8DA-8304FB3010CE}" presName="LevelOneTextNode" presStyleLbl="node0" presStyleIdx="0" presStyleCnt="1">
        <dgm:presLayoutVars>
          <dgm:chPref val="3"/>
        </dgm:presLayoutVars>
      </dgm:prSet>
      <dgm:spPr/>
      <dgm:t>
        <a:bodyPr/>
        <a:lstStyle/>
        <a:p>
          <a:endParaRPr lang="en-US"/>
        </a:p>
      </dgm:t>
    </dgm:pt>
    <dgm:pt modelId="{97A6E5A4-BBC9-4B9D-B850-56EE4EE76402}" type="pres">
      <dgm:prSet presAssocID="{0EA9F61B-0353-4A4D-A8DA-8304FB3010CE}" presName="level2hierChild" presStyleCnt="0"/>
      <dgm:spPr/>
      <dgm:t>
        <a:bodyPr/>
        <a:lstStyle/>
        <a:p>
          <a:endParaRPr lang="en-US"/>
        </a:p>
      </dgm:t>
    </dgm:pt>
    <dgm:pt modelId="{D8FD6CE8-6ABE-4DD9-B055-B170AFD302B0}" type="pres">
      <dgm:prSet presAssocID="{8601D078-0717-4586-94E8-81BE0903D28C}" presName="conn2-1" presStyleLbl="parChTrans1D2" presStyleIdx="0" presStyleCnt="5"/>
      <dgm:spPr/>
      <dgm:t>
        <a:bodyPr/>
        <a:lstStyle/>
        <a:p>
          <a:endParaRPr lang="en-US"/>
        </a:p>
      </dgm:t>
    </dgm:pt>
    <dgm:pt modelId="{C294A731-3C52-4A63-A736-F8C1F4ECC4BC}" type="pres">
      <dgm:prSet presAssocID="{8601D078-0717-4586-94E8-81BE0903D28C}" presName="connTx" presStyleLbl="parChTrans1D2" presStyleIdx="0" presStyleCnt="5"/>
      <dgm:spPr/>
      <dgm:t>
        <a:bodyPr/>
        <a:lstStyle/>
        <a:p>
          <a:endParaRPr lang="en-US"/>
        </a:p>
      </dgm:t>
    </dgm:pt>
    <dgm:pt modelId="{1CBC3DCC-1A3A-4EDE-BC8B-DB13DA9C83D0}" type="pres">
      <dgm:prSet presAssocID="{25BB3436-6D98-469D-B972-3C9D2DFC317A}" presName="root2" presStyleCnt="0"/>
      <dgm:spPr/>
      <dgm:t>
        <a:bodyPr/>
        <a:lstStyle/>
        <a:p>
          <a:endParaRPr lang="en-US"/>
        </a:p>
      </dgm:t>
    </dgm:pt>
    <dgm:pt modelId="{E2E2987C-AB08-4E97-82CF-1C9275C946ED}" type="pres">
      <dgm:prSet presAssocID="{25BB3436-6D98-469D-B972-3C9D2DFC317A}" presName="LevelTwoTextNode" presStyleLbl="node2" presStyleIdx="0" presStyleCnt="5">
        <dgm:presLayoutVars>
          <dgm:chPref val="3"/>
        </dgm:presLayoutVars>
      </dgm:prSet>
      <dgm:spPr/>
      <dgm:t>
        <a:bodyPr/>
        <a:lstStyle/>
        <a:p>
          <a:endParaRPr lang="en-US"/>
        </a:p>
      </dgm:t>
    </dgm:pt>
    <dgm:pt modelId="{B6C6289A-0341-4330-802F-41CA516D6E15}" type="pres">
      <dgm:prSet presAssocID="{25BB3436-6D98-469D-B972-3C9D2DFC317A}" presName="level3hierChild" presStyleCnt="0"/>
      <dgm:spPr/>
      <dgm:t>
        <a:bodyPr/>
        <a:lstStyle/>
        <a:p>
          <a:endParaRPr lang="en-US"/>
        </a:p>
      </dgm:t>
    </dgm:pt>
    <dgm:pt modelId="{DC9A4EF4-155A-4F73-A01F-F3EEC0F4F4DF}" type="pres">
      <dgm:prSet presAssocID="{EA35F72B-91F7-47D0-8301-6EF585F5FC7F}" presName="conn2-1" presStyleLbl="parChTrans1D2" presStyleIdx="1" presStyleCnt="5"/>
      <dgm:spPr/>
      <dgm:t>
        <a:bodyPr/>
        <a:lstStyle/>
        <a:p>
          <a:endParaRPr lang="en-US"/>
        </a:p>
      </dgm:t>
    </dgm:pt>
    <dgm:pt modelId="{252A9616-E734-419F-8F8F-8DD73D6C837D}" type="pres">
      <dgm:prSet presAssocID="{EA35F72B-91F7-47D0-8301-6EF585F5FC7F}" presName="connTx" presStyleLbl="parChTrans1D2" presStyleIdx="1" presStyleCnt="5"/>
      <dgm:spPr/>
      <dgm:t>
        <a:bodyPr/>
        <a:lstStyle/>
        <a:p>
          <a:endParaRPr lang="en-US"/>
        </a:p>
      </dgm:t>
    </dgm:pt>
    <dgm:pt modelId="{266715C6-A78E-493A-9505-5BE3F589115A}" type="pres">
      <dgm:prSet presAssocID="{0A1572D8-9E6F-465F-B11B-83064FA63C68}" presName="root2" presStyleCnt="0"/>
      <dgm:spPr/>
      <dgm:t>
        <a:bodyPr/>
        <a:lstStyle/>
        <a:p>
          <a:endParaRPr lang="en-US"/>
        </a:p>
      </dgm:t>
    </dgm:pt>
    <dgm:pt modelId="{E0D90C9C-8321-4584-A229-70236435A529}" type="pres">
      <dgm:prSet presAssocID="{0A1572D8-9E6F-465F-B11B-83064FA63C68}" presName="LevelTwoTextNode" presStyleLbl="node2" presStyleIdx="1" presStyleCnt="5">
        <dgm:presLayoutVars>
          <dgm:chPref val="3"/>
        </dgm:presLayoutVars>
      </dgm:prSet>
      <dgm:spPr/>
      <dgm:t>
        <a:bodyPr/>
        <a:lstStyle/>
        <a:p>
          <a:endParaRPr lang="en-US"/>
        </a:p>
      </dgm:t>
    </dgm:pt>
    <dgm:pt modelId="{2FFEB5F1-CD41-4872-ABBA-7C145F8644CE}" type="pres">
      <dgm:prSet presAssocID="{0A1572D8-9E6F-465F-B11B-83064FA63C68}" presName="level3hierChild" presStyleCnt="0"/>
      <dgm:spPr/>
      <dgm:t>
        <a:bodyPr/>
        <a:lstStyle/>
        <a:p>
          <a:endParaRPr lang="en-US"/>
        </a:p>
      </dgm:t>
    </dgm:pt>
    <dgm:pt modelId="{EF0AEF48-3ED6-40B7-8B80-16C6835E4500}" type="pres">
      <dgm:prSet presAssocID="{445B608B-2DB4-4694-8415-184E110D7585}" presName="conn2-1" presStyleLbl="parChTrans1D2" presStyleIdx="2" presStyleCnt="5"/>
      <dgm:spPr/>
      <dgm:t>
        <a:bodyPr/>
        <a:lstStyle/>
        <a:p>
          <a:endParaRPr lang="en-US"/>
        </a:p>
      </dgm:t>
    </dgm:pt>
    <dgm:pt modelId="{44F79C05-92D9-44CC-812D-CE4B9FE4AFA7}" type="pres">
      <dgm:prSet presAssocID="{445B608B-2DB4-4694-8415-184E110D7585}" presName="connTx" presStyleLbl="parChTrans1D2" presStyleIdx="2" presStyleCnt="5"/>
      <dgm:spPr/>
      <dgm:t>
        <a:bodyPr/>
        <a:lstStyle/>
        <a:p>
          <a:endParaRPr lang="en-US"/>
        </a:p>
      </dgm:t>
    </dgm:pt>
    <dgm:pt modelId="{296498AB-E801-4994-834C-44FE042DDCEB}" type="pres">
      <dgm:prSet presAssocID="{1574A5D7-9F36-4409-9FFE-1F687636EFD4}" presName="root2" presStyleCnt="0"/>
      <dgm:spPr/>
      <dgm:t>
        <a:bodyPr/>
        <a:lstStyle/>
        <a:p>
          <a:endParaRPr lang="en-US"/>
        </a:p>
      </dgm:t>
    </dgm:pt>
    <dgm:pt modelId="{E8FC32C5-1C10-4D46-96DE-4836EBB1DE61}" type="pres">
      <dgm:prSet presAssocID="{1574A5D7-9F36-4409-9FFE-1F687636EFD4}" presName="LevelTwoTextNode" presStyleLbl="node2" presStyleIdx="2" presStyleCnt="5">
        <dgm:presLayoutVars>
          <dgm:chPref val="3"/>
        </dgm:presLayoutVars>
      </dgm:prSet>
      <dgm:spPr/>
      <dgm:t>
        <a:bodyPr/>
        <a:lstStyle/>
        <a:p>
          <a:endParaRPr lang="en-US"/>
        </a:p>
      </dgm:t>
    </dgm:pt>
    <dgm:pt modelId="{0D568918-B942-44D1-8D7B-EF198611E78E}" type="pres">
      <dgm:prSet presAssocID="{1574A5D7-9F36-4409-9FFE-1F687636EFD4}" presName="level3hierChild" presStyleCnt="0"/>
      <dgm:spPr/>
      <dgm:t>
        <a:bodyPr/>
        <a:lstStyle/>
        <a:p>
          <a:endParaRPr lang="en-US"/>
        </a:p>
      </dgm:t>
    </dgm:pt>
    <dgm:pt modelId="{E0014E33-998C-48F7-9F8F-FB63E1028584}" type="pres">
      <dgm:prSet presAssocID="{E287A376-A8E4-4B55-BC25-93DE1A9E0523}" presName="conn2-1" presStyleLbl="parChTrans1D2" presStyleIdx="3" presStyleCnt="5"/>
      <dgm:spPr/>
      <dgm:t>
        <a:bodyPr/>
        <a:lstStyle/>
        <a:p>
          <a:endParaRPr lang="en-US"/>
        </a:p>
      </dgm:t>
    </dgm:pt>
    <dgm:pt modelId="{C0D226B3-3477-46B2-80E5-1F1DD60AEAE6}" type="pres">
      <dgm:prSet presAssocID="{E287A376-A8E4-4B55-BC25-93DE1A9E0523}" presName="connTx" presStyleLbl="parChTrans1D2" presStyleIdx="3" presStyleCnt="5"/>
      <dgm:spPr/>
      <dgm:t>
        <a:bodyPr/>
        <a:lstStyle/>
        <a:p>
          <a:endParaRPr lang="en-US"/>
        </a:p>
      </dgm:t>
    </dgm:pt>
    <dgm:pt modelId="{A629C7B9-4155-46DF-AEEE-049D5A4C4A42}" type="pres">
      <dgm:prSet presAssocID="{DC7FB605-0CC2-4CA5-A933-A825078ED1C1}" presName="root2" presStyleCnt="0"/>
      <dgm:spPr/>
      <dgm:t>
        <a:bodyPr/>
        <a:lstStyle/>
        <a:p>
          <a:endParaRPr lang="en-US"/>
        </a:p>
      </dgm:t>
    </dgm:pt>
    <dgm:pt modelId="{08618A7E-D92F-4387-82F9-629BD9600E6C}" type="pres">
      <dgm:prSet presAssocID="{DC7FB605-0CC2-4CA5-A933-A825078ED1C1}" presName="LevelTwoTextNode" presStyleLbl="node2" presStyleIdx="3" presStyleCnt="5">
        <dgm:presLayoutVars>
          <dgm:chPref val="3"/>
        </dgm:presLayoutVars>
      </dgm:prSet>
      <dgm:spPr/>
      <dgm:t>
        <a:bodyPr/>
        <a:lstStyle/>
        <a:p>
          <a:endParaRPr lang="en-US"/>
        </a:p>
      </dgm:t>
    </dgm:pt>
    <dgm:pt modelId="{4BD730AE-E756-4E7E-903B-A9B0368673C7}" type="pres">
      <dgm:prSet presAssocID="{DC7FB605-0CC2-4CA5-A933-A825078ED1C1}" presName="level3hierChild" presStyleCnt="0"/>
      <dgm:spPr/>
      <dgm:t>
        <a:bodyPr/>
        <a:lstStyle/>
        <a:p>
          <a:endParaRPr lang="en-US"/>
        </a:p>
      </dgm:t>
    </dgm:pt>
    <dgm:pt modelId="{518ADC94-D626-4F19-B975-53F8F1F201D9}" type="pres">
      <dgm:prSet presAssocID="{0CE8EFFE-E0E5-4EEC-862A-7DD0B646AA89}" presName="conn2-1" presStyleLbl="parChTrans1D2" presStyleIdx="4" presStyleCnt="5"/>
      <dgm:spPr/>
      <dgm:t>
        <a:bodyPr/>
        <a:lstStyle/>
        <a:p>
          <a:endParaRPr lang="en-US"/>
        </a:p>
      </dgm:t>
    </dgm:pt>
    <dgm:pt modelId="{26977D43-8520-48A1-90DB-2859970AC964}" type="pres">
      <dgm:prSet presAssocID="{0CE8EFFE-E0E5-4EEC-862A-7DD0B646AA89}" presName="connTx" presStyleLbl="parChTrans1D2" presStyleIdx="4" presStyleCnt="5"/>
      <dgm:spPr/>
      <dgm:t>
        <a:bodyPr/>
        <a:lstStyle/>
        <a:p>
          <a:endParaRPr lang="en-US"/>
        </a:p>
      </dgm:t>
    </dgm:pt>
    <dgm:pt modelId="{66141362-EB86-48C7-BBC4-57BE43B9D961}" type="pres">
      <dgm:prSet presAssocID="{1B4347FF-02A6-4C21-8331-7EBCE5D76B28}" presName="root2" presStyleCnt="0"/>
      <dgm:spPr/>
      <dgm:t>
        <a:bodyPr/>
        <a:lstStyle/>
        <a:p>
          <a:endParaRPr lang="en-US"/>
        </a:p>
      </dgm:t>
    </dgm:pt>
    <dgm:pt modelId="{2CDFF998-8D14-4E70-BCD4-ADBECCC2C3B3}" type="pres">
      <dgm:prSet presAssocID="{1B4347FF-02A6-4C21-8331-7EBCE5D76B28}" presName="LevelTwoTextNode" presStyleLbl="node2" presStyleIdx="4" presStyleCnt="5">
        <dgm:presLayoutVars>
          <dgm:chPref val="3"/>
        </dgm:presLayoutVars>
      </dgm:prSet>
      <dgm:spPr/>
      <dgm:t>
        <a:bodyPr/>
        <a:lstStyle/>
        <a:p>
          <a:endParaRPr lang="en-US"/>
        </a:p>
      </dgm:t>
    </dgm:pt>
    <dgm:pt modelId="{A6CFAF46-20D5-4770-BDDE-05EE39557FAA}" type="pres">
      <dgm:prSet presAssocID="{1B4347FF-02A6-4C21-8331-7EBCE5D76B28}" presName="level3hierChild" presStyleCnt="0"/>
      <dgm:spPr/>
      <dgm:t>
        <a:bodyPr/>
        <a:lstStyle/>
        <a:p>
          <a:endParaRPr lang="en-US"/>
        </a:p>
      </dgm:t>
    </dgm:pt>
  </dgm:ptLst>
  <dgm:cxnLst>
    <dgm:cxn modelId="{C71310D9-051E-4968-B135-9FAED1AD8EE5}" type="presOf" srcId="{262A0354-3D35-465D-A266-4479CE794D17}" destId="{05A071C2-9539-4BB8-8E4E-D89F1F949E99}" srcOrd="0" destOrd="0" presId="urn:microsoft.com/office/officeart/2008/layout/HorizontalMultiLevelHierarchy"/>
    <dgm:cxn modelId="{2DD32474-63DD-4662-B125-14AC36D274B8}" srcId="{262A0354-3D35-465D-A266-4479CE794D17}" destId="{0EA9F61B-0353-4A4D-A8DA-8304FB3010CE}" srcOrd="0" destOrd="0" parTransId="{B96B3428-74D9-478E-8EB9-E47E98EBCD43}" sibTransId="{325603B2-8F58-4439-9B47-7715BE1346A7}"/>
    <dgm:cxn modelId="{2196D15A-2425-49BD-B1BA-89FC0C454AC7}" type="presOf" srcId="{445B608B-2DB4-4694-8415-184E110D7585}" destId="{44F79C05-92D9-44CC-812D-CE4B9FE4AFA7}" srcOrd="1" destOrd="0" presId="urn:microsoft.com/office/officeart/2008/layout/HorizontalMultiLevelHierarchy"/>
    <dgm:cxn modelId="{CA410753-8DEA-4E6F-91A9-D0A9554327F9}" srcId="{0EA9F61B-0353-4A4D-A8DA-8304FB3010CE}" destId="{0A1572D8-9E6F-465F-B11B-83064FA63C68}" srcOrd="1" destOrd="0" parTransId="{EA35F72B-91F7-47D0-8301-6EF585F5FC7F}" sibTransId="{F8DE3E47-AD3C-4E60-9E7F-6BE2858E848A}"/>
    <dgm:cxn modelId="{B8907A3F-CE5C-4CCC-9F72-875CA4DE1CF7}" type="presOf" srcId="{8601D078-0717-4586-94E8-81BE0903D28C}" destId="{C294A731-3C52-4A63-A736-F8C1F4ECC4BC}" srcOrd="1" destOrd="0" presId="urn:microsoft.com/office/officeart/2008/layout/HorizontalMultiLevelHierarchy"/>
    <dgm:cxn modelId="{C0D8288F-C25A-4B66-92D9-56F57676093A}" type="presOf" srcId="{0A1572D8-9E6F-465F-B11B-83064FA63C68}" destId="{E0D90C9C-8321-4584-A229-70236435A529}" srcOrd="0" destOrd="0" presId="urn:microsoft.com/office/officeart/2008/layout/HorizontalMultiLevelHierarchy"/>
    <dgm:cxn modelId="{31A110CB-C728-4877-B3A9-AF8C90DE42A1}" srcId="{0EA9F61B-0353-4A4D-A8DA-8304FB3010CE}" destId="{1B4347FF-02A6-4C21-8331-7EBCE5D76B28}" srcOrd="4" destOrd="0" parTransId="{0CE8EFFE-E0E5-4EEC-862A-7DD0B646AA89}" sibTransId="{31D4D967-E4EC-4C2E-808A-4240C027DE6C}"/>
    <dgm:cxn modelId="{0477DC3F-5479-4561-974F-C3B5C1EE7383}" srcId="{0EA9F61B-0353-4A4D-A8DA-8304FB3010CE}" destId="{1574A5D7-9F36-4409-9FFE-1F687636EFD4}" srcOrd="2" destOrd="0" parTransId="{445B608B-2DB4-4694-8415-184E110D7585}" sibTransId="{8B121B0E-B969-4AF4-AA43-F7BE98F69DCD}"/>
    <dgm:cxn modelId="{FA28F361-2F92-438B-BE4F-51424EB9430D}" type="presOf" srcId="{EA35F72B-91F7-47D0-8301-6EF585F5FC7F}" destId="{252A9616-E734-419F-8F8F-8DD73D6C837D}" srcOrd="1" destOrd="0" presId="urn:microsoft.com/office/officeart/2008/layout/HorizontalMultiLevelHierarchy"/>
    <dgm:cxn modelId="{AD0C6569-39B9-4DEA-8FCA-89A6FCB40830}" type="presOf" srcId="{1B4347FF-02A6-4C21-8331-7EBCE5D76B28}" destId="{2CDFF998-8D14-4E70-BCD4-ADBECCC2C3B3}" srcOrd="0" destOrd="0" presId="urn:microsoft.com/office/officeart/2008/layout/HorizontalMultiLevelHierarchy"/>
    <dgm:cxn modelId="{AA63D37D-7492-42FE-899F-A1CB2EC78D4F}" type="presOf" srcId="{445B608B-2DB4-4694-8415-184E110D7585}" destId="{EF0AEF48-3ED6-40B7-8B80-16C6835E4500}" srcOrd="0" destOrd="0" presId="urn:microsoft.com/office/officeart/2008/layout/HorizontalMultiLevelHierarchy"/>
    <dgm:cxn modelId="{9965CBAD-0BCB-4C9C-86E4-0C05D62608D8}" type="presOf" srcId="{DC7FB605-0CC2-4CA5-A933-A825078ED1C1}" destId="{08618A7E-D92F-4387-82F9-629BD9600E6C}" srcOrd="0" destOrd="0" presId="urn:microsoft.com/office/officeart/2008/layout/HorizontalMultiLevelHierarchy"/>
    <dgm:cxn modelId="{8D5C8BAA-1EE8-427B-B5A8-06755BA43434}" type="presOf" srcId="{EA35F72B-91F7-47D0-8301-6EF585F5FC7F}" destId="{DC9A4EF4-155A-4F73-A01F-F3EEC0F4F4DF}" srcOrd="0" destOrd="0" presId="urn:microsoft.com/office/officeart/2008/layout/HorizontalMultiLevelHierarchy"/>
    <dgm:cxn modelId="{60E5BDDC-3AB5-43DE-BC4F-DEE88130E530}" type="presOf" srcId="{1574A5D7-9F36-4409-9FFE-1F687636EFD4}" destId="{E8FC32C5-1C10-4D46-96DE-4836EBB1DE61}" srcOrd="0" destOrd="0" presId="urn:microsoft.com/office/officeart/2008/layout/HorizontalMultiLevelHierarchy"/>
    <dgm:cxn modelId="{89D44B1F-8BF2-4274-A154-6D57CC0BA7BE}" type="presOf" srcId="{25BB3436-6D98-469D-B972-3C9D2DFC317A}" destId="{E2E2987C-AB08-4E97-82CF-1C9275C946ED}" srcOrd="0" destOrd="0" presId="urn:microsoft.com/office/officeart/2008/layout/HorizontalMultiLevelHierarchy"/>
    <dgm:cxn modelId="{7558A642-7A14-4B15-9040-C14EC69B76C8}" type="presOf" srcId="{0EA9F61B-0353-4A4D-A8DA-8304FB3010CE}" destId="{54DBE353-FEE6-4009-AC41-FBC0FD86DD5D}" srcOrd="0" destOrd="0" presId="urn:microsoft.com/office/officeart/2008/layout/HorizontalMultiLevelHierarchy"/>
    <dgm:cxn modelId="{B55359FE-88DD-4BF3-BF0D-16096E29A434}" type="presOf" srcId="{0CE8EFFE-E0E5-4EEC-862A-7DD0B646AA89}" destId="{518ADC94-D626-4F19-B975-53F8F1F201D9}" srcOrd="0" destOrd="0" presId="urn:microsoft.com/office/officeart/2008/layout/HorizontalMultiLevelHierarchy"/>
    <dgm:cxn modelId="{DBC85092-69B6-45BE-8717-1F2AF1AFDB1F}" type="presOf" srcId="{0CE8EFFE-E0E5-4EEC-862A-7DD0B646AA89}" destId="{26977D43-8520-48A1-90DB-2859970AC964}" srcOrd="1" destOrd="0" presId="urn:microsoft.com/office/officeart/2008/layout/HorizontalMultiLevelHierarchy"/>
    <dgm:cxn modelId="{78BD2186-7DD4-47ED-8D76-7693B50378A1}" srcId="{0EA9F61B-0353-4A4D-A8DA-8304FB3010CE}" destId="{DC7FB605-0CC2-4CA5-A933-A825078ED1C1}" srcOrd="3" destOrd="0" parTransId="{E287A376-A8E4-4B55-BC25-93DE1A9E0523}" sibTransId="{0C443973-2B19-4ACD-B7DB-AA1DBB39D141}"/>
    <dgm:cxn modelId="{8C74E427-1EA3-4D54-889E-703CABCC5925}" srcId="{0EA9F61B-0353-4A4D-A8DA-8304FB3010CE}" destId="{25BB3436-6D98-469D-B972-3C9D2DFC317A}" srcOrd="0" destOrd="0" parTransId="{8601D078-0717-4586-94E8-81BE0903D28C}" sibTransId="{E2F43C65-1C71-4662-876D-CB88034B2D90}"/>
    <dgm:cxn modelId="{E05AC2BB-448D-4566-9EC0-C58388E405B7}" type="presOf" srcId="{E287A376-A8E4-4B55-BC25-93DE1A9E0523}" destId="{C0D226B3-3477-46B2-80E5-1F1DD60AEAE6}" srcOrd="1" destOrd="0" presId="urn:microsoft.com/office/officeart/2008/layout/HorizontalMultiLevelHierarchy"/>
    <dgm:cxn modelId="{A4C7037B-AFBE-4A6E-9BA0-F97C5FE38889}" type="presOf" srcId="{8601D078-0717-4586-94E8-81BE0903D28C}" destId="{D8FD6CE8-6ABE-4DD9-B055-B170AFD302B0}" srcOrd="0" destOrd="0" presId="urn:microsoft.com/office/officeart/2008/layout/HorizontalMultiLevelHierarchy"/>
    <dgm:cxn modelId="{6383F85F-4E28-49FC-A702-C8FDA49596DF}" type="presOf" srcId="{E287A376-A8E4-4B55-BC25-93DE1A9E0523}" destId="{E0014E33-998C-48F7-9F8F-FB63E1028584}" srcOrd="0" destOrd="0" presId="urn:microsoft.com/office/officeart/2008/layout/HorizontalMultiLevelHierarchy"/>
    <dgm:cxn modelId="{0E1241D5-CD50-4731-8E2F-04E40FE7FDD7}" type="presParOf" srcId="{05A071C2-9539-4BB8-8E4E-D89F1F949E99}" destId="{A4A11CC0-B3AA-49E9-B332-0DD7D75917AD}" srcOrd="0" destOrd="0" presId="urn:microsoft.com/office/officeart/2008/layout/HorizontalMultiLevelHierarchy"/>
    <dgm:cxn modelId="{B08F73DB-6927-4777-9601-3360729D53EF}" type="presParOf" srcId="{A4A11CC0-B3AA-49E9-B332-0DD7D75917AD}" destId="{54DBE353-FEE6-4009-AC41-FBC0FD86DD5D}" srcOrd="0" destOrd="0" presId="urn:microsoft.com/office/officeart/2008/layout/HorizontalMultiLevelHierarchy"/>
    <dgm:cxn modelId="{C172E35D-FEE7-4C47-9D35-D3A07507569D}" type="presParOf" srcId="{A4A11CC0-B3AA-49E9-B332-0DD7D75917AD}" destId="{97A6E5A4-BBC9-4B9D-B850-56EE4EE76402}" srcOrd="1" destOrd="0" presId="urn:microsoft.com/office/officeart/2008/layout/HorizontalMultiLevelHierarchy"/>
    <dgm:cxn modelId="{4BA6E331-6633-46AB-8B03-5745CC443B37}" type="presParOf" srcId="{97A6E5A4-BBC9-4B9D-B850-56EE4EE76402}" destId="{D8FD6CE8-6ABE-4DD9-B055-B170AFD302B0}" srcOrd="0" destOrd="0" presId="urn:microsoft.com/office/officeart/2008/layout/HorizontalMultiLevelHierarchy"/>
    <dgm:cxn modelId="{39985D1D-DFE6-486A-98AA-6222EE7CAE47}" type="presParOf" srcId="{D8FD6CE8-6ABE-4DD9-B055-B170AFD302B0}" destId="{C294A731-3C52-4A63-A736-F8C1F4ECC4BC}" srcOrd="0" destOrd="0" presId="urn:microsoft.com/office/officeart/2008/layout/HorizontalMultiLevelHierarchy"/>
    <dgm:cxn modelId="{D528D25E-5CB8-4338-AFC7-4C95423A1D40}" type="presParOf" srcId="{97A6E5A4-BBC9-4B9D-B850-56EE4EE76402}" destId="{1CBC3DCC-1A3A-4EDE-BC8B-DB13DA9C83D0}" srcOrd="1" destOrd="0" presId="urn:microsoft.com/office/officeart/2008/layout/HorizontalMultiLevelHierarchy"/>
    <dgm:cxn modelId="{CC48EABA-EC1A-44E2-8138-8770F9EDA2E8}" type="presParOf" srcId="{1CBC3DCC-1A3A-4EDE-BC8B-DB13DA9C83D0}" destId="{E2E2987C-AB08-4E97-82CF-1C9275C946ED}" srcOrd="0" destOrd="0" presId="urn:microsoft.com/office/officeart/2008/layout/HorizontalMultiLevelHierarchy"/>
    <dgm:cxn modelId="{8D8B1036-C0B8-46C2-BF5D-C9A44537BEB3}" type="presParOf" srcId="{1CBC3DCC-1A3A-4EDE-BC8B-DB13DA9C83D0}" destId="{B6C6289A-0341-4330-802F-41CA516D6E15}" srcOrd="1" destOrd="0" presId="urn:microsoft.com/office/officeart/2008/layout/HorizontalMultiLevelHierarchy"/>
    <dgm:cxn modelId="{B610B4A9-56E6-4CB3-9B07-FE4BDAC2472E}" type="presParOf" srcId="{97A6E5A4-BBC9-4B9D-B850-56EE4EE76402}" destId="{DC9A4EF4-155A-4F73-A01F-F3EEC0F4F4DF}" srcOrd="2" destOrd="0" presId="urn:microsoft.com/office/officeart/2008/layout/HorizontalMultiLevelHierarchy"/>
    <dgm:cxn modelId="{6B8623BD-E835-4CCA-9B76-001C2C8C4F06}" type="presParOf" srcId="{DC9A4EF4-155A-4F73-A01F-F3EEC0F4F4DF}" destId="{252A9616-E734-419F-8F8F-8DD73D6C837D}" srcOrd="0" destOrd="0" presId="urn:microsoft.com/office/officeart/2008/layout/HorizontalMultiLevelHierarchy"/>
    <dgm:cxn modelId="{99083ED4-23FB-458D-BC4F-6A98B89B865D}" type="presParOf" srcId="{97A6E5A4-BBC9-4B9D-B850-56EE4EE76402}" destId="{266715C6-A78E-493A-9505-5BE3F589115A}" srcOrd="3" destOrd="0" presId="urn:microsoft.com/office/officeart/2008/layout/HorizontalMultiLevelHierarchy"/>
    <dgm:cxn modelId="{CF8F42EF-DC45-404A-A16B-909E2BE4E33E}" type="presParOf" srcId="{266715C6-A78E-493A-9505-5BE3F589115A}" destId="{E0D90C9C-8321-4584-A229-70236435A529}" srcOrd="0" destOrd="0" presId="urn:microsoft.com/office/officeart/2008/layout/HorizontalMultiLevelHierarchy"/>
    <dgm:cxn modelId="{012A398C-7FA8-4B2D-A61B-E65822850C2C}" type="presParOf" srcId="{266715C6-A78E-493A-9505-5BE3F589115A}" destId="{2FFEB5F1-CD41-4872-ABBA-7C145F8644CE}" srcOrd="1" destOrd="0" presId="urn:microsoft.com/office/officeart/2008/layout/HorizontalMultiLevelHierarchy"/>
    <dgm:cxn modelId="{28946B95-175E-4575-88EB-67C912969456}" type="presParOf" srcId="{97A6E5A4-BBC9-4B9D-B850-56EE4EE76402}" destId="{EF0AEF48-3ED6-40B7-8B80-16C6835E4500}" srcOrd="4" destOrd="0" presId="urn:microsoft.com/office/officeart/2008/layout/HorizontalMultiLevelHierarchy"/>
    <dgm:cxn modelId="{26ABAF37-5A25-4F74-9BB6-D15BC4895CAB}" type="presParOf" srcId="{EF0AEF48-3ED6-40B7-8B80-16C6835E4500}" destId="{44F79C05-92D9-44CC-812D-CE4B9FE4AFA7}" srcOrd="0" destOrd="0" presId="urn:microsoft.com/office/officeart/2008/layout/HorizontalMultiLevelHierarchy"/>
    <dgm:cxn modelId="{63A1C006-A512-4C88-9351-8277AE73CF29}" type="presParOf" srcId="{97A6E5A4-BBC9-4B9D-B850-56EE4EE76402}" destId="{296498AB-E801-4994-834C-44FE042DDCEB}" srcOrd="5" destOrd="0" presId="urn:microsoft.com/office/officeart/2008/layout/HorizontalMultiLevelHierarchy"/>
    <dgm:cxn modelId="{FF34BEF7-AA24-4166-A450-FC5C2C4FC25E}" type="presParOf" srcId="{296498AB-E801-4994-834C-44FE042DDCEB}" destId="{E8FC32C5-1C10-4D46-96DE-4836EBB1DE61}" srcOrd="0" destOrd="0" presId="urn:microsoft.com/office/officeart/2008/layout/HorizontalMultiLevelHierarchy"/>
    <dgm:cxn modelId="{3BE2986A-0679-47D5-A48B-521CCDA85C60}" type="presParOf" srcId="{296498AB-E801-4994-834C-44FE042DDCEB}" destId="{0D568918-B942-44D1-8D7B-EF198611E78E}" srcOrd="1" destOrd="0" presId="urn:microsoft.com/office/officeart/2008/layout/HorizontalMultiLevelHierarchy"/>
    <dgm:cxn modelId="{664F79EF-3C0B-4353-985E-8F9C23D696E1}" type="presParOf" srcId="{97A6E5A4-BBC9-4B9D-B850-56EE4EE76402}" destId="{E0014E33-998C-48F7-9F8F-FB63E1028584}" srcOrd="6" destOrd="0" presId="urn:microsoft.com/office/officeart/2008/layout/HorizontalMultiLevelHierarchy"/>
    <dgm:cxn modelId="{8F7854E5-F0A7-4155-AAA0-103B984E68FC}" type="presParOf" srcId="{E0014E33-998C-48F7-9F8F-FB63E1028584}" destId="{C0D226B3-3477-46B2-80E5-1F1DD60AEAE6}" srcOrd="0" destOrd="0" presId="urn:microsoft.com/office/officeart/2008/layout/HorizontalMultiLevelHierarchy"/>
    <dgm:cxn modelId="{846647A0-247B-42C6-ABA5-9D88D73D586D}" type="presParOf" srcId="{97A6E5A4-BBC9-4B9D-B850-56EE4EE76402}" destId="{A629C7B9-4155-46DF-AEEE-049D5A4C4A42}" srcOrd="7" destOrd="0" presId="urn:microsoft.com/office/officeart/2008/layout/HorizontalMultiLevelHierarchy"/>
    <dgm:cxn modelId="{4635A037-2CF1-429E-94DC-D9072A453B3B}" type="presParOf" srcId="{A629C7B9-4155-46DF-AEEE-049D5A4C4A42}" destId="{08618A7E-D92F-4387-82F9-629BD9600E6C}" srcOrd="0" destOrd="0" presId="urn:microsoft.com/office/officeart/2008/layout/HorizontalMultiLevelHierarchy"/>
    <dgm:cxn modelId="{9DA76BC0-584D-45BD-82CB-27080E8F4ABE}" type="presParOf" srcId="{A629C7B9-4155-46DF-AEEE-049D5A4C4A42}" destId="{4BD730AE-E756-4E7E-903B-A9B0368673C7}" srcOrd="1" destOrd="0" presId="urn:microsoft.com/office/officeart/2008/layout/HorizontalMultiLevelHierarchy"/>
    <dgm:cxn modelId="{163A17DF-7A66-4741-8C3F-6E68088757E1}" type="presParOf" srcId="{97A6E5A4-BBC9-4B9D-B850-56EE4EE76402}" destId="{518ADC94-D626-4F19-B975-53F8F1F201D9}" srcOrd="8" destOrd="0" presId="urn:microsoft.com/office/officeart/2008/layout/HorizontalMultiLevelHierarchy"/>
    <dgm:cxn modelId="{FBDEC825-7C37-4F4C-A9FB-9298A4280652}" type="presParOf" srcId="{518ADC94-D626-4F19-B975-53F8F1F201D9}" destId="{26977D43-8520-48A1-90DB-2859970AC964}" srcOrd="0" destOrd="0" presId="urn:microsoft.com/office/officeart/2008/layout/HorizontalMultiLevelHierarchy"/>
    <dgm:cxn modelId="{42832F7D-C2D6-412B-899F-7108F5BF5384}" type="presParOf" srcId="{97A6E5A4-BBC9-4B9D-B850-56EE4EE76402}" destId="{66141362-EB86-48C7-BBC4-57BE43B9D961}" srcOrd="9" destOrd="0" presId="urn:microsoft.com/office/officeart/2008/layout/HorizontalMultiLevelHierarchy"/>
    <dgm:cxn modelId="{2DA219A6-6134-444F-A1A9-0C9599B55ACE}" type="presParOf" srcId="{66141362-EB86-48C7-BBC4-57BE43B9D961}" destId="{2CDFF998-8D14-4E70-BCD4-ADBECCC2C3B3}" srcOrd="0" destOrd="0" presId="urn:microsoft.com/office/officeart/2008/layout/HorizontalMultiLevelHierarchy"/>
    <dgm:cxn modelId="{556D5DF6-7D08-4AA6-86A2-E36FE7BF2310}" type="presParOf" srcId="{66141362-EB86-48C7-BBC4-57BE43B9D961}" destId="{A6CFAF46-20D5-4770-BDDE-05EE39557FAA}" srcOrd="1" destOrd="0" presId="urn:microsoft.com/office/officeart/2008/layout/HorizontalMultiLevelHierarchy"/>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76A27F2A-FBA5-4E77-94E5-981D73372D19}" type="presOf" srcId="{49BAB4D9-722C-4BFC-AB7A-4C631AE85301}" destId="{CF85CB47-4192-45EA-A07E-C73D4636A4A6}" srcOrd="1"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80D808C1-3680-4D79-89C5-6856A5F1EFE5}" type="presOf" srcId="{12876316-C5BB-4D54-B887-BF2157DDBC57}" destId="{7327A21F-FBF3-4FFB-AA49-57252446DE80}" srcOrd="0" destOrd="0" presId="urn:microsoft.com/office/officeart/2005/8/layout/hierarchy3"/>
    <dgm:cxn modelId="{D545D268-CCE2-4F6C-BD63-7F1DD7D11223}" type="presOf" srcId="{49BAB4D9-722C-4BFC-AB7A-4C631AE85301}" destId="{512A1A97-E871-4C43-915B-C8BF0EEA166A}" srcOrd="0" destOrd="0" presId="urn:microsoft.com/office/officeart/2005/8/layout/hierarchy3"/>
    <dgm:cxn modelId="{E0CF7E4B-499D-41A2-814C-A2EC2AFD4647}" type="presOf" srcId="{08B7A69D-981F-404F-9E88-BE92D83A7CD9}" destId="{469BB64D-B3FE-4EA2-9407-FC3C9D6732CC}"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21814A90-067F-45BA-9ED9-602D7D207ACD}" type="presOf" srcId="{B0C98B80-C636-4289-B0E3-99BC6FA52F85}" destId="{79CB2974-4258-4016-BED7-D8F79A328CFF}" srcOrd="0" destOrd="0" presId="urn:microsoft.com/office/officeart/2005/8/layout/hierarchy3"/>
    <dgm:cxn modelId="{0EABD135-41EC-4012-99F2-B945D6CB3E7D}" type="presOf" srcId="{ECA2AFDE-3C28-493C-8D37-53A8A225DE7B}" destId="{48A8F91F-0BEB-459F-B104-137E6B37B380}"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861B4F2E-21E9-4E7B-B22E-3AA12AAA08C7}" type="presOf" srcId="{E99AE880-5184-43FC-B30F-826825F35397}" destId="{A37FE8A8-C0FC-4112-9691-C0E7F2E8C239}" srcOrd="0" destOrd="0" presId="urn:microsoft.com/office/officeart/2005/8/layout/hierarchy3"/>
    <dgm:cxn modelId="{E7ABEC84-3E8D-4739-B6D5-220CED4ECE9A}" type="presParOf" srcId="{469BB64D-B3FE-4EA2-9407-FC3C9D6732CC}" destId="{43B5C500-036C-44BF-8440-A2477AB6E2FA}" srcOrd="0" destOrd="0" presId="urn:microsoft.com/office/officeart/2005/8/layout/hierarchy3"/>
    <dgm:cxn modelId="{2E79C35D-2767-4FCA-9570-606F1D2A9BEE}" type="presParOf" srcId="{43B5C500-036C-44BF-8440-A2477AB6E2FA}" destId="{88E6AA1D-461B-4711-9863-ECC7F78F8667}" srcOrd="0" destOrd="0" presId="urn:microsoft.com/office/officeart/2005/8/layout/hierarchy3"/>
    <dgm:cxn modelId="{9CD3D326-5E2A-4F63-8F7D-9E3BAEC9C2CE}" type="presParOf" srcId="{88E6AA1D-461B-4711-9863-ECC7F78F8667}" destId="{512A1A97-E871-4C43-915B-C8BF0EEA166A}" srcOrd="0" destOrd="0" presId="urn:microsoft.com/office/officeart/2005/8/layout/hierarchy3"/>
    <dgm:cxn modelId="{F9A6BDC1-1CEE-4DEE-8177-652514385805}" type="presParOf" srcId="{88E6AA1D-461B-4711-9863-ECC7F78F8667}" destId="{CF85CB47-4192-45EA-A07E-C73D4636A4A6}" srcOrd="1" destOrd="0" presId="urn:microsoft.com/office/officeart/2005/8/layout/hierarchy3"/>
    <dgm:cxn modelId="{FB02324B-B596-412D-8BAC-927AC0D0BC3F}" type="presParOf" srcId="{43B5C500-036C-44BF-8440-A2477AB6E2FA}" destId="{7F9B1F4E-7369-4236-8C8A-0B111FE9C355}" srcOrd="1" destOrd="0" presId="urn:microsoft.com/office/officeart/2005/8/layout/hierarchy3"/>
    <dgm:cxn modelId="{0B7C2AE8-D92F-4BC0-8D79-4510F979790C}" type="presParOf" srcId="{7F9B1F4E-7369-4236-8C8A-0B111FE9C355}" destId="{A37FE8A8-C0FC-4112-9691-C0E7F2E8C239}" srcOrd="0" destOrd="0" presId="urn:microsoft.com/office/officeart/2005/8/layout/hierarchy3"/>
    <dgm:cxn modelId="{C6512216-9EE3-437B-8080-45F81712D067}" type="presParOf" srcId="{7F9B1F4E-7369-4236-8C8A-0B111FE9C355}" destId="{79CB2974-4258-4016-BED7-D8F79A328CFF}" srcOrd="1" destOrd="0" presId="urn:microsoft.com/office/officeart/2005/8/layout/hierarchy3"/>
    <dgm:cxn modelId="{7F9D072A-7354-4A85-9CBE-52E9DCFBFE27}" type="presParOf" srcId="{7F9B1F4E-7369-4236-8C8A-0B111FE9C355}" destId="{7327A21F-FBF3-4FFB-AA49-57252446DE80}" srcOrd="2" destOrd="0" presId="urn:microsoft.com/office/officeart/2005/8/layout/hierarchy3"/>
    <dgm:cxn modelId="{3769AE6B-60AD-4AD4-A638-58ECCD92E241}"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6DEE925A-015F-4C02-ABD7-B6AC3ACB30B3}" type="presOf" srcId="{B0C98B80-C636-4289-B0E3-99BC6FA52F85}" destId="{79CB2974-4258-4016-BED7-D8F79A328CFF}"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3F4292CD-B48D-4BA5-8C2D-8B5DFFF3A1C5}" type="presOf" srcId="{E99AE880-5184-43FC-B30F-826825F35397}" destId="{A37FE8A8-C0FC-4112-9691-C0E7F2E8C239}"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38C07BD2-669D-495C-B756-777C544A8F6D}" type="presOf" srcId="{ECA2AFDE-3C28-493C-8D37-53A8A225DE7B}" destId="{48A8F91F-0BEB-459F-B104-137E6B37B380}" srcOrd="0" destOrd="0" presId="urn:microsoft.com/office/officeart/2005/8/layout/hierarchy3"/>
    <dgm:cxn modelId="{FF3F6E64-C65F-479E-B5E8-A92EC5E8D796}" type="presOf" srcId="{49BAB4D9-722C-4BFC-AB7A-4C631AE85301}" destId="{512A1A97-E871-4C43-915B-C8BF0EEA166A}" srcOrd="0" destOrd="0" presId="urn:microsoft.com/office/officeart/2005/8/layout/hierarchy3"/>
    <dgm:cxn modelId="{5A6FC662-1138-440A-8A6E-9F9BE04A62E2}" type="presOf" srcId="{08B7A69D-981F-404F-9E88-BE92D83A7CD9}" destId="{469BB64D-B3FE-4EA2-9407-FC3C9D6732CC}" srcOrd="0" destOrd="0" presId="urn:microsoft.com/office/officeart/2005/8/layout/hierarchy3"/>
    <dgm:cxn modelId="{D7AFB14A-7DDF-4AEF-BFD7-71D3E4815687}" type="presOf" srcId="{12876316-C5BB-4D54-B887-BF2157DDBC57}" destId="{7327A21F-FBF3-4FFB-AA49-57252446DE80}" srcOrd="0" destOrd="0" presId="urn:microsoft.com/office/officeart/2005/8/layout/hierarchy3"/>
    <dgm:cxn modelId="{3EFB6779-A1A8-467C-85C2-581B02289D5E}" type="presOf" srcId="{49BAB4D9-722C-4BFC-AB7A-4C631AE85301}" destId="{CF85CB47-4192-45EA-A07E-C73D4636A4A6}" srcOrd="1"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F12CA2B2-DAF9-4837-AB5A-12A14823BB6D}" type="presParOf" srcId="{469BB64D-B3FE-4EA2-9407-FC3C9D6732CC}" destId="{43B5C500-036C-44BF-8440-A2477AB6E2FA}" srcOrd="0" destOrd="0" presId="urn:microsoft.com/office/officeart/2005/8/layout/hierarchy3"/>
    <dgm:cxn modelId="{0BCBB0C5-CBE1-4C27-9272-926D2DD66778}" type="presParOf" srcId="{43B5C500-036C-44BF-8440-A2477AB6E2FA}" destId="{88E6AA1D-461B-4711-9863-ECC7F78F8667}" srcOrd="0" destOrd="0" presId="urn:microsoft.com/office/officeart/2005/8/layout/hierarchy3"/>
    <dgm:cxn modelId="{FC09351F-2EBE-40DD-B075-A97DE4FA7437}" type="presParOf" srcId="{88E6AA1D-461B-4711-9863-ECC7F78F8667}" destId="{512A1A97-E871-4C43-915B-C8BF0EEA166A}" srcOrd="0" destOrd="0" presId="urn:microsoft.com/office/officeart/2005/8/layout/hierarchy3"/>
    <dgm:cxn modelId="{721FB094-0674-4B52-B30E-014D3E5D9EF3}" type="presParOf" srcId="{88E6AA1D-461B-4711-9863-ECC7F78F8667}" destId="{CF85CB47-4192-45EA-A07E-C73D4636A4A6}" srcOrd="1" destOrd="0" presId="urn:microsoft.com/office/officeart/2005/8/layout/hierarchy3"/>
    <dgm:cxn modelId="{9C1B702A-01EB-438E-9222-17C4964F1459}" type="presParOf" srcId="{43B5C500-036C-44BF-8440-A2477AB6E2FA}" destId="{7F9B1F4E-7369-4236-8C8A-0B111FE9C355}" srcOrd="1" destOrd="0" presId="urn:microsoft.com/office/officeart/2005/8/layout/hierarchy3"/>
    <dgm:cxn modelId="{48C547EA-8815-4275-9A2F-8AC0CA7DEBDA}" type="presParOf" srcId="{7F9B1F4E-7369-4236-8C8A-0B111FE9C355}" destId="{A37FE8A8-C0FC-4112-9691-C0E7F2E8C239}" srcOrd="0" destOrd="0" presId="urn:microsoft.com/office/officeart/2005/8/layout/hierarchy3"/>
    <dgm:cxn modelId="{4F726355-78A8-4792-8E47-6729D14C82CB}" type="presParOf" srcId="{7F9B1F4E-7369-4236-8C8A-0B111FE9C355}" destId="{79CB2974-4258-4016-BED7-D8F79A328CFF}" srcOrd="1" destOrd="0" presId="urn:microsoft.com/office/officeart/2005/8/layout/hierarchy3"/>
    <dgm:cxn modelId="{3BB6DB4F-CC63-4589-95CE-637A90953E4E}" type="presParOf" srcId="{7F9B1F4E-7369-4236-8C8A-0B111FE9C355}" destId="{7327A21F-FBF3-4FFB-AA49-57252446DE80}" srcOrd="2" destOrd="0" presId="urn:microsoft.com/office/officeart/2005/8/layout/hierarchy3"/>
    <dgm:cxn modelId="{F301A696-1492-4CB2-B52C-D77A17C746A1}"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D694AA81-C6F9-4E0B-A735-6D450635C8D9}" type="presOf" srcId="{E99AE880-5184-43FC-B30F-826825F35397}" destId="{A37FE8A8-C0FC-4112-9691-C0E7F2E8C239}"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A846C747-7F0E-4E3C-9DE6-A999ADDDB751}" type="presOf" srcId="{08B7A69D-981F-404F-9E88-BE92D83A7CD9}" destId="{469BB64D-B3FE-4EA2-9407-FC3C9D6732CC}" srcOrd="0" destOrd="0" presId="urn:microsoft.com/office/officeart/2005/8/layout/hierarchy3"/>
    <dgm:cxn modelId="{855D88E8-BCF3-4BF8-A65B-D9B7E86BADE5}" type="presOf" srcId="{B0C98B80-C636-4289-B0E3-99BC6FA52F85}" destId="{79CB2974-4258-4016-BED7-D8F79A328CFF}" srcOrd="0" destOrd="0" presId="urn:microsoft.com/office/officeart/2005/8/layout/hierarchy3"/>
    <dgm:cxn modelId="{209E321C-5685-4229-B7AD-8212909C48F6}" type="presOf" srcId="{49BAB4D9-722C-4BFC-AB7A-4C631AE85301}" destId="{CF85CB47-4192-45EA-A07E-C73D4636A4A6}" srcOrd="1"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6A504204-FCB3-4134-99CA-838D15585D96}" type="presOf" srcId="{49BAB4D9-722C-4BFC-AB7A-4C631AE85301}" destId="{512A1A97-E871-4C43-915B-C8BF0EEA166A}" srcOrd="0" destOrd="0" presId="urn:microsoft.com/office/officeart/2005/8/layout/hierarchy3"/>
    <dgm:cxn modelId="{2B8819D3-A02A-410F-A411-D1E816C41245}" type="presOf" srcId="{ECA2AFDE-3C28-493C-8D37-53A8A225DE7B}" destId="{48A8F91F-0BEB-459F-B104-137E6B37B380}"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34D02BCF-6D71-4E11-ABF2-3131B1C40CA1}" type="presOf" srcId="{12876316-C5BB-4D54-B887-BF2157DDBC57}" destId="{7327A21F-FBF3-4FFB-AA49-57252446DE80}" srcOrd="0" destOrd="0" presId="urn:microsoft.com/office/officeart/2005/8/layout/hierarchy3"/>
    <dgm:cxn modelId="{8D6AF257-FE08-4464-97D7-74350C8BD0D2}" type="presParOf" srcId="{469BB64D-B3FE-4EA2-9407-FC3C9D6732CC}" destId="{43B5C500-036C-44BF-8440-A2477AB6E2FA}" srcOrd="0" destOrd="0" presId="urn:microsoft.com/office/officeart/2005/8/layout/hierarchy3"/>
    <dgm:cxn modelId="{32BDA976-5AAE-4AB0-9F10-674398A23B37}" type="presParOf" srcId="{43B5C500-036C-44BF-8440-A2477AB6E2FA}" destId="{88E6AA1D-461B-4711-9863-ECC7F78F8667}" srcOrd="0" destOrd="0" presId="urn:microsoft.com/office/officeart/2005/8/layout/hierarchy3"/>
    <dgm:cxn modelId="{17BEAE0A-8D3B-42BB-B311-765BDEDD47DA}" type="presParOf" srcId="{88E6AA1D-461B-4711-9863-ECC7F78F8667}" destId="{512A1A97-E871-4C43-915B-C8BF0EEA166A}" srcOrd="0" destOrd="0" presId="urn:microsoft.com/office/officeart/2005/8/layout/hierarchy3"/>
    <dgm:cxn modelId="{8B972587-BA7F-4C8E-A1C5-A21351A4B22A}" type="presParOf" srcId="{88E6AA1D-461B-4711-9863-ECC7F78F8667}" destId="{CF85CB47-4192-45EA-A07E-C73D4636A4A6}" srcOrd="1" destOrd="0" presId="urn:microsoft.com/office/officeart/2005/8/layout/hierarchy3"/>
    <dgm:cxn modelId="{E59B8215-DA01-40DC-AC0F-D85F20837768}" type="presParOf" srcId="{43B5C500-036C-44BF-8440-A2477AB6E2FA}" destId="{7F9B1F4E-7369-4236-8C8A-0B111FE9C355}" srcOrd="1" destOrd="0" presId="urn:microsoft.com/office/officeart/2005/8/layout/hierarchy3"/>
    <dgm:cxn modelId="{D1AE5942-2BD0-4B3E-8A77-BC75AF89F1AF}" type="presParOf" srcId="{7F9B1F4E-7369-4236-8C8A-0B111FE9C355}" destId="{A37FE8A8-C0FC-4112-9691-C0E7F2E8C239}" srcOrd="0" destOrd="0" presId="urn:microsoft.com/office/officeart/2005/8/layout/hierarchy3"/>
    <dgm:cxn modelId="{B0788566-F838-4826-88A2-7BFE045F0C59}" type="presParOf" srcId="{7F9B1F4E-7369-4236-8C8A-0B111FE9C355}" destId="{79CB2974-4258-4016-BED7-D8F79A328CFF}" srcOrd="1" destOrd="0" presId="urn:microsoft.com/office/officeart/2005/8/layout/hierarchy3"/>
    <dgm:cxn modelId="{7AAE3F00-8968-404D-8B2E-07765BB536BD}" type="presParOf" srcId="{7F9B1F4E-7369-4236-8C8A-0B111FE9C355}" destId="{7327A21F-FBF3-4FFB-AA49-57252446DE80}" srcOrd="2" destOrd="0" presId="urn:microsoft.com/office/officeart/2005/8/layout/hierarchy3"/>
    <dgm:cxn modelId="{2BFDE104-44BD-4143-96AE-A696E8DDE085}"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F5853344-8EAE-4792-86F7-525491209902}" type="presOf" srcId="{12876316-C5BB-4D54-B887-BF2157DDBC57}" destId="{7327A21F-FBF3-4FFB-AA49-57252446DE80}" srcOrd="0" destOrd="0" presId="urn:microsoft.com/office/officeart/2005/8/layout/hierarchy3"/>
    <dgm:cxn modelId="{845C50CE-B0C8-4C83-B508-6DA51CBF22F4}" type="presOf" srcId="{E99AE880-5184-43FC-B30F-826825F35397}" destId="{A37FE8A8-C0FC-4112-9691-C0E7F2E8C239}" srcOrd="0" destOrd="0" presId="urn:microsoft.com/office/officeart/2005/8/layout/hierarchy3"/>
    <dgm:cxn modelId="{97C1B721-2705-4A13-832D-1803999274D3}" type="presOf" srcId="{08B7A69D-981F-404F-9E88-BE92D83A7CD9}" destId="{469BB64D-B3FE-4EA2-9407-FC3C9D6732CC}"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E95387B7-20B9-47D5-AB4A-6C047D3DE7A9}" type="presOf" srcId="{ECA2AFDE-3C28-493C-8D37-53A8A225DE7B}" destId="{48A8F91F-0BEB-459F-B104-137E6B37B380}" srcOrd="0" destOrd="0" presId="urn:microsoft.com/office/officeart/2005/8/layout/hierarchy3"/>
    <dgm:cxn modelId="{671052D0-127E-4EF0-8B39-3B1D9FD9E117}" type="presOf" srcId="{49BAB4D9-722C-4BFC-AB7A-4C631AE85301}" destId="{512A1A97-E871-4C43-915B-C8BF0EEA166A}" srcOrd="0" destOrd="0" presId="urn:microsoft.com/office/officeart/2005/8/layout/hierarchy3"/>
    <dgm:cxn modelId="{FAE158DB-7665-4D3A-81FA-0F51F152EFAE}" type="presOf" srcId="{B0C98B80-C636-4289-B0E3-99BC6FA52F85}" destId="{79CB2974-4258-4016-BED7-D8F79A328CFF}"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B93AF6DE-C9BB-4A15-970F-0C2B08D53C32}" type="presOf" srcId="{49BAB4D9-722C-4BFC-AB7A-4C631AE85301}" destId="{CF85CB47-4192-45EA-A07E-C73D4636A4A6}" srcOrd="1"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E9AC6D93-B80B-422D-AB3C-BF094884C445}" type="presParOf" srcId="{469BB64D-B3FE-4EA2-9407-FC3C9D6732CC}" destId="{43B5C500-036C-44BF-8440-A2477AB6E2FA}" srcOrd="0" destOrd="0" presId="urn:microsoft.com/office/officeart/2005/8/layout/hierarchy3"/>
    <dgm:cxn modelId="{C807EDA9-91B7-41CF-BC1E-CFAB826A7B95}" type="presParOf" srcId="{43B5C500-036C-44BF-8440-A2477AB6E2FA}" destId="{88E6AA1D-461B-4711-9863-ECC7F78F8667}" srcOrd="0" destOrd="0" presId="urn:microsoft.com/office/officeart/2005/8/layout/hierarchy3"/>
    <dgm:cxn modelId="{35781083-46CE-4AF3-AD3C-126DC9E1AF3D}" type="presParOf" srcId="{88E6AA1D-461B-4711-9863-ECC7F78F8667}" destId="{512A1A97-E871-4C43-915B-C8BF0EEA166A}" srcOrd="0" destOrd="0" presId="urn:microsoft.com/office/officeart/2005/8/layout/hierarchy3"/>
    <dgm:cxn modelId="{ACDDB717-EA17-4CB0-A014-1C8C7A6C0A5D}" type="presParOf" srcId="{88E6AA1D-461B-4711-9863-ECC7F78F8667}" destId="{CF85CB47-4192-45EA-A07E-C73D4636A4A6}" srcOrd="1" destOrd="0" presId="urn:microsoft.com/office/officeart/2005/8/layout/hierarchy3"/>
    <dgm:cxn modelId="{9BBD335A-8968-4F4C-B540-805EC60C51F5}" type="presParOf" srcId="{43B5C500-036C-44BF-8440-A2477AB6E2FA}" destId="{7F9B1F4E-7369-4236-8C8A-0B111FE9C355}" srcOrd="1" destOrd="0" presId="urn:microsoft.com/office/officeart/2005/8/layout/hierarchy3"/>
    <dgm:cxn modelId="{79B03A9E-A6BC-42CF-A4A3-3917CF7D4A37}" type="presParOf" srcId="{7F9B1F4E-7369-4236-8C8A-0B111FE9C355}" destId="{A37FE8A8-C0FC-4112-9691-C0E7F2E8C239}" srcOrd="0" destOrd="0" presId="urn:microsoft.com/office/officeart/2005/8/layout/hierarchy3"/>
    <dgm:cxn modelId="{FB2F2B12-9762-4FED-9B6E-1FB23D90DE8C}" type="presParOf" srcId="{7F9B1F4E-7369-4236-8C8A-0B111FE9C355}" destId="{79CB2974-4258-4016-BED7-D8F79A328CFF}" srcOrd="1" destOrd="0" presId="urn:microsoft.com/office/officeart/2005/8/layout/hierarchy3"/>
    <dgm:cxn modelId="{18B0ED50-0A56-4A32-95E3-4C8445075E03}" type="presParOf" srcId="{7F9B1F4E-7369-4236-8C8A-0B111FE9C355}" destId="{7327A21F-FBF3-4FFB-AA49-57252446DE80}" srcOrd="2" destOrd="0" presId="urn:microsoft.com/office/officeart/2005/8/layout/hierarchy3"/>
    <dgm:cxn modelId="{066B6B4D-BBDA-49ED-9754-38D3E5EF7CEA}"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B70F319D-7CEB-45C2-9BE3-9EB18A7B29CD}" type="presOf" srcId="{E99AE880-5184-43FC-B30F-826825F35397}" destId="{A37FE8A8-C0FC-4112-9691-C0E7F2E8C239}" srcOrd="0" destOrd="0" presId="urn:microsoft.com/office/officeart/2005/8/layout/hierarchy3"/>
    <dgm:cxn modelId="{58418498-8ACE-49AC-B607-465E5476ADC4}" type="presOf" srcId="{49BAB4D9-722C-4BFC-AB7A-4C631AE85301}" destId="{512A1A97-E871-4C43-915B-C8BF0EEA166A}" srcOrd="0" destOrd="0" presId="urn:microsoft.com/office/officeart/2005/8/layout/hierarchy3"/>
    <dgm:cxn modelId="{FA0ACB3F-01E8-4149-A966-1E4999A8DB19}" type="presOf" srcId="{B0C98B80-C636-4289-B0E3-99BC6FA52F85}" destId="{79CB2974-4258-4016-BED7-D8F79A328CFF}"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47FC9E85-14C3-4D16-97BF-F555F974BCC2}" type="presOf" srcId="{12876316-C5BB-4D54-B887-BF2157DDBC57}" destId="{7327A21F-FBF3-4FFB-AA49-57252446DE80}" srcOrd="0" destOrd="0" presId="urn:microsoft.com/office/officeart/2005/8/layout/hierarchy3"/>
    <dgm:cxn modelId="{AAA4DADA-94A3-499E-A33F-252316B8053F}" type="presOf" srcId="{ECA2AFDE-3C28-493C-8D37-53A8A225DE7B}" destId="{48A8F91F-0BEB-459F-B104-137E6B37B380}"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728AC1DB-AAB6-43F9-A366-9A8AFA29288A}" type="presOf" srcId="{49BAB4D9-722C-4BFC-AB7A-4C631AE85301}" destId="{CF85CB47-4192-45EA-A07E-C73D4636A4A6}" srcOrd="1" destOrd="0" presId="urn:microsoft.com/office/officeart/2005/8/layout/hierarchy3"/>
    <dgm:cxn modelId="{510F834D-9039-4BC8-866E-0C394B3B13B8}" type="presOf" srcId="{08B7A69D-981F-404F-9E88-BE92D83A7CD9}" destId="{469BB64D-B3FE-4EA2-9407-FC3C9D6732CC}"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582F8C76-B2FB-487E-A670-2BC38CDE5E74}" type="presParOf" srcId="{469BB64D-B3FE-4EA2-9407-FC3C9D6732CC}" destId="{43B5C500-036C-44BF-8440-A2477AB6E2FA}" srcOrd="0" destOrd="0" presId="urn:microsoft.com/office/officeart/2005/8/layout/hierarchy3"/>
    <dgm:cxn modelId="{DEE45868-AF93-45B8-99D3-56D0558EEB86}" type="presParOf" srcId="{43B5C500-036C-44BF-8440-A2477AB6E2FA}" destId="{88E6AA1D-461B-4711-9863-ECC7F78F8667}" srcOrd="0" destOrd="0" presId="urn:microsoft.com/office/officeart/2005/8/layout/hierarchy3"/>
    <dgm:cxn modelId="{EBFB37B4-6BA7-4328-B0DE-0FA260F534D2}" type="presParOf" srcId="{88E6AA1D-461B-4711-9863-ECC7F78F8667}" destId="{512A1A97-E871-4C43-915B-C8BF0EEA166A}" srcOrd="0" destOrd="0" presId="urn:microsoft.com/office/officeart/2005/8/layout/hierarchy3"/>
    <dgm:cxn modelId="{84E6E396-8F51-4B59-A4A9-646056C2EABC}" type="presParOf" srcId="{88E6AA1D-461B-4711-9863-ECC7F78F8667}" destId="{CF85CB47-4192-45EA-A07E-C73D4636A4A6}" srcOrd="1" destOrd="0" presId="urn:microsoft.com/office/officeart/2005/8/layout/hierarchy3"/>
    <dgm:cxn modelId="{A8A3E5D9-8720-46B1-BDB8-123516A4608D}" type="presParOf" srcId="{43B5C500-036C-44BF-8440-A2477AB6E2FA}" destId="{7F9B1F4E-7369-4236-8C8A-0B111FE9C355}" srcOrd="1" destOrd="0" presId="urn:microsoft.com/office/officeart/2005/8/layout/hierarchy3"/>
    <dgm:cxn modelId="{6A8FCFFB-B173-4DC1-8B11-45D1179A534A}" type="presParOf" srcId="{7F9B1F4E-7369-4236-8C8A-0B111FE9C355}" destId="{A37FE8A8-C0FC-4112-9691-C0E7F2E8C239}" srcOrd="0" destOrd="0" presId="urn:microsoft.com/office/officeart/2005/8/layout/hierarchy3"/>
    <dgm:cxn modelId="{A055BBA1-B53F-46C7-98D4-8E856F68D184}" type="presParOf" srcId="{7F9B1F4E-7369-4236-8C8A-0B111FE9C355}" destId="{79CB2974-4258-4016-BED7-D8F79A328CFF}" srcOrd="1" destOrd="0" presId="urn:microsoft.com/office/officeart/2005/8/layout/hierarchy3"/>
    <dgm:cxn modelId="{3C363892-823D-4413-9A7C-DA76C50628BF}" type="presParOf" srcId="{7F9B1F4E-7369-4236-8C8A-0B111FE9C355}" destId="{7327A21F-FBF3-4FFB-AA49-57252446DE80}" srcOrd="2" destOrd="0" presId="urn:microsoft.com/office/officeart/2005/8/layout/hierarchy3"/>
    <dgm:cxn modelId="{E1A3AF10-C522-4953-B69F-8683195114E3}"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BA22429E-BA3A-46B3-84B5-D23A9AB61CCB}" type="presOf" srcId="{08B7A69D-981F-404F-9E88-BE92D83A7CD9}" destId="{469BB64D-B3FE-4EA2-9407-FC3C9D6732CC}" srcOrd="0" destOrd="0" presId="urn:microsoft.com/office/officeart/2005/8/layout/hierarchy3"/>
    <dgm:cxn modelId="{5E5B9F71-BFCE-45A3-ABF4-976EDB47E326}" type="presOf" srcId="{B0C98B80-C636-4289-B0E3-99BC6FA52F85}" destId="{79CB2974-4258-4016-BED7-D8F79A328CFF}"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1F59C1CE-4F33-4BAD-A25E-6ED018D874E4}" type="presOf" srcId="{49BAB4D9-722C-4BFC-AB7A-4C631AE85301}" destId="{CF85CB47-4192-45EA-A07E-C73D4636A4A6}" srcOrd="1" destOrd="0" presId="urn:microsoft.com/office/officeart/2005/8/layout/hierarchy3"/>
    <dgm:cxn modelId="{FBF54469-0A48-4B12-B1DF-03739A781A10}" type="presOf" srcId="{12876316-C5BB-4D54-B887-BF2157DDBC57}" destId="{7327A21F-FBF3-4FFB-AA49-57252446DE80}" srcOrd="0" destOrd="0" presId="urn:microsoft.com/office/officeart/2005/8/layout/hierarchy3"/>
    <dgm:cxn modelId="{87D8B1F7-5915-48C2-BA58-59A264220B51}" type="presOf" srcId="{49BAB4D9-722C-4BFC-AB7A-4C631AE85301}" destId="{512A1A97-E871-4C43-915B-C8BF0EEA166A}"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6CFEC8BB-E435-4A6D-AB29-861394AF2D23}" type="presOf" srcId="{ECA2AFDE-3C28-493C-8D37-53A8A225DE7B}" destId="{48A8F91F-0BEB-459F-B104-137E6B37B380}" srcOrd="0" destOrd="0" presId="urn:microsoft.com/office/officeart/2005/8/layout/hierarchy3"/>
    <dgm:cxn modelId="{1AF1886E-6139-4290-8F43-EFEE5044398E}" type="presOf" srcId="{E99AE880-5184-43FC-B30F-826825F35397}" destId="{A37FE8A8-C0FC-4112-9691-C0E7F2E8C239}"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986B9A39-2834-439E-AA62-A7F8134CE629}" type="presParOf" srcId="{469BB64D-B3FE-4EA2-9407-FC3C9D6732CC}" destId="{43B5C500-036C-44BF-8440-A2477AB6E2FA}" srcOrd="0" destOrd="0" presId="urn:microsoft.com/office/officeart/2005/8/layout/hierarchy3"/>
    <dgm:cxn modelId="{C77EA9EE-2C22-481A-B251-180908A93B84}" type="presParOf" srcId="{43B5C500-036C-44BF-8440-A2477AB6E2FA}" destId="{88E6AA1D-461B-4711-9863-ECC7F78F8667}" srcOrd="0" destOrd="0" presId="urn:microsoft.com/office/officeart/2005/8/layout/hierarchy3"/>
    <dgm:cxn modelId="{A0FF1DBE-1F6B-4AA5-8C0F-12D06C7ECDBC}" type="presParOf" srcId="{88E6AA1D-461B-4711-9863-ECC7F78F8667}" destId="{512A1A97-E871-4C43-915B-C8BF0EEA166A}" srcOrd="0" destOrd="0" presId="urn:microsoft.com/office/officeart/2005/8/layout/hierarchy3"/>
    <dgm:cxn modelId="{189E273A-3B0D-4620-AF5F-9B8123EF0528}" type="presParOf" srcId="{88E6AA1D-461B-4711-9863-ECC7F78F8667}" destId="{CF85CB47-4192-45EA-A07E-C73D4636A4A6}" srcOrd="1" destOrd="0" presId="urn:microsoft.com/office/officeart/2005/8/layout/hierarchy3"/>
    <dgm:cxn modelId="{FC7DA1E4-4A22-4299-A5BC-AF98FF0EEEAC}" type="presParOf" srcId="{43B5C500-036C-44BF-8440-A2477AB6E2FA}" destId="{7F9B1F4E-7369-4236-8C8A-0B111FE9C355}" srcOrd="1" destOrd="0" presId="urn:microsoft.com/office/officeart/2005/8/layout/hierarchy3"/>
    <dgm:cxn modelId="{092F90E0-7DA8-4319-9DBE-F7D05466B330}" type="presParOf" srcId="{7F9B1F4E-7369-4236-8C8A-0B111FE9C355}" destId="{A37FE8A8-C0FC-4112-9691-C0E7F2E8C239}" srcOrd="0" destOrd="0" presId="urn:microsoft.com/office/officeart/2005/8/layout/hierarchy3"/>
    <dgm:cxn modelId="{12DBFC43-1165-451F-9BF7-3658634F2BCF}" type="presParOf" srcId="{7F9B1F4E-7369-4236-8C8A-0B111FE9C355}" destId="{79CB2974-4258-4016-BED7-D8F79A328CFF}" srcOrd="1" destOrd="0" presId="urn:microsoft.com/office/officeart/2005/8/layout/hierarchy3"/>
    <dgm:cxn modelId="{F0F922F5-4BB7-4FAA-B680-7B941078C8B6}" type="presParOf" srcId="{7F9B1F4E-7369-4236-8C8A-0B111FE9C355}" destId="{7327A21F-FBF3-4FFB-AA49-57252446DE80}" srcOrd="2" destOrd="0" presId="urn:microsoft.com/office/officeart/2005/8/layout/hierarchy3"/>
    <dgm:cxn modelId="{E2F1AF5F-CEDE-4B15-8D9A-040A9338E638}"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1060D27A-988D-4B90-94A8-AA11B4A1E1E3}" type="presOf" srcId="{49BAB4D9-722C-4BFC-AB7A-4C631AE85301}" destId="{512A1A97-E871-4C43-915B-C8BF0EEA166A}" srcOrd="0" destOrd="0" presId="urn:microsoft.com/office/officeart/2005/8/layout/hierarchy3"/>
    <dgm:cxn modelId="{B74A1D6E-366C-4D7F-9275-5B00589347D6}" type="presOf" srcId="{49BAB4D9-722C-4BFC-AB7A-4C631AE85301}" destId="{CF85CB47-4192-45EA-A07E-C73D4636A4A6}" srcOrd="1" destOrd="0" presId="urn:microsoft.com/office/officeart/2005/8/layout/hierarchy3"/>
    <dgm:cxn modelId="{BB7044F2-9134-4C3E-B3E9-8E14605265B3}" type="presOf" srcId="{ECA2AFDE-3C28-493C-8D37-53A8A225DE7B}" destId="{48A8F91F-0BEB-459F-B104-137E6B37B380}" srcOrd="0" destOrd="0" presId="urn:microsoft.com/office/officeart/2005/8/layout/hierarchy3"/>
    <dgm:cxn modelId="{C1EB1FC5-2020-4079-BEB3-62CF58802CA1}" type="presOf" srcId="{08B7A69D-981F-404F-9E88-BE92D83A7CD9}" destId="{469BB64D-B3FE-4EA2-9407-FC3C9D6732CC}"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B0FE6184-25A2-4841-B67F-AD2AE9710D19}" type="presOf" srcId="{E99AE880-5184-43FC-B30F-826825F35397}" destId="{A37FE8A8-C0FC-4112-9691-C0E7F2E8C239}" srcOrd="0" destOrd="0" presId="urn:microsoft.com/office/officeart/2005/8/layout/hierarchy3"/>
    <dgm:cxn modelId="{981541FA-9E31-4535-AABF-92E4AAF9F538}" type="presOf" srcId="{12876316-C5BB-4D54-B887-BF2157DDBC57}" destId="{7327A21F-FBF3-4FFB-AA49-57252446DE80}"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0AC61A65-220A-4749-B1B8-F79973886EFB}" type="presOf" srcId="{B0C98B80-C636-4289-B0E3-99BC6FA52F85}" destId="{79CB2974-4258-4016-BED7-D8F79A328CFF}"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D522A36C-DEDA-44F9-86A9-7BD26C4C36E0}" type="presParOf" srcId="{469BB64D-B3FE-4EA2-9407-FC3C9D6732CC}" destId="{43B5C500-036C-44BF-8440-A2477AB6E2FA}" srcOrd="0" destOrd="0" presId="urn:microsoft.com/office/officeart/2005/8/layout/hierarchy3"/>
    <dgm:cxn modelId="{F09B373E-D976-4841-B53E-FB3373307AEC}" type="presParOf" srcId="{43B5C500-036C-44BF-8440-A2477AB6E2FA}" destId="{88E6AA1D-461B-4711-9863-ECC7F78F8667}" srcOrd="0" destOrd="0" presId="urn:microsoft.com/office/officeart/2005/8/layout/hierarchy3"/>
    <dgm:cxn modelId="{5040C7A6-786F-41D4-AD77-87851CCBDB87}" type="presParOf" srcId="{88E6AA1D-461B-4711-9863-ECC7F78F8667}" destId="{512A1A97-E871-4C43-915B-C8BF0EEA166A}" srcOrd="0" destOrd="0" presId="urn:microsoft.com/office/officeart/2005/8/layout/hierarchy3"/>
    <dgm:cxn modelId="{6AE1613C-7F8A-4B81-8514-4E4FFDF62B5A}" type="presParOf" srcId="{88E6AA1D-461B-4711-9863-ECC7F78F8667}" destId="{CF85CB47-4192-45EA-A07E-C73D4636A4A6}" srcOrd="1" destOrd="0" presId="urn:microsoft.com/office/officeart/2005/8/layout/hierarchy3"/>
    <dgm:cxn modelId="{2F3755DD-A7D0-4F0E-A583-02AAEE991DFE}" type="presParOf" srcId="{43B5C500-036C-44BF-8440-A2477AB6E2FA}" destId="{7F9B1F4E-7369-4236-8C8A-0B111FE9C355}" srcOrd="1" destOrd="0" presId="urn:microsoft.com/office/officeart/2005/8/layout/hierarchy3"/>
    <dgm:cxn modelId="{2BAA669A-F6FD-447B-B471-776C5EF2AE62}" type="presParOf" srcId="{7F9B1F4E-7369-4236-8C8A-0B111FE9C355}" destId="{A37FE8A8-C0FC-4112-9691-C0E7F2E8C239}" srcOrd="0" destOrd="0" presId="urn:microsoft.com/office/officeart/2005/8/layout/hierarchy3"/>
    <dgm:cxn modelId="{E13E8264-C21E-4927-85DC-94CDDAA41930}" type="presParOf" srcId="{7F9B1F4E-7369-4236-8C8A-0B111FE9C355}" destId="{79CB2974-4258-4016-BED7-D8F79A328CFF}" srcOrd="1" destOrd="0" presId="urn:microsoft.com/office/officeart/2005/8/layout/hierarchy3"/>
    <dgm:cxn modelId="{A0D9EAF2-D05A-471F-A4FB-AEADD95008A7}" type="presParOf" srcId="{7F9B1F4E-7369-4236-8C8A-0B111FE9C355}" destId="{7327A21F-FBF3-4FFB-AA49-57252446DE80}" srcOrd="2" destOrd="0" presId="urn:microsoft.com/office/officeart/2005/8/layout/hierarchy3"/>
    <dgm:cxn modelId="{2AF1B05D-2C88-4D71-B41C-C67E2B8942E8}"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72E58997-7AF1-46FA-B9AE-60C858CFB333}" srcId="{49BAB4D9-722C-4BFC-AB7A-4C631AE85301}" destId="{B0C98B80-C636-4289-B0E3-99BC6FA52F85}" srcOrd="0" destOrd="0" parTransId="{E99AE880-5184-43FC-B30F-826825F35397}" sibTransId="{CB48A21B-BD3B-4A8D-AA22-F43169A7C01D}"/>
    <dgm:cxn modelId="{279542F6-7813-4276-A9D6-5E4439719D45}" type="presOf" srcId="{B0C98B80-C636-4289-B0E3-99BC6FA52F85}" destId="{79CB2974-4258-4016-BED7-D8F79A328CFF}" srcOrd="0" destOrd="0" presId="urn:microsoft.com/office/officeart/2005/8/layout/hierarchy3"/>
    <dgm:cxn modelId="{10D37C12-81E3-4B85-8799-5700C7449477}" type="presOf" srcId="{E99AE880-5184-43FC-B30F-826825F35397}" destId="{A37FE8A8-C0FC-4112-9691-C0E7F2E8C239}" srcOrd="0" destOrd="0" presId="urn:microsoft.com/office/officeart/2005/8/layout/hierarchy3"/>
    <dgm:cxn modelId="{4E8AE0BD-88AF-46DF-B78B-E3FAA634A2B3}" type="presOf" srcId="{49BAB4D9-722C-4BFC-AB7A-4C631AE85301}" destId="{512A1A97-E871-4C43-915B-C8BF0EEA166A}" srcOrd="0" destOrd="0" presId="urn:microsoft.com/office/officeart/2005/8/layout/hierarchy3"/>
    <dgm:cxn modelId="{EBB9D801-CE4B-4194-89F0-9E779E46458A}" type="presOf" srcId="{08B7A69D-981F-404F-9E88-BE92D83A7CD9}" destId="{469BB64D-B3FE-4EA2-9407-FC3C9D6732CC}" srcOrd="0" destOrd="0" presId="urn:microsoft.com/office/officeart/2005/8/layout/hierarchy3"/>
    <dgm:cxn modelId="{37941F93-B8F1-47BB-9841-6794A6915C97}" type="presOf" srcId="{12876316-C5BB-4D54-B887-BF2157DDBC57}" destId="{7327A21F-FBF3-4FFB-AA49-57252446DE80}"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186EBA9E-0CAF-4C1E-9D72-045777939517}" type="presOf" srcId="{49BAB4D9-722C-4BFC-AB7A-4C631AE85301}" destId="{CF85CB47-4192-45EA-A07E-C73D4636A4A6}" srcOrd="1" destOrd="0" presId="urn:microsoft.com/office/officeart/2005/8/layout/hierarchy3"/>
    <dgm:cxn modelId="{8281EFDE-5995-4A64-8667-CEC0EEB9AB9F}" type="presOf" srcId="{ECA2AFDE-3C28-493C-8D37-53A8A225DE7B}" destId="{48A8F91F-0BEB-459F-B104-137E6B37B380}"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F6C4C560-E54D-46C8-A7B3-0B1870E728AE}" type="presParOf" srcId="{469BB64D-B3FE-4EA2-9407-FC3C9D6732CC}" destId="{43B5C500-036C-44BF-8440-A2477AB6E2FA}" srcOrd="0" destOrd="0" presId="urn:microsoft.com/office/officeart/2005/8/layout/hierarchy3"/>
    <dgm:cxn modelId="{281ECDB5-7ABB-49A8-9D4C-6CF12A10653F}" type="presParOf" srcId="{43B5C500-036C-44BF-8440-A2477AB6E2FA}" destId="{88E6AA1D-461B-4711-9863-ECC7F78F8667}" srcOrd="0" destOrd="0" presId="urn:microsoft.com/office/officeart/2005/8/layout/hierarchy3"/>
    <dgm:cxn modelId="{A9A206B4-E307-4A4A-971F-671E5F973447}" type="presParOf" srcId="{88E6AA1D-461B-4711-9863-ECC7F78F8667}" destId="{512A1A97-E871-4C43-915B-C8BF0EEA166A}" srcOrd="0" destOrd="0" presId="urn:microsoft.com/office/officeart/2005/8/layout/hierarchy3"/>
    <dgm:cxn modelId="{58F8C45D-9C27-40B2-86C4-71C82303B647}" type="presParOf" srcId="{88E6AA1D-461B-4711-9863-ECC7F78F8667}" destId="{CF85CB47-4192-45EA-A07E-C73D4636A4A6}" srcOrd="1" destOrd="0" presId="urn:microsoft.com/office/officeart/2005/8/layout/hierarchy3"/>
    <dgm:cxn modelId="{16C8A6B5-5D2D-4603-8061-AB62E6BEAEB0}" type="presParOf" srcId="{43B5C500-036C-44BF-8440-A2477AB6E2FA}" destId="{7F9B1F4E-7369-4236-8C8A-0B111FE9C355}" srcOrd="1" destOrd="0" presId="urn:microsoft.com/office/officeart/2005/8/layout/hierarchy3"/>
    <dgm:cxn modelId="{A17A8854-51F4-4432-A54A-E626E3C38334}" type="presParOf" srcId="{7F9B1F4E-7369-4236-8C8A-0B111FE9C355}" destId="{A37FE8A8-C0FC-4112-9691-C0E7F2E8C239}" srcOrd="0" destOrd="0" presId="urn:microsoft.com/office/officeart/2005/8/layout/hierarchy3"/>
    <dgm:cxn modelId="{F916A465-85B0-40B0-BED1-848BB9CC2914}" type="presParOf" srcId="{7F9B1F4E-7369-4236-8C8A-0B111FE9C355}" destId="{79CB2974-4258-4016-BED7-D8F79A328CFF}" srcOrd="1" destOrd="0" presId="urn:microsoft.com/office/officeart/2005/8/layout/hierarchy3"/>
    <dgm:cxn modelId="{BBA1EBA0-3551-4BA2-9F5B-EB0CC467CE7C}" type="presParOf" srcId="{7F9B1F4E-7369-4236-8C8A-0B111FE9C355}" destId="{7327A21F-FBF3-4FFB-AA49-57252446DE80}" srcOrd="2" destOrd="0" presId="urn:microsoft.com/office/officeart/2005/8/layout/hierarchy3"/>
    <dgm:cxn modelId="{FEC72187-35FC-48AF-87F9-15A276522180}"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72E58997-7AF1-46FA-B9AE-60C858CFB333}" srcId="{49BAB4D9-722C-4BFC-AB7A-4C631AE85301}" destId="{B0C98B80-C636-4289-B0E3-99BC6FA52F85}" srcOrd="0" destOrd="0" parTransId="{E99AE880-5184-43FC-B30F-826825F35397}" sibTransId="{CB48A21B-BD3B-4A8D-AA22-F43169A7C01D}"/>
    <dgm:cxn modelId="{1F7059F8-175B-4206-A408-8743C245549C}" type="presOf" srcId="{49BAB4D9-722C-4BFC-AB7A-4C631AE85301}" destId="{512A1A97-E871-4C43-915B-C8BF0EEA166A}" srcOrd="0" destOrd="0" presId="urn:microsoft.com/office/officeart/2005/8/layout/hierarchy3"/>
    <dgm:cxn modelId="{E9F286EF-B1EA-40AE-A251-AD7C0E0462C6}" type="presOf" srcId="{08B7A69D-981F-404F-9E88-BE92D83A7CD9}" destId="{469BB64D-B3FE-4EA2-9407-FC3C9D6732CC}" srcOrd="0" destOrd="0" presId="urn:microsoft.com/office/officeart/2005/8/layout/hierarchy3"/>
    <dgm:cxn modelId="{06BEB86C-4837-42AC-8F39-7758C9007607}" type="presOf" srcId="{12876316-C5BB-4D54-B887-BF2157DDBC57}" destId="{7327A21F-FBF3-4FFB-AA49-57252446DE80}"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FF423691-BA30-40CA-A00E-6DDF36589688}" type="presOf" srcId="{ECA2AFDE-3C28-493C-8D37-53A8A225DE7B}" destId="{48A8F91F-0BEB-459F-B104-137E6B37B380}" srcOrd="0" destOrd="0" presId="urn:microsoft.com/office/officeart/2005/8/layout/hierarchy3"/>
    <dgm:cxn modelId="{861E8B34-47CF-4B0A-9DE8-A2FC1F0E03D9}" type="presOf" srcId="{B0C98B80-C636-4289-B0E3-99BC6FA52F85}" destId="{79CB2974-4258-4016-BED7-D8F79A328CFF}" srcOrd="0" destOrd="0" presId="urn:microsoft.com/office/officeart/2005/8/layout/hierarchy3"/>
    <dgm:cxn modelId="{2FA82FDD-741E-4CE0-BD89-E9D40FAF697C}" type="presOf" srcId="{49BAB4D9-722C-4BFC-AB7A-4C631AE85301}" destId="{CF85CB47-4192-45EA-A07E-C73D4636A4A6}" srcOrd="1"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50FC83C0-D3CA-4FD4-B8FC-DF980816F9C7}" type="presOf" srcId="{E99AE880-5184-43FC-B30F-826825F35397}" destId="{A37FE8A8-C0FC-4112-9691-C0E7F2E8C239}" srcOrd="0" destOrd="0" presId="urn:microsoft.com/office/officeart/2005/8/layout/hierarchy3"/>
    <dgm:cxn modelId="{BE03A2FF-0347-4128-B632-BA235448B21A}" type="presParOf" srcId="{469BB64D-B3FE-4EA2-9407-FC3C9D6732CC}" destId="{43B5C500-036C-44BF-8440-A2477AB6E2FA}" srcOrd="0" destOrd="0" presId="urn:microsoft.com/office/officeart/2005/8/layout/hierarchy3"/>
    <dgm:cxn modelId="{E3C3BC24-239E-4121-857C-C095808BDD7D}" type="presParOf" srcId="{43B5C500-036C-44BF-8440-A2477AB6E2FA}" destId="{88E6AA1D-461B-4711-9863-ECC7F78F8667}" srcOrd="0" destOrd="0" presId="urn:microsoft.com/office/officeart/2005/8/layout/hierarchy3"/>
    <dgm:cxn modelId="{054405F2-C754-4102-A8F8-8B777BC1C361}" type="presParOf" srcId="{88E6AA1D-461B-4711-9863-ECC7F78F8667}" destId="{512A1A97-E871-4C43-915B-C8BF0EEA166A}" srcOrd="0" destOrd="0" presId="urn:microsoft.com/office/officeart/2005/8/layout/hierarchy3"/>
    <dgm:cxn modelId="{1F98F17F-374F-4EC9-848E-71C58301F50C}" type="presParOf" srcId="{88E6AA1D-461B-4711-9863-ECC7F78F8667}" destId="{CF85CB47-4192-45EA-A07E-C73D4636A4A6}" srcOrd="1" destOrd="0" presId="urn:microsoft.com/office/officeart/2005/8/layout/hierarchy3"/>
    <dgm:cxn modelId="{D76ED9CD-2FB6-4296-BE91-6F476E7A1133}" type="presParOf" srcId="{43B5C500-036C-44BF-8440-A2477AB6E2FA}" destId="{7F9B1F4E-7369-4236-8C8A-0B111FE9C355}" srcOrd="1" destOrd="0" presId="urn:microsoft.com/office/officeart/2005/8/layout/hierarchy3"/>
    <dgm:cxn modelId="{55221F23-9C58-485F-96A3-1DF81CA3BBEB}" type="presParOf" srcId="{7F9B1F4E-7369-4236-8C8A-0B111FE9C355}" destId="{A37FE8A8-C0FC-4112-9691-C0E7F2E8C239}" srcOrd="0" destOrd="0" presId="urn:microsoft.com/office/officeart/2005/8/layout/hierarchy3"/>
    <dgm:cxn modelId="{F799F1CB-4C81-462A-8F94-49BA4D972272}" type="presParOf" srcId="{7F9B1F4E-7369-4236-8C8A-0B111FE9C355}" destId="{79CB2974-4258-4016-BED7-D8F79A328CFF}" srcOrd="1" destOrd="0" presId="urn:microsoft.com/office/officeart/2005/8/layout/hierarchy3"/>
    <dgm:cxn modelId="{AA3FC2E6-C66B-4DCD-AF21-435645AF4C3A}" type="presParOf" srcId="{7F9B1F4E-7369-4236-8C8A-0B111FE9C355}" destId="{7327A21F-FBF3-4FFB-AA49-57252446DE80}" srcOrd="2" destOrd="0" presId="urn:microsoft.com/office/officeart/2005/8/layout/hierarchy3"/>
    <dgm:cxn modelId="{DE2D15B5-8354-4622-90D3-CF6E5B964FB9}"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600" b="1" dirty="0" smtClean="0">
              <a:latin typeface="Adobe Arabic" pitchFamily="18" charset="-78"/>
              <a:cs typeface="Adobe Arabic" pitchFamily="18" charset="-78"/>
            </a:rPr>
            <a:t>بستر شناسی</a:t>
          </a:r>
          <a:endParaRPr lang="en-US" sz="16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ویژگی های جغرافیایی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000" b="1" dirty="0" smtClean="0">
              <a:latin typeface="Adobe Arabic" pitchFamily="18" charset="-78"/>
              <a:cs typeface="Adobe Arabic" pitchFamily="18" charset="-78"/>
            </a:rPr>
            <a:t>ویژگی های فرهنگی</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758F2566-EA32-4753-9E9F-A2D0B88EF654}">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ویژگی های تاریخی</a:t>
          </a:r>
          <a:endParaRPr lang="en-US" sz="1000" b="1" dirty="0">
            <a:latin typeface="Adobe Arabic" pitchFamily="18" charset="-78"/>
            <a:cs typeface="Adobe Arabic" pitchFamily="18" charset="-78"/>
          </a:endParaRPr>
        </a:p>
      </dgm:t>
    </dgm:pt>
    <dgm:pt modelId="{3AD758A6-18C4-4CC8-8F55-AD931023B835}" type="parTrans" cxnId="{6BDCF425-8199-4203-901F-C5F78156C914}">
      <dgm:prSet/>
      <dgm:spPr>
        <a:ln>
          <a:solidFill>
            <a:schemeClr val="accent1"/>
          </a:solidFill>
        </a:ln>
      </dgm:spPr>
      <dgm:t>
        <a:bodyPr/>
        <a:lstStyle/>
        <a:p>
          <a:endParaRPr lang="en-US" sz="1000"/>
        </a:p>
      </dgm:t>
    </dgm:pt>
    <dgm:pt modelId="{32DD7BFD-4600-4B74-B545-0A4590444EA7}" type="sibTrans" cxnId="{6BDCF425-8199-4203-901F-C5F78156C914}">
      <dgm:prSet/>
      <dgm:spPr/>
      <dgm:t>
        <a:bodyPr/>
        <a:lstStyle/>
        <a:p>
          <a:endParaRPr lang="en-US" sz="1000"/>
        </a:p>
      </dgm:t>
    </dgm:pt>
    <dgm:pt modelId="{F413CD4E-AF7A-4D7E-B2B9-8E45D24F407E}">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اقلیمی</a:t>
          </a:r>
          <a:endParaRPr lang="en-US" sz="1000" b="1" dirty="0">
            <a:latin typeface="Adobe Arabic" pitchFamily="18" charset="-78"/>
            <a:cs typeface="Adobe Arabic" pitchFamily="18" charset="-78"/>
          </a:endParaRPr>
        </a:p>
      </dgm:t>
    </dgm:pt>
    <dgm:pt modelId="{6E4F87DA-E87B-4932-8339-3CBD18CF9B0E}" type="parTrans" cxnId="{216727FC-ACF9-4ABE-BDD0-F764D9542174}">
      <dgm:prSet/>
      <dgm:spPr>
        <a:ln>
          <a:solidFill>
            <a:schemeClr val="accent1"/>
          </a:solidFill>
        </a:ln>
      </dgm:spPr>
      <dgm:t>
        <a:bodyPr/>
        <a:lstStyle/>
        <a:p>
          <a:endParaRPr lang="en-US" sz="1000"/>
        </a:p>
      </dgm:t>
    </dgm:pt>
    <dgm:pt modelId="{470ED4E6-E97A-440F-B0A2-F361CBB2D987}" type="sibTrans" cxnId="{216727FC-ACF9-4ABE-BDD0-F764D9542174}">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4"/>
      <dgm:spPr/>
      <dgm:t>
        <a:bodyPr/>
        <a:lstStyle/>
        <a:p>
          <a:endParaRPr lang="en-US"/>
        </a:p>
      </dgm:t>
    </dgm:pt>
    <dgm:pt modelId="{79CB2974-4258-4016-BED7-D8F79A328CFF}" type="pres">
      <dgm:prSet presAssocID="{B0C98B80-C636-4289-B0E3-99BC6FA52F85}" presName="childText" presStyleLbl="bgAcc1" presStyleIdx="0"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4"/>
      <dgm:spPr/>
      <dgm:t>
        <a:bodyPr/>
        <a:lstStyle/>
        <a:p>
          <a:endParaRPr lang="en-US"/>
        </a:p>
      </dgm:t>
    </dgm:pt>
    <dgm:pt modelId="{48A8F91F-0BEB-459F-B104-137E6B37B380}" type="pres">
      <dgm:prSet presAssocID="{ECA2AFDE-3C28-493C-8D37-53A8A225DE7B}" presName="childText" presStyleLbl="bgAcc1" presStyleIdx="1" presStyleCnt="4" custScaleY="47877">
        <dgm:presLayoutVars>
          <dgm:bulletEnabled val="1"/>
        </dgm:presLayoutVars>
      </dgm:prSet>
      <dgm:spPr/>
      <dgm:t>
        <a:bodyPr/>
        <a:lstStyle/>
        <a:p>
          <a:endParaRPr lang="en-US"/>
        </a:p>
      </dgm:t>
    </dgm:pt>
    <dgm:pt modelId="{BA8B5D0C-97E1-418D-9CB2-222E47D0C240}" type="pres">
      <dgm:prSet presAssocID="{3AD758A6-18C4-4CC8-8F55-AD931023B835}" presName="Name13" presStyleLbl="parChTrans1D2" presStyleIdx="2" presStyleCnt="4"/>
      <dgm:spPr/>
      <dgm:t>
        <a:bodyPr/>
        <a:lstStyle/>
        <a:p>
          <a:endParaRPr lang="en-US"/>
        </a:p>
      </dgm:t>
    </dgm:pt>
    <dgm:pt modelId="{6312BB85-C699-4004-A48C-474A371FB59E}" type="pres">
      <dgm:prSet presAssocID="{758F2566-EA32-4753-9E9F-A2D0B88EF654}" presName="childText" presStyleLbl="bgAcc1" presStyleIdx="2" presStyleCnt="4" custScaleY="47877">
        <dgm:presLayoutVars>
          <dgm:bulletEnabled val="1"/>
        </dgm:presLayoutVars>
      </dgm:prSet>
      <dgm:spPr/>
      <dgm:t>
        <a:bodyPr/>
        <a:lstStyle/>
        <a:p>
          <a:endParaRPr lang="en-US"/>
        </a:p>
      </dgm:t>
    </dgm:pt>
    <dgm:pt modelId="{5C78198C-E3E6-4739-A2FB-D8438428A14C}" type="pres">
      <dgm:prSet presAssocID="{6E4F87DA-E87B-4932-8339-3CBD18CF9B0E}" presName="Name13" presStyleLbl="parChTrans1D2" presStyleIdx="3" presStyleCnt="4"/>
      <dgm:spPr/>
      <dgm:t>
        <a:bodyPr/>
        <a:lstStyle/>
        <a:p>
          <a:endParaRPr lang="en-US"/>
        </a:p>
      </dgm:t>
    </dgm:pt>
    <dgm:pt modelId="{521A5656-453A-412F-8F98-576212271FDD}" type="pres">
      <dgm:prSet presAssocID="{F413CD4E-AF7A-4D7E-B2B9-8E45D24F407E}" presName="childText" presStyleLbl="bgAcc1" presStyleIdx="3" presStyleCnt="4" custScaleY="47877">
        <dgm:presLayoutVars>
          <dgm:bulletEnabled val="1"/>
        </dgm:presLayoutVars>
      </dgm:prSet>
      <dgm:spPr/>
      <dgm:t>
        <a:bodyPr/>
        <a:lstStyle/>
        <a:p>
          <a:endParaRPr lang="en-US"/>
        </a:p>
      </dgm:t>
    </dgm:pt>
  </dgm:ptLst>
  <dgm:cxnLst>
    <dgm:cxn modelId="{6BDCF425-8199-4203-901F-C5F78156C914}" srcId="{49BAB4D9-722C-4BFC-AB7A-4C631AE85301}" destId="{758F2566-EA32-4753-9E9F-A2D0B88EF654}" srcOrd="2" destOrd="0" parTransId="{3AD758A6-18C4-4CC8-8F55-AD931023B835}" sibTransId="{32DD7BFD-4600-4B74-B545-0A4590444EA7}"/>
    <dgm:cxn modelId="{A4BEE925-2029-4B77-9C7C-63CC07702647}" type="presOf" srcId="{6E4F87DA-E87B-4932-8339-3CBD18CF9B0E}" destId="{5C78198C-E3E6-4739-A2FB-D8438428A14C}" srcOrd="0" destOrd="0" presId="urn:microsoft.com/office/officeart/2005/8/layout/hierarchy3"/>
    <dgm:cxn modelId="{F5366BCB-043B-4AAC-8C48-83F476532BCB}" type="presOf" srcId="{12876316-C5BB-4D54-B887-BF2157DDBC57}" destId="{7327A21F-FBF3-4FFB-AA49-57252446DE80}" srcOrd="0" destOrd="0" presId="urn:microsoft.com/office/officeart/2005/8/layout/hierarchy3"/>
    <dgm:cxn modelId="{61E5AC54-42F4-451F-8B8C-7A430AB5B125}" type="presOf" srcId="{08B7A69D-981F-404F-9E88-BE92D83A7CD9}" destId="{469BB64D-B3FE-4EA2-9407-FC3C9D6732CC}" srcOrd="0" destOrd="0" presId="urn:microsoft.com/office/officeart/2005/8/layout/hierarchy3"/>
    <dgm:cxn modelId="{4AF2AE99-BAA2-4B8B-AD32-FFA875937B11}" type="presOf" srcId="{3AD758A6-18C4-4CC8-8F55-AD931023B835}" destId="{BA8B5D0C-97E1-418D-9CB2-222E47D0C240}"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A8D3921E-E949-4048-A4AF-4014F1973FA7}" type="presOf" srcId="{758F2566-EA32-4753-9E9F-A2D0B88EF654}" destId="{6312BB85-C699-4004-A48C-474A371FB59E}" srcOrd="0" destOrd="0" presId="urn:microsoft.com/office/officeart/2005/8/layout/hierarchy3"/>
    <dgm:cxn modelId="{97BAA92B-264F-4F1B-9334-034792DB1F78}" type="presOf" srcId="{F413CD4E-AF7A-4D7E-B2B9-8E45D24F407E}" destId="{521A5656-453A-412F-8F98-576212271FDD}" srcOrd="0" destOrd="0" presId="urn:microsoft.com/office/officeart/2005/8/layout/hierarchy3"/>
    <dgm:cxn modelId="{216727FC-ACF9-4ABE-BDD0-F764D9542174}" srcId="{49BAB4D9-722C-4BFC-AB7A-4C631AE85301}" destId="{F413CD4E-AF7A-4D7E-B2B9-8E45D24F407E}" srcOrd="3" destOrd="0" parTransId="{6E4F87DA-E87B-4932-8339-3CBD18CF9B0E}" sibTransId="{470ED4E6-E97A-440F-B0A2-F361CBB2D987}"/>
    <dgm:cxn modelId="{63BC861F-F7F0-4104-B1C4-4C3CF3D1F7F9}" srcId="{49BAB4D9-722C-4BFC-AB7A-4C631AE85301}" destId="{ECA2AFDE-3C28-493C-8D37-53A8A225DE7B}" srcOrd="1" destOrd="0" parTransId="{12876316-C5BB-4D54-B887-BF2157DDBC57}" sibTransId="{080E112D-7BEB-4A3E-B17E-13609774E2B1}"/>
    <dgm:cxn modelId="{67AD2EA3-F9B5-465D-BA40-6641B762F8D4}" type="presOf" srcId="{49BAB4D9-722C-4BFC-AB7A-4C631AE85301}" destId="{512A1A97-E871-4C43-915B-C8BF0EEA166A}" srcOrd="0" destOrd="0" presId="urn:microsoft.com/office/officeart/2005/8/layout/hierarchy3"/>
    <dgm:cxn modelId="{2615A20D-DB37-44B5-BCFA-8612BAE1D514}" type="presOf" srcId="{B0C98B80-C636-4289-B0E3-99BC6FA52F85}" destId="{79CB2974-4258-4016-BED7-D8F79A328CFF}" srcOrd="0" destOrd="0" presId="urn:microsoft.com/office/officeart/2005/8/layout/hierarchy3"/>
    <dgm:cxn modelId="{2DF23156-E2B6-4E52-876F-9EA48FCA85F3}" type="presOf" srcId="{ECA2AFDE-3C28-493C-8D37-53A8A225DE7B}" destId="{48A8F91F-0BEB-459F-B104-137E6B37B380}" srcOrd="0" destOrd="0" presId="urn:microsoft.com/office/officeart/2005/8/layout/hierarchy3"/>
    <dgm:cxn modelId="{E81F700F-2960-4BF2-B98C-78B696C8541B}" type="presOf" srcId="{49BAB4D9-722C-4BFC-AB7A-4C631AE85301}" destId="{CF85CB47-4192-45EA-A07E-C73D4636A4A6}" srcOrd="1" destOrd="0" presId="urn:microsoft.com/office/officeart/2005/8/layout/hierarchy3"/>
    <dgm:cxn modelId="{1C57216E-B782-4599-8CBA-F4A0FC467C82}" type="presOf" srcId="{E99AE880-5184-43FC-B30F-826825F35397}" destId="{A37FE8A8-C0FC-4112-9691-C0E7F2E8C239}"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60098DE7-CEBD-4BD6-B3E9-4E2E2E4C5DCD}" type="presParOf" srcId="{469BB64D-B3FE-4EA2-9407-FC3C9D6732CC}" destId="{43B5C500-036C-44BF-8440-A2477AB6E2FA}" srcOrd="0" destOrd="0" presId="urn:microsoft.com/office/officeart/2005/8/layout/hierarchy3"/>
    <dgm:cxn modelId="{7AE3493E-120F-442D-9401-764761221024}" type="presParOf" srcId="{43B5C500-036C-44BF-8440-A2477AB6E2FA}" destId="{88E6AA1D-461B-4711-9863-ECC7F78F8667}" srcOrd="0" destOrd="0" presId="urn:microsoft.com/office/officeart/2005/8/layout/hierarchy3"/>
    <dgm:cxn modelId="{5E1CB591-4032-4D33-9723-564A14B56CEF}" type="presParOf" srcId="{88E6AA1D-461B-4711-9863-ECC7F78F8667}" destId="{512A1A97-E871-4C43-915B-C8BF0EEA166A}" srcOrd="0" destOrd="0" presId="urn:microsoft.com/office/officeart/2005/8/layout/hierarchy3"/>
    <dgm:cxn modelId="{41B211AF-1E27-45C1-9142-DE21CD51B5CA}" type="presParOf" srcId="{88E6AA1D-461B-4711-9863-ECC7F78F8667}" destId="{CF85CB47-4192-45EA-A07E-C73D4636A4A6}" srcOrd="1" destOrd="0" presId="urn:microsoft.com/office/officeart/2005/8/layout/hierarchy3"/>
    <dgm:cxn modelId="{7255BA59-FAAB-4878-84ED-B130D87580CA}" type="presParOf" srcId="{43B5C500-036C-44BF-8440-A2477AB6E2FA}" destId="{7F9B1F4E-7369-4236-8C8A-0B111FE9C355}" srcOrd="1" destOrd="0" presId="urn:microsoft.com/office/officeart/2005/8/layout/hierarchy3"/>
    <dgm:cxn modelId="{3ABB98DD-5531-4915-B76A-B70F2A43507A}" type="presParOf" srcId="{7F9B1F4E-7369-4236-8C8A-0B111FE9C355}" destId="{A37FE8A8-C0FC-4112-9691-C0E7F2E8C239}" srcOrd="0" destOrd="0" presId="urn:microsoft.com/office/officeart/2005/8/layout/hierarchy3"/>
    <dgm:cxn modelId="{48D3074C-A29E-47ED-A30A-E945776DA97A}" type="presParOf" srcId="{7F9B1F4E-7369-4236-8C8A-0B111FE9C355}" destId="{79CB2974-4258-4016-BED7-D8F79A328CFF}" srcOrd="1" destOrd="0" presId="urn:microsoft.com/office/officeart/2005/8/layout/hierarchy3"/>
    <dgm:cxn modelId="{41F02AF5-F042-4BBA-AC33-109B16DA87BB}" type="presParOf" srcId="{7F9B1F4E-7369-4236-8C8A-0B111FE9C355}" destId="{7327A21F-FBF3-4FFB-AA49-57252446DE80}" srcOrd="2" destOrd="0" presId="urn:microsoft.com/office/officeart/2005/8/layout/hierarchy3"/>
    <dgm:cxn modelId="{2DF2D479-F19F-4D6A-8B1B-2BDB1FB0EB56}" type="presParOf" srcId="{7F9B1F4E-7369-4236-8C8A-0B111FE9C355}" destId="{48A8F91F-0BEB-459F-B104-137E6B37B380}" srcOrd="3" destOrd="0" presId="urn:microsoft.com/office/officeart/2005/8/layout/hierarchy3"/>
    <dgm:cxn modelId="{88815489-C447-4256-8FC0-9B72009D6D61}" type="presParOf" srcId="{7F9B1F4E-7369-4236-8C8A-0B111FE9C355}" destId="{BA8B5D0C-97E1-418D-9CB2-222E47D0C240}" srcOrd="4" destOrd="0" presId="urn:microsoft.com/office/officeart/2005/8/layout/hierarchy3"/>
    <dgm:cxn modelId="{BF532AC6-A844-44C7-8613-11BA4432590B}" type="presParOf" srcId="{7F9B1F4E-7369-4236-8C8A-0B111FE9C355}" destId="{6312BB85-C699-4004-A48C-474A371FB59E}" srcOrd="5" destOrd="0" presId="urn:microsoft.com/office/officeart/2005/8/layout/hierarchy3"/>
    <dgm:cxn modelId="{D07E84FB-9A91-45E8-9E8C-E9B46DC70DA1}" type="presParOf" srcId="{7F9B1F4E-7369-4236-8C8A-0B111FE9C355}" destId="{5C78198C-E3E6-4739-A2FB-D8438428A14C}" srcOrd="6" destOrd="0" presId="urn:microsoft.com/office/officeart/2005/8/layout/hierarchy3"/>
    <dgm:cxn modelId="{08CF45B6-E9D6-470D-B8A1-F0B1E90C54D4}" type="presParOf" srcId="{7F9B1F4E-7369-4236-8C8A-0B111FE9C355}" destId="{521A5656-453A-412F-8F98-576212271FDD}"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56025CB5-5BD0-474E-8BA1-C2E1103704EA}" type="presOf" srcId="{E99AE880-5184-43FC-B30F-826825F35397}" destId="{A37FE8A8-C0FC-4112-9691-C0E7F2E8C239}"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C2404928-2B3C-4072-949B-A86A54CA3D70}" type="presOf" srcId="{49BAB4D9-722C-4BFC-AB7A-4C631AE85301}" destId="{512A1A97-E871-4C43-915B-C8BF0EEA166A}" srcOrd="0" destOrd="0" presId="urn:microsoft.com/office/officeart/2005/8/layout/hierarchy3"/>
    <dgm:cxn modelId="{E64FCB68-5838-4ED7-8410-A24FB2C6B30B}" type="presOf" srcId="{49BAB4D9-722C-4BFC-AB7A-4C631AE85301}" destId="{CF85CB47-4192-45EA-A07E-C73D4636A4A6}" srcOrd="1"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2998C792-6DDC-44D6-B4C3-B3E6E44CBDF6}" type="presOf" srcId="{08B7A69D-981F-404F-9E88-BE92D83A7CD9}" destId="{469BB64D-B3FE-4EA2-9407-FC3C9D6732CC}" srcOrd="0" destOrd="0" presId="urn:microsoft.com/office/officeart/2005/8/layout/hierarchy3"/>
    <dgm:cxn modelId="{E8D55A0D-217F-4AAE-88FB-6AF9590DAD66}" type="presOf" srcId="{12876316-C5BB-4D54-B887-BF2157DDBC57}" destId="{7327A21F-FBF3-4FFB-AA49-57252446DE80}"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C88516F9-70F7-47AE-83E5-027D3FAE0D67}" type="presOf" srcId="{ECA2AFDE-3C28-493C-8D37-53A8A225DE7B}" destId="{48A8F91F-0BEB-459F-B104-137E6B37B380}" srcOrd="0" destOrd="0" presId="urn:microsoft.com/office/officeart/2005/8/layout/hierarchy3"/>
    <dgm:cxn modelId="{6149FA4F-6CDF-4D2A-9F5C-BC73CAC01802}" type="presOf" srcId="{B0C98B80-C636-4289-B0E3-99BC6FA52F85}" destId="{79CB2974-4258-4016-BED7-D8F79A328CFF}" srcOrd="0" destOrd="0" presId="urn:microsoft.com/office/officeart/2005/8/layout/hierarchy3"/>
    <dgm:cxn modelId="{FDE3E7E7-0EA6-467F-A7DD-24C1BE50ED78}" type="presParOf" srcId="{469BB64D-B3FE-4EA2-9407-FC3C9D6732CC}" destId="{43B5C500-036C-44BF-8440-A2477AB6E2FA}" srcOrd="0" destOrd="0" presId="urn:microsoft.com/office/officeart/2005/8/layout/hierarchy3"/>
    <dgm:cxn modelId="{6BD5712A-80C0-4DAC-9FA6-D52BFB3A308B}" type="presParOf" srcId="{43B5C500-036C-44BF-8440-A2477AB6E2FA}" destId="{88E6AA1D-461B-4711-9863-ECC7F78F8667}" srcOrd="0" destOrd="0" presId="urn:microsoft.com/office/officeart/2005/8/layout/hierarchy3"/>
    <dgm:cxn modelId="{920568CB-A690-4ECD-A954-DB2368279DAA}" type="presParOf" srcId="{88E6AA1D-461B-4711-9863-ECC7F78F8667}" destId="{512A1A97-E871-4C43-915B-C8BF0EEA166A}" srcOrd="0" destOrd="0" presId="urn:microsoft.com/office/officeart/2005/8/layout/hierarchy3"/>
    <dgm:cxn modelId="{50906B8E-118C-4744-A2DC-7AC530A45E45}" type="presParOf" srcId="{88E6AA1D-461B-4711-9863-ECC7F78F8667}" destId="{CF85CB47-4192-45EA-A07E-C73D4636A4A6}" srcOrd="1" destOrd="0" presId="urn:microsoft.com/office/officeart/2005/8/layout/hierarchy3"/>
    <dgm:cxn modelId="{C3E277CD-5700-4110-AE66-3D1EF5D24265}" type="presParOf" srcId="{43B5C500-036C-44BF-8440-A2477AB6E2FA}" destId="{7F9B1F4E-7369-4236-8C8A-0B111FE9C355}" srcOrd="1" destOrd="0" presId="urn:microsoft.com/office/officeart/2005/8/layout/hierarchy3"/>
    <dgm:cxn modelId="{2041673A-F58E-4CD9-B88A-748BC371FD78}" type="presParOf" srcId="{7F9B1F4E-7369-4236-8C8A-0B111FE9C355}" destId="{A37FE8A8-C0FC-4112-9691-C0E7F2E8C239}" srcOrd="0" destOrd="0" presId="urn:microsoft.com/office/officeart/2005/8/layout/hierarchy3"/>
    <dgm:cxn modelId="{594A8C12-4D63-4DF3-B7D4-A21B0593AD9E}" type="presParOf" srcId="{7F9B1F4E-7369-4236-8C8A-0B111FE9C355}" destId="{79CB2974-4258-4016-BED7-D8F79A328CFF}" srcOrd="1" destOrd="0" presId="urn:microsoft.com/office/officeart/2005/8/layout/hierarchy3"/>
    <dgm:cxn modelId="{235A6F44-35FA-4B31-BB4B-002E17E134A6}" type="presParOf" srcId="{7F9B1F4E-7369-4236-8C8A-0B111FE9C355}" destId="{7327A21F-FBF3-4FFB-AA49-57252446DE80}" srcOrd="2" destOrd="0" presId="urn:microsoft.com/office/officeart/2005/8/layout/hierarchy3"/>
    <dgm:cxn modelId="{9475A82C-1A46-4470-9F8A-3C26C210849E}"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E6E87A51-C4ED-4241-81CE-EFE08FE87866}" type="presOf" srcId="{B0C98B80-C636-4289-B0E3-99BC6FA52F85}" destId="{79CB2974-4258-4016-BED7-D8F79A328CFF}" srcOrd="0" destOrd="0" presId="urn:microsoft.com/office/officeart/2005/8/layout/hierarchy3"/>
    <dgm:cxn modelId="{144E1240-3C5A-48CF-97B0-051230D40349}" type="presOf" srcId="{49BAB4D9-722C-4BFC-AB7A-4C631AE85301}" destId="{512A1A97-E871-4C43-915B-C8BF0EEA166A}" srcOrd="0" destOrd="0" presId="urn:microsoft.com/office/officeart/2005/8/layout/hierarchy3"/>
    <dgm:cxn modelId="{60FD5F28-5A9A-4EE3-96DC-0F2730D225BC}" type="presOf" srcId="{12876316-C5BB-4D54-B887-BF2157DDBC57}" destId="{7327A21F-FBF3-4FFB-AA49-57252446DE80}"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611EF6B3-78B4-40C0-A43C-D4F5F9667869}" type="presOf" srcId="{ECA2AFDE-3C28-493C-8D37-53A8A225DE7B}" destId="{48A8F91F-0BEB-459F-B104-137E6B37B380}"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812CA233-7857-4E12-A17A-3E1D2066F8F1}" type="presOf" srcId="{49BAB4D9-722C-4BFC-AB7A-4C631AE85301}" destId="{CF85CB47-4192-45EA-A07E-C73D4636A4A6}" srcOrd="1" destOrd="0" presId="urn:microsoft.com/office/officeart/2005/8/layout/hierarchy3"/>
    <dgm:cxn modelId="{8008AAF8-C7BE-42D7-B9E7-CD58CF2590A0}" type="presOf" srcId="{E99AE880-5184-43FC-B30F-826825F35397}" destId="{A37FE8A8-C0FC-4112-9691-C0E7F2E8C239}"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317F7C2C-6928-4B3D-A7F2-B5B5E6C38BC8}" type="presOf" srcId="{08B7A69D-981F-404F-9E88-BE92D83A7CD9}" destId="{469BB64D-B3FE-4EA2-9407-FC3C9D6732CC}" srcOrd="0" destOrd="0" presId="urn:microsoft.com/office/officeart/2005/8/layout/hierarchy3"/>
    <dgm:cxn modelId="{49EF0FC3-465D-4FB0-872A-E229D54BDDBF}" type="presParOf" srcId="{469BB64D-B3FE-4EA2-9407-FC3C9D6732CC}" destId="{43B5C500-036C-44BF-8440-A2477AB6E2FA}" srcOrd="0" destOrd="0" presId="urn:microsoft.com/office/officeart/2005/8/layout/hierarchy3"/>
    <dgm:cxn modelId="{33E7BCF8-2A8C-4054-8485-19FA43C4EBCB}" type="presParOf" srcId="{43B5C500-036C-44BF-8440-A2477AB6E2FA}" destId="{88E6AA1D-461B-4711-9863-ECC7F78F8667}" srcOrd="0" destOrd="0" presId="urn:microsoft.com/office/officeart/2005/8/layout/hierarchy3"/>
    <dgm:cxn modelId="{1E89800E-9370-4072-820E-DD46D02112E9}" type="presParOf" srcId="{88E6AA1D-461B-4711-9863-ECC7F78F8667}" destId="{512A1A97-E871-4C43-915B-C8BF0EEA166A}" srcOrd="0" destOrd="0" presId="urn:microsoft.com/office/officeart/2005/8/layout/hierarchy3"/>
    <dgm:cxn modelId="{81AAFF46-C055-4394-8518-58EBF3795385}" type="presParOf" srcId="{88E6AA1D-461B-4711-9863-ECC7F78F8667}" destId="{CF85CB47-4192-45EA-A07E-C73D4636A4A6}" srcOrd="1" destOrd="0" presId="urn:microsoft.com/office/officeart/2005/8/layout/hierarchy3"/>
    <dgm:cxn modelId="{495D6B91-4531-4BBD-9A45-FF626188EF89}" type="presParOf" srcId="{43B5C500-036C-44BF-8440-A2477AB6E2FA}" destId="{7F9B1F4E-7369-4236-8C8A-0B111FE9C355}" srcOrd="1" destOrd="0" presId="urn:microsoft.com/office/officeart/2005/8/layout/hierarchy3"/>
    <dgm:cxn modelId="{65288477-D87B-42E6-B834-531FC55E3777}" type="presParOf" srcId="{7F9B1F4E-7369-4236-8C8A-0B111FE9C355}" destId="{A37FE8A8-C0FC-4112-9691-C0E7F2E8C239}" srcOrd="0" destOrd="0" presId="urn:microsoft.com/office/officeart/2005/8/layout/hierarchy3"/>
    <dgm:cxn modelId="{9A4C2846-D84D-4AD9-970B-CBD453FA6182}" type="presParOf" srcId="{7F9B1F4E-7369-4236-8C8A-0B111FE9C355}" destId="{79CB2974-4258-4016-BED7-D8F79A328CFF}" srcOrd="1" destOrd="0" presId="urn:microsoft.com/office/officeart/2005/8/layout/hierarchy3"/>
    <dgm:cxn modelId="{A3C5D37F-A3FB-44D7-B453-807A7BA1BFCE}" type="presParOf" srcId="{7F9B1F4E-7369-4236-8C8A-0B111FE9C355}" destId="{7327A21F-FBF3-4FFB-AA49-57252446DE80}" srcOrd="2" destOrd="0" presId="urn:microsoft.com/office/officeart/2005/8/layout/hierarchy3"/>
    <dgm:cxn modelId="{AC650B6A-36B1-45DC-AA0A-A5CC3E8239D2}"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912178C1-1D65-42E3-AFD7-2EFE02A8A99D}" type="presOf" srcId="{B0C98B80-C636-4289-B0E3-99BC6FA52F85}" destId="{79CB2974-4258-4016-BED7-D8F79A328CFF}"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6BBC47AB-E168-43D8-ACC8-A8132E954946}" type="presOf" srcId="{ECA2AFDE-3C28-493C-8D37-53A8A225DE7B}" destId="{48A8F91F-0BEB-459F-B104-137E6B37B380}" srcOrd="0" destOrd="0" presId="urn:microsoft.com/office/officeart/2005/8/layout/hierarchy3"/>
    <dgm:cxn modelId="{BD103443-A9AE-4F5D-A0A1-D7AA4DC98CC8}" type="presOf" srcId="{49BAB4D9-722C-4BFC-AB7A-4C631AE85301}" destId="{CF85CB47-4192-45EA-A07E-C73D4636A4A6}" srcOrd="1" destOrd="0" presId="urn:microsoft.com/office/officeart/2005/8/layout/hierarchy3"/>
    <dgm:cxn modelId="{9059C054-1469-405B-82E7-28ECCC5B478A}" type="presOf" srcId="{12876316-C5BB-4D54-B887-BF2157DDBC57}" destId="{7327A21F-FBF3-4FFB-AA49-57252446DE80}"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E494CDFD-D481-4884-ABE5-3DD7CC67C0B3}" type="presOf" srcId="{08B7A69D-981F-404F-9E88-BE92D83A7CD9}" destId="{469BB64D-B3FE-4EA2-9407-FC3C9D6732CC}" srcOrd="0" destOrd="0" presId="urn:microsoft.com/office/officeart/2005/8/layout/hierarchy3"/>
    <dgm:cxn modelId="{35AD9A9F-97E9-4163-A90A-9AB092093FCA}" type="presOf" srcId="{49BAB4D9-722C-4BFC-AB7A-4C631AE85301}" destId="{512A1A97-E871-4C43-915B-C8BF0EEA166A}"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2B3CAC91-2FB2-414A-8464-97DEB0E41E64}" type="presOf" srcId="{E99AE880-5184-43FC-B30F-826825F35397}" destId="{A37FE8A8-C0FC-4112-9691-C0E7F2E8C239}" srcOrd="0" destOrd="0" presId="urn:microsoft.com/office/officeart/2005/8/layout/hierarchy3"/>
    <dgm:cxn modelId="{89A6D037-7F15-46D4-A0A2-8F3CE0EC625A}" type="presParOf" srcId="{469BB64D-B3FE-4EA2-9407-FC3C9D6732CC}" destId="{43B5C500-036C-44BF-8440-A2477AB6E2FA}" srcOrd="0" destOrd="0" presId="urn:microsoft.com/office/officeart/2005/8/layout/hierarchy3"/>
    <dgm:cxn modelId="{E6EBEBC1-329A-4E85-A500-DDDE6FF2C7BF}" type="presParOf" srcId="{43B5C500-036C-44BF-8440-A2477AB6E2FA}" destId="{88E6AA1D-461B-4711-9863-ECC7F78F8667}" srcOrd="0" destOrd="0" presId="urn:microsoft.com/office/officeart/2005/8/layout/hierarchy3"/>
    <dgm:cxn modelId="{E1C0DEC8-CEE9-421F-9457-119967364324}" type="presParOf" srcId="{88E6AA1D-461B-4711-9863-ECC7F78F8667}" destId="{512A1A97-E871-4C43-915B-C8BF0EEA166A}" srcOrd="0" destOrd="0" presId="urn:microsoft.com/office/officeart/2005/8/layout/hierarchy3"/>
    <dgm:cxn modelId="{5436E07E-9D0B-49FB-AF92-0A6ABC8C4D08}" type="presParOf" srcId="{88E6AA1D-461B-4711-9863-ECC7F78F8667}" destId="{CF85CB47-4192-45EA-A07E-C73D4636A4A6}" srcOrd="1" destOrd="0" presId="urn:microsoft.com/office/officeart/2005/8/layout/hierarchy3"/>
    <dgm:cxn modelId="{5AF79787-371D-4B33-B864-29559E3B91BD}" type="presParOf" srcId="{43B5C500-036C-44BF-8440-A2477AB6E2FA}" destId="{7F9B1F4E-7369-4236-8C8A-0B111FE9C355}" srcOrd="1" destOrd="0" presId="urn:microsoft.com/office/officeart/2005/8/layout/hierarchy3"/>
    <dgm:cxn modelId="{234844FB-6904-4520-A9F0-446A23024C24}" type="presParOf" srcId="{7F9B1F4E-7369-4236-8C8A-0B111FE9C355}" destId="{A37FE8A8-C0FC-4112-9691-C0E7F2E8C239}" srcOrd="0" destOrd="0" presId="urn:microsoft.com/office/officeart/2005/8/layout/hierarchy3"/>
    <dgm:cxn modelId="{A1BF05E2-2CBA-4A79-816D-5AA4232C0495}" type="presParOf" srcId="{7F9B1F4E-7369-4236-8C8A-0B111FE9C355}" destId="{79CB2974-4258-4016-BED7-D8F79A328CFF}" srcOrd="1" destOrd="0" presId="urn:microsoft.com/office/officeart/2005/8/layout/hierarchy3"/>
    <dgm:cxn modelId="{7A49FB83-4B51-46D9-B0A7-A0863980D900}" type="presParOf" srcId="{7F9B1F4E-7369-4236-8C8A-0B111FE9C355}" destId="{7327A21F-FBF3-4FFB-AA49-57252446DE80}" srcOrd="2" destOrd="0" presId="urn:microsoft.com/office/officeart/2005/8/layout/hierarchy3"/>
    <dgm:cxn modelId="{E69870C1-94D3-42AE-B922-AE1BE15BF2FB}"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72E58997-7AF1-46FA-B9AE-60C858CFB333}" srcId="{49BAB4D9-722C-4BFC-AB7A-4C631AE85301}" destId="{B0C98B80-C636-4289-B0E3-99BC6FA52F85}" srcOrd="0" destOrd="0" parTransId="{E99AE880-5184-43FC-B30F-826825F35397}" sibTransId="{CB48A21B-BD3B-4A8D-AA22-F43169A7C01D}"/>
    <dgm:cxn modelId="{44380B60-4A22-44F1-A73F-5C135868CE4E}" type="presOf" srcId="{ECA2AFDE-3C28-493C-8D37-53A8A225DE7B}" destId="{48A8F91F-0BEB-459F-B104-137E6B37B380}"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7ECA38CF-4965-4AF3-B243-D361E58F04C1}" type="presOf" srcId="{08B7A69D-981F-404F-9E88-BE92D83A7CD9}" destId="{469BB64D-B3FE-4EA2-9407-FC3C9D6732CC}" srcOrd="0" destOrd="0" presId="urn:microsoft.com/office/officeart/2005/8/layout/hierarchy3"/>
    <dgm:cxn modelId="{4612EEB2-7CF4-48DF-B203-EAF418401018}" type="presOf" srcId="{B0C98B80-C636-4289-B0E3-99BC6FA52F85}" destId="{79CB2974-4258-4016-BED7-D8F79A328CFF}" srcOrd="0" destOrd="0" presId="urn:microsoft.com/office/officeart/2005/8/layout/hierarchy3"/>
    <dgm:cxn modelId="{057F2877-897B-4A2A-97F2-0B750D860CC0}" type="presOf" srcId="{E99AE880-5184-43FC-B30F-826825F35397}" destId="{A37FE8A8-C0FC-4112-9691-C0E7F2E8C239}" srcOrd="0" destOrd="0" presId="urn:microsoft.com/office/officeart/2005/8/layout/hierarchy3"/>
    <dgm:cxn modelId="{A922C867-20E4-46E6-B9F0-EA8A56C458AC}" type="presOf" srcId="{49BAB4D9-722C-4BFC-AB7A-4C631AE85301}" destId="{CF85CB47-4192-45EA-A07E-C73D4636A4A6}" srcOrd="1" destOrd="0" presId="urn:microsoft.com/office/officeart/2005/8/layout/hierarchy3"/>
    <dgm:cxn modelId="{737C4FBD-CF60-4C97-A16C-AA5DD2388565}" type="presOf" srcId="{49BAB4D9-722C-4BFC-AB7A-4C631AE85301}" destId="{512A1A97-E871-4C43-915B-C8BF0EEA166A}"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6B903D62-D827-4239-B5F1-B7731E0A0B41}" type="presOf" srcId="{12876316-C5BB-4D54-B887-BF2157DDBC57}" destId="{7327A21F-FBF3-4FFB-AA49-57252446DE80}" srcOrd="0" destOrd="0" presId="urn:microsoft.com/office/officeart/2005/8/layout/hierarchy3"/>
    <dgm:cxn modelId="{CDDC5C51-DF86-4189-8F43-3A945F651E7B}" type="presParOf" srcId="{469BB64D-B3FE-4EA2-9407-FC3C9D6732CC}" destId="{43B5C500-036C-44BF-8440-A2477AB6E2FA}" srcOrd="0" destOrd="0" presId="urn:microsoft.com/office/officeart/2005/8/layout/hierarchy3"/>
    <dgm:cxn modelId="{8D7605A1-A40C-4471-8383-EDB74C685AB2}" type="presParOf" srcId="{43B5C500-036C-44BF-8440-A2477AB6E2FA}" destId="{88E6AA1D-461B-4711-9863-ECC7F78F8667}" srcOrd="0" destOrd="0" presId="urn:microsoft.com/office/officeart/2005/8/layout/hierarchy3"/>
    <dgm:cxn modelId="{0DBB5DB9-33B3-4297-A65D-FB8E097BA9C9}" type="presParOf" srcId="{88E6AA1D-461B-4711-9863-ECC7F78F8667}" destId="{512A1A97-E871-4C43-915B-C8BF0EEA166A}" srcOrd="0" destOrd="0" presId="urn:microsoft.com/office/officeart/2005/8/layout/hierarchy3"/>
    <dgm:cxn modelId="{0C296AC1-9194-4AE9-BDFB-9FA245ABC2EA}" type="presParOf" srcId="{88E6AA1D-461B-4711-9863-ECC7F78F8667}" destId="{CF85CB47-4192-45EA-A07E-C73D4636A4A6}" srcOrd="1" destOrd="0" presId="urn:microsoft.com/office/officeart/2005/8/layout/hierarchy3"/>
    <dgm:cxn modelId="{18A5EB06-A67C-41B6-9227-A72BE48C986B}" type="presParOf" srcId="{43B5C500-036C-44BF-8440-A2477AB6E2FA}" destId="{7F9B1F4E-7369-4236-8C8A-0B111FE9C355}" srcOrd="1" destOrd="0" presId="urn:microsoft.com/office/officeart/2005/8/layout/hierarchy3"/>
    <dgm:cxn modelId="{A1027B74-79BA-404B-BD2F-AD4A460EC4E8}" type="presParOf" srcId="{7F9B1F4E-7369-4236-8C8A-0B111FE9C355}" destId="{A37FE8A8-C0FC-4112-9691-C0E7F2E8C239}" srcOrd="0" destOrd="0" presId="urn:microsoft.com/office/officeart/2005/8/layout/hierarchy3"/>
    <dgm:cxn modelId="{DD833ACA-ECEF-4E01-A65E-B82ABFD94184}" type="presParOf" srcId="{7F9B1F4E-7369-4236-8C8A-0B111FE9C355}" destId="{79CB2974-4258-4016-BED7-D8F79A328CFF}" srcOrd="1" destOrd="0" presId="urn:microsoft.com/office/officeart/2005/8/layout/hierarchy3"/>
    <dgm:cxn modelId="{942BB040-9356-4C24-9DF5-2C46BCB3D4F5}" type="presParOf" srcId="{7F9B1F4E-7369-4236-8C8A-0B111FE9C355}" destId="{7327A21F-FBF3-4FFB-AA49-57252446DE80}" srcOrd="2" destOrd="0" presId="urn:microsoft.com/office/officeart/2005/8/layout/hierarchy3"/>
    <dgm:cxn modelId="{6EE9972B-02F1-4879-BE52-88C5C221FEEB}"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CC274463-FC35-4725-A72D-450838B928E1}" type="presOf" srcId="{E99AE880-5184-43FC-B30F-826825F35397}" destId="{A37FE8A8-C0FC-4112-9691-C0E7F2E8C239}" srcOrd="0" destOrd="0" presId="urn:microsoft.com/office/officeart/2005/8/layout/hierarchy3"/>
    <dgm:cxn modelId="{D98B861B-0CF1-49FB-96C0-1B1BB4C2C6E5}" type="presOf" srcId="{ECA2AFDE-3C28-493C-8D37-53A8A225DE7B}" destId="{48A8F91F-0BEB-459F-B104-137E6B37B380}"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C10FE556-20E3-4E54-9DFF-26B9B27AC96E}" type="presOf" srcId="{49BAB4D9-722C-4BFC-AB7A-4C631AE85301}" destId="{CF85CB47-4192-45EA-A07E-C73D4636A4A6}" srcOrd="1" destOrd="0" presId="urn:microsoft.com/office/officeart/2005/8/layout/hierarchy3"/>
    <dgm:cxn modelId="{20200EF0-EBA6-44AF-801C-05ACC55E49C7}" type="presOf" srcId="{B0C98B80-C636-4289-B0E3-99BC6FA52F85}" destId="{79CB2974-4258-4016-BED7-D8F79A328CFF}" srcOrd="0" destOrd="0" presId="urn:microsoft.com/office/officeart/2005/8/layout/hierarchy3"/>
    <dgm:cxn modelId="{D32D65FC-A911-4F90-B1E4-BB5668429E66}" type="presOf" srcId="{08B7A69D-981F-404F-9E88-BE92D83A7CD9}" destId="{469BB64D-B3FE-4EA2-9407-FC3C9D6732CC}"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BD8419C9-DC1B-4655-98AE-29188366D187}" type="presOf" srcId="{49BAB4D9-722C-4BFC-AB7A-4C631AE85301}" destId="{512A1A97-E871-4C43-915B-C8BF0EEA166A}"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9A37FFEF-5BCE-4C63-BA54-CD8379DA13A8}" type="presOf" srcId="{12876316-C5BB-4D54-B887-BF2157DDBC57}" destId="{7327A21F-FBF3-4FFB-AA49-57252446DE80}" srcOrd="0" destOrd="0" presId="urn:microsoft.com/office/officeart/2005/8/layout/hierarchy3"/>
    <dgm:cxn modelId="{26719277-461F-47FE-BBBB-73A97FE61A8F}" type="presParOf" srcId="{469BB64D-B3FE-4EA2-9407-FC3C9D6732CC}" destId="{43B5C500-036C-44BF-8440-A2477AB6E2FA}" srcOrd="0" destOrd="0" presId="urn:microsoft.com/office/officeart/2005/8/layout/hierarchy3"/>
    <dgm:cxn modelId="{6BE013DA-90BD-4DA8-893B-5A21E282E9C3}" type="presParOf" srcId="{43B5C500-036C-44BF-8440-A2477AB6E2FA}" destId="{88E6AA1D-461B-4711-9863-ECC7F78F8667}" srcOrd="0" destOrd="0" presId="urn:microsoft.com/office/officeart/2005/8/layout/hierarchy3"/>
    <dgm:cxn modelId="{3C89DEFE-D150-41E3-8D83-91B1C57E408C}" type="presParOf" srcId="{88E6AA1D-461B-4711-9863-ECC7F78F8667}" destId="{512A1A97-E871-4C43-915B-C8BF0EEA166A}" srcOrd="0" destOrd="0" presId="urn:microsoft.com/office/officeart/2005/8/layout/hierarchy3"/>
    <dgm:cxn modelId="{B9A5F65E-9503-4DA2-9DD2-8BBAAF87B34A}" type="presParOf" srcId="{88E6AA1D-461B-4711-9863-ECC7F78F8667}" destId="{CF85CB47-4192-45EA-A07E-C73D4636A4A6}" srcOrd="1" destOrd="0" presId="urn:microsoft.com/office/officeart/2005/8/layout/hierarchy3"/>
    <dgm:cxn modelId="{AFF5C957-3D27-4CAE-8574-3712E84E90CF}" type="presParOf" srcId="{43B5C500-036C-44BF-8440-A2477AB6E2FA}" destId="{7F9B1F4E-7369-4236-8C8A-0B111FE9C355}" srcOrd="1" destOrd="0" presId="urn:microsoft.com/office/officeart/2005/8/layout/hierarchy3"/>
    <dgm:cxn modelId="{B636184B-A595-45F5-98DF-D73B66A7F591}" type="presParOf" srcId="{7F9B1F4E-7369-4236-8C8A-0B111FE9C355}" destId="{A37FE8A8-C0FC-4112-9691-C0E7F2E8C239}" srcOrd="0" destOrd="0" presId="urn:microsoft.com/office/officeart/2005/8/layout/hierarchy3"/>
    <dgm:cxn modelId="{A425F1AF-457D-424F-970A-FF171278F50A}" type="presParOf" srcId="{7F9B1F4E-7369-4236-8C8A-0B111FE9C355}" destId="{79CB2974-4258-4016-BED7-D8F79A328CFF}" srcOrd="1" destOrd="0" presId="urn:microsoft.com/office/officeart/2005/8/layout/hierarchy3"/>
    <dgm:cxn modelId="{FFB15A69-FBDD-423E-A5DD-9436AE8DAE94}" type="presParOf" srcId="{7F9B1F4E-7369-4236-8C8A-0B111FE9C355}" destId="{7327A21F-FBF3-4FFB-AA49-57252446DE80}" srcOrd="2" destOrd="0" presId="urn:microsoft.com/office/officeart/2005/8/layout/hierarchy3"/>
    <dgm:cxn modelId="{0E2770C9-801B-4AE6-A179-D33585A0BD9F}"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95816E29-7809-4D6E-8327-2F67FC9C01BD}" type="presOf" srcId="{08B7A69D-981F-404F-9E88-BE92D83A7CD9}" destId="{469BB64D-B3FE-4EA2-9407-FC3C9D6732CC}" srcOrd="0" destOrd="0" presId="urn:microsoft.com/office/officeart/2005/8/layout/hierarchy3"/>
    <dgm:cxn modelId="{7CEBEA8B-4D26-4162-A26A-9A4BA716FD6E}" type="presOf" srcId="{49BAB4D9-722C-4BFC-AB7A-4C631AE85301}" destId="{CF85CB47-4192-45EA-A07E-C73D4636A4A6}" srcOrd="1"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548D2366-FA9D-424E-A51A-5243443D2B57}" type="presOf" srcId="{49BAB4D9-722C-4BFC-AB7A-4C631AE85301}" destId="{512A1A97-E871-4C43-915B-C8BF0EEA166A}" srcOrd="0" destOrd="0" presId="urn:microsoft.com/office/officeart/2005/8/layout/hierarchy3"/>
    <dgm:cxn modelId="{7A29CCCB-D467-4588-B5EF-B6EDA8492CE7}" type="presOf" srcId="{B0C98B80-C636-4289-B0E3-99BC6FA52F85}" destId="{79CB2974-4258-4016-BED7-D8F79A328CFF}"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3F24EF5B-E0B6-4607-8700-5A506CF212BD}" type="presOf" srcId="{E99AE880-5184-43FC-B30F-826825F35397}" destId="{A37FE8A8-C0FC-4112-9691-C0E7F2E8C239}" srcOrd="0" destOrd="0" presId="urn:microsoft.com/office/officeart/2005/8/layout/hierarchy3"/>
    <dgm:cxn modelId="{82B8AC2A-E1F4-40ED-8975-40D1455EBC32}" type="presOf" srcId="{12876316-C5BB-4D54-B887-BF2157DDBC57}" destId="{7327A21F-FBF3-4FFB-AA49-57252446DE80}"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6F11C6B7-4600-4BD5-BACD-89408DCFEA48}" type="presOf" srcId="{ECA2AFDE-3C28-493C-8D37-53A8A225DE7B}" destId="{48A8F91F-0BEB-459F-B104-137E6B37B380}" srcOrd="0" destOrd="0" presId="urn:microsoft.com/office/officeart/2005/8/layout/hierarchy3"/>
    <dgm:cxn modelId="{3460CD57-981C-487E-9740-89F52DD4B0A5}" type="presParOf" srcId="{469BB64D-B3FE-4EA2-9407-FC3C9D6732CC}" destId="{43B5C500-036C-44BF-8440-A2477AB6E2FA}" srcOrd="0" destOrd="0" presId="urn:microsoft.com/office/officeart/2005/8/layout/hierarchy3"/>
    <dgm:cxn modelId="{C1C4AA33-D9B9-442F-8DB0-48405F4F1A73}" type="presParOf" srcId="{43B5C500-036C-44BF-8440-A2477AB6E2FA}" destId="{88E6AA1D-461B-4711-9863-ECC7F78F8667}" srcOrd="0" destOrd="0" presId="urn:microsoft.com/office/officeart/2005/8/layout/hierarchy3"/>
    <dgm:cxn modelId="{2393FC09-09DF-4539-B9BE-9095B4E7DB74}" type="presParOf" srcId="{88E6AA1D-461B-4711-9863-ECC7F78F8667}" destId="{512A1A97-E871-4C43-915B-C8BF0EEA166A}" srcOrd="0" destOrd="0" presId="urn:microsoft.com/office/officeart/2005/8/layout/hierarchy3"/>
    <dgm:cxn modelId="{EA1D172E-0771-4258-B6AB-EE3E967AA438}" type="presParOf" srcId="{88E6AA1D-461B-4711-9863-ECC7F78F8667}" destId="{CF85CB47-4192-45EA-A07E-C73D4636A4A6}" srcOrd="1" destOrd="0" presId="urn:microsoft.com/office/officeart/2005/8/layout/hierarchy3"/>
    <dgm:cxn modelId="{96A2A577-5E25-4029-B282-2C636E83BE09}" type="presParOf" srcId="{43B5C500-036C-44BF-8440-A2477AB6E2FA}" destId="{7F9B1F4E-7369-4236-8C8A-0B111FE9C355}" srcOrd="1" destOrd="0" presId="urn:microsoft.com/office/officeart/2005/8/layout/hierarchy3"/>
    <dgm:cxn modelId="{0D860BE1-B7AB-4EB0-8731-D4C39AFE5388}" type="presParOf" srcId="{7F9B1F4E-7369-4236-8C8A-0B111FE9C355}" destId="{A37FE8A8-C0FC-4112-9691-C0E7F2E8C239}" srcOrd="0" destOrd="0" presId="urn:microsoft.com/office/officeart/2005/8/layout/hierarchy3"/>
    <dgm:cxn modelId="{E2D984D6-3AA7-4F45-AE86-A67B17599196}" type="presParOf" srcId="{7F9B1F4E-7369-4236-8C8A-0B111FE9C355}" destId="{79CB2974-4258-4016-BED7-D8F79A328CFF}" srcOrd="1" destOrd="0" presId="urn:microsoft.com/office/officeart/2005/8/layout/hierarchy3"/>
    <dgm:cxn modelId="{A740055B-A4A0-4E7C-8AA5-946CE238CC15}" type="presParOf" srcId="{7F9B1F4E-7369-4236-8C8A-0B111FE9C355}" destId="{7327A21F-FBF3-4FFB-AA49-57252446DE80}" srcOrd="2" destOrd="0" presId="urn:microsoft.com/office/officeart/2005/8/layout/hierarchy3"/>
    <dgm:cxn modelId="{B76BA07E-259A-4B7E-8F17-0CD840E2FF23}"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6A5930E1-0902-4A5F-A4E1-9ED655795138}" type="presOf" srcId="{B0C98B80-C636-4289-B0E3-99BC6FA52F85}" destId="{79CB2974-4258-4016-BED7-D8F79A328CFF}" srcOrd="0" destOrd="0" presId="urn:microsoft.com/office/officeart/2005/8/layout/hierarchy3"/>
    <dgm:cxn modelId="{7F83E9B3-F5FF-4E47-88C5-C2482F5E04E5}" type="presOf" srcId="{08B7A69D-981F-404F-9E88-BE92D83A7CD9}" destId="{469BB64D-B3FE-4EA2-9407-FC3C9D6732CC}" srcOrd="0" destOrd="0" presId="urn:microsoft.com/office/officeart/2005/8/layout/hierarchy3"/>
    <dgm:cxn modelId="{1D9226EF-3185-408C-BF3E-A1E84C630BA4}" type="presOf" srcId="{12876316-C5BB-4D54-B887-BF2157DDBC57}" destId="{7327A21F-FBF3-4FFB-AA49-57252446DE80}" srcOrd="0" destOrd="0" presId="urn:microsoft.com/office/officeart/2005/8/layout/hierarchy3"/>
    <dgm:cxn modelId="{3329DE62-5B88-48C6-BAFF-0556A8ECE568}" type="presOf" srcId="{49BAB4D9-722C-4BFC-AB7A-4C631AE85301}" destId="{512A1A97-E871-4C43-915B-C8BF0EEA166A}" srcOrd="0" destOrd="0" presId="urn:microsoft.com/office/officeart/2005/8/layout/hierarchy3"/>
    <dgm:cxn modelId="{00991715-50AC-431A-81C6-50E08A2FBBB1}" type="presOf" srcId="{ECA2AFDE-3C28-493C-8D37-53A8A225DE7B}" destId="{48A8F91F-0BEB-459F-B104-137E6B37B380}"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C7839273-4443-4468-9586-DED7EA7FA46B}" type="presOf" srcId="{49BAB4D9-722C-4BFC-AB7A-4C631AE85301}" destId="{CF85CB47-4192-45EA-A07E-C73D4636A4A6}" srcOrd="1"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72E58997-7AF1-46FA-B9AE-60C858CFB333}" srcId="{49BAB4D9-722C-4BFC-AB7A-4C631AE85301}" destId="{B0C98B80-C636-4289-B0E3-99BC6FA52F85}" srcOrd="0" destOrd="0" parTransId="{E99AE880-5184-43FC-B30F-826825F35397}" sibTransId="{CB48A21B-BD3B-4A8D-AA22-F43169A7C01D}"/>
    <dgm:cxn modelId="{E287B069-FF01-4B03-A9FF-AE5B87DEE493}" type="presOf" srcId="{E99AE880-5184-43FC-B30F-826825F35397}" destId="{A37FE8A8-C0FC-4112-9691-C0E7F2E8C239}" srcOrd="0" destOrd="0" presId="urn:microsoft.com/office/officeart/2005/8/layout/hierarchy3"/>
    <dgm:cxn modelId="{13C69C5D-CBEC-4766-9D06-B3F083F9BC6A}" type="presParOf" srcId="{469BB64D-B3FE-4EA2-9407-FC3C9D6732CC}" destId="{43B5C500-036C-44BF-8440-A2477AB6E2FA}" srcOrd="0" destOrd="0" presId="urn:microsoft.com/office/officeart/2005/8/layout/hierarchy3"/>
    <dgm:cxn modelId="{2143CCF2-8E27-45F0-8BD6-245C310C7910}" type="presParOf" srcId="{43B5C500-036C-44BF-8440-A2477AB6E2FA}" destId="{88E6AA1D-461B-4711-9863-ECC7F78F8667}" srcOrd="0" destOrd="0" presId="urn:microsoft.com/office/officeart/2005/8/layout/hierarchy3"/>
    <dgm:cxn modelId="{929A7B50-8A85-494B-A14F-C4F80FB943E5}" type="presParOf" srcId="{88E6AA1D-461B-4711-9863-ECC7F78F8667}" destId="{512A1A97-E871-4C43-915B-C8BF0EEA166A}" srcOrd="0" destOrd="0" presId="urn:microsoft.com/office/officeart/2005/8/layout/hierarchy3"/>
    <dgm:cxn modelId="{792FED1A-3463-428E-AFCF-66C9DB5A96BD}" type="presParOf" srcId="{88E6AA1D-461B-4711-9863-ECC7F78F8667}" destId="{CF85CB47-4192-45EA-A07E-C73D4636A4A6}" srcOrd="1" destOrd="0" presId="urn:microsoft.com/office/officeart/2005/8/layout/hierarchy3"/>
    <dgm:cxn modelId="{890FCC1F-CD20-441F-B7C4-B5EAF4440B0E}" type="presParOf" srcId="{43B5C500-036C-44BF-8440-A2477AB6E2FA}" destId="{7F9B1F4E-7369-4236-8C8A-0B111FE9C355}" srcOrd="1" destOrd="0" presId="urn:microsoft.com/office/officeart/2005/8/layout/hierarchy3"/>
    <dgm:cxn modelId="{0826E4EC-9122-42E0-A997-B1643639B630}" type="presParOf" srcId="{7F9B1F4E-7369-4236-8C8A-0B111FE9C355}" destId="{A37FE8A8-C0FC-4112-9691-C0E7F2E8C239}" srcOrd="0" destOrd="0" presId="urn:microsoft.com/office/officeart/2005/8/layout/hierarchy3"/>
    <dgm:cxn modelId="{B679F529-A5CC-4D1D-BF0A-F61553E6418E}" type="presParOf" srcId="{7F9B1F4E-7369-4236-8C8A-0B111FE9C355}" destId="{79CB2974-4258-4016-BED7-D8F79A328CFF}" srcOrd="1" destOrd="0" presId="urn:microsoft.com/office/officeart/2005/8/layout/hierarchy3"/>
    <dgm:cxn modelId="{5E11B65E-FC1F-42CC-B0EF-33535EFB6735}" type="presParOf" srcId="{7F9B1F4E-7369-4236-8C8A-0B111FE9C355}" destId="{7327A21F-FBF3-4FFB-AA49-57252446DE80}" srcOrd="2" destOrd="0" presId="urn:microsoft.com/office/officeart/2005/8/layout/hierarchy3"/>
    <dgm:cxn modelId="{42B6EC07-610B-480E-97FC-11DC7FED97BE}"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68C8214B-E2A8-4CFE-8B30-C13D25D65A60}" type="presOf" srcId="{ECA2AFDE-3C28-493C-8D37-53A8A225DE7B}" destId="{48A8F91F-0BEB-459F-B104-137E6B37B380}" srcOrd="0" destOrd="0" presId="urn:microsoft.com/office/officeart/2005/8/layout/hierarchy3"/>
    <dgm:cxn modelId="{AB902255-A1EC-44E5-BC97-71BFD5DE034E}" type="presOf" srcId="{08B7A69D-981F-404F-9E88-BE92D83A7CD9}" destId="{469BB64D-B3FE-4EA2-9407-FC3C9D6732CC}" srcOrd="0" destOrd="0" presId="urn:microsoft.com/office/officeart/2005/8/layout/hierarchy3"/>
    <dgm:cxn modelId="{A54497C4-EA1F-4A29-B296-959CCA0CA2B1}" type="presOf" srcId="{49BAB4D9-722C-4BFC-AB7A-4C631AE85301}" destId="{512A1A97-E871-4C43-915B-C8BF0EEA166A}"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50A30BC5-8E83-46CE-A42C-A1773CF6CAB1}" type="presOf" srcId="{B0C98B80-C636-4289-B0E3-99BC6FA52F85}" destId="{79CB2974-4258-4016-BED7-D8F79A328CFF}"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ADCF17C7-8F46-4233-BB5F-F6ABBC632BF8}" type="presOf" srcId="{E99AE880-5184-43FC-B30F-826825F35397}" destId="{A37FE8A8-C0FC-4112-9691-C0E7F2E8C239}" srcOrd="0" destOrd="0" presId="urn:microsoft.com/office/officeart/2005/8/layout/hierarchy3"/>
    <dgm:cxn modelId="{2D518FA0-395D-4770-87EE-E8E634672C26}" type="presOf" srcId="{12876316-C5BB-4D54-B887-BF2157DDBC57}" destId="{7327A21F-FBF3-4FFB-AA49-57252446DE80}"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150DB3B1-5F10-44DA-87D9-7CBC42FF378F}" type="presOf" srcId="{49BAB4D9-722C-4BFC-AB7A-4C631AE85301}" destId="{CF85CB47-4192-45EA-A07E-C73D4636A4A6}" srcOrd="1" destOrd="0" presId="urn:microsoft.com/office/officeart/2005/8/layout/hierarchy3"/>
    <dgm:cxn modelId="{9E28D4E2-1C02-437F-9808-67E1CC1C2DF0}" type="presParOf" srcId="{469BB64D-B3FE-4EA2-9407-FC3C9D6732CC}" destId="{43B5C500-036C-44BF-8440-A2477AB6E2FA}" srcOrd="0" destOrd="0" presId="urn:microsoft.com/office/officeart/2005/8/layout/hierarchy3"/>
    <dgm:cxn modelId="{4543B6A9-51C5-435D-B27C-08E58083E13D}" type="presParOf" srcId="{43B5C500-036C-44BF-8440-A2477AB6E2FA}" destId="{88E6AA1D-461B-4711-9863-ECC7F78F8667}" srcOrd="0" destOrd="0" presId="urn:microsoft.com/office/officeart/2005/8/layout/hierarchy3"/>
    <dgm:cxn modelId="{55C2B677-34FF-4E0E-8981-FDD897A7A4C8}" type="presParOf" srcId="{88E6AA1D-461B-4711-9863-ECC7F78F8667}" destId="{512A1A97-E871-4C43-915B-C8BF0EEA166A}" srcOrd="0" destOrd="0" presId="urn:microsoft.com/office/officeart/2005/8/layout/hierarchy3"/>
    <dgm:cxn modelId="{7B9F2565-6A4E-46E0-A59E-53C04CDB8578}" type="presParOf" srcId="{88E6AA1D-461B-4711-9863-ECC7F78F8667}" destId="{CF85CB47-4192-45EA-A07E-C73D4636A4A6}" srcOrd="1" destOrd="0" presId="urn:microsoft.com/office/officeart/2005/8/layout/hierarchy3"/>
    <dgm:cxn modelId="{8E91F08B-EBED-4CC3-BCE6-EA6EB6BD5F4B}" type="presParOf" srcId="{43B5C500-036C-44BF-8440-A2477AB6E2FA}" destId="{7F9B1F4E-7369-4236-8C8A-0B111FE9C355}" srcOrd="1" destOrd="0" presId="urn:microsoft.com/office/officeart/2005/8/layout/hierarchy3"/>
    <dgm:cxn modelId="{D383C9B7-B7CC-472C-A395-1263CB0AD5E5}" type="presParOf" srcId="{7F9B1F4E-7369-4236-8C8A-0B111FE9C355}" destId="{A37FE8A8-C0FC-4112-9691-C0E7F2E8C239}" srcOrd="0" destOrd="0" presId="urn:microsoft.com/office/officeart/2005/8/layout/hierarchy3"/>
    <dgm:cxn modelId="{BE592888-6FBC-4218-AFEE-43AC63F9D217}" type="presParOf" srcId="{7F9B1F4E-7369-4236-8C8A-0B111FE9C355}" destId="{79CB2974-4258-4016-BED7-D8F79A328CFF}" srcOrd="1" destOrd="0" presId="urn:microsoft.com/office/officeart/2005/8/layout/hierarchy3"/>
    <dgm:cxn modelId="{0467906D-DF32-441B-813B-A82FCAD6036F}" type="presParOf" srcId="{7F9B1F4E-7369-4236-8C8A-0B111FE9C355}" destId="{7327A21F-FBF3-4FFB-AA49-57252446DE80}" srcOrd="2" destOrd="0" presId="urn:microsoft.com/office/officeart/2005/8/layout/hierarchy3"/>
    <dgm:cxn modelId="{9FD37F0B-E0FB-4A18-804F-BDA940930864}"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140D591D-4FCE-4469-ABF9-700CE9D02EC5}" type="presOf" srcId="{49BAB4D9-722C-4BFC-AB7A-4C631AE85301}" destId="{CF85CB47-4192-45EA-A07E-C73D4636A4A6}" srcOrd="1" destOrd="0" presId="urn:microsoft.com/office/officeart/2005/8/layout/hierarchy3"/>
    <dgm:cxn modelId="{49D713EE-1058-4932-BF25-8BD1646D1773}" type="presOf" srcId="{E99AE880-5184-43FC-B30F-826825F35397}" destId="{A37FE8A8-C0FC-4112-9691-C0E7F2E8C239}" srcOrd="0" destOrd="0" presId="urn:microsoft.com/office/officeart/2005/8/layout/hierarchy3"/>
    <dgm:cxn modelId="{EEFCE79D-70A7-4FE2-906F-F6DEDCDD16F1}" type="presOf" srcId="{12876316-C5BB-4D54-B887-BF2157DDBC57}" destId="{7327A21F-FBF3-4FFB-AA49-57252446DE80}"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B3E80E71-40E0-4D55-84D6-8942C6755F38}" type="presOf" srcId="{49BAB4D9-722C-4BFC-AB7A-4C631AE85301}" destId="{512A1A97-E871-4C43-915B-C8BF0EEA166A}"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F56C3249-5DBE-4DFE-A0AE-2C0700DE9228}" type="presOf" srcId="{08B7A69D-981F-404F-9E88-BE92D83A7CD9}" destId="{469BB64D-B3FE-4EA2-9407-FC3C9D6732CC}" srcOrd="0" destOrd="0" presId="urn:microsoft.com/office/officeart/2005/8/layout/hierarchy3"/>
    <dgm:cxn modelId="{49B0873B-2D40-4F23-AAE1-A82B9A13F224}" type="presOf" srcId="{B0C98B80-C636-4289-B0E3-99BC6FA52F85}" destId="{79CB2974-4258-4016-BED7-D8F79A328CFF}"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61C1C182-84A2-471F-93F6-9987AB2500AC}" type="presOf" srcId="{ECA2AFDE-3C28-493C-8D37-53A8A225DE7B}" destId="{48A8F91F-0BEB-459F-B104-137E6B37B380}" srcOrd="0" destOrd="0" presId="urn:microsoft.com/office/officeart/2005/8/layout/hierarchy3"/>
    <dgm:cxn modelId="{D46B28CA-9048-4007-BEBF-950E45400310}" type="presParOf" srcId="{469BB64D-B3FE-4EA2-9407-FC3C9D6732CC}" destId="{43B5C500-036C-44BF-8440-A2477AB6E2FA}" srcOrd="0" destOrd="0" presId="urn:microsoft.com/office/officeart/2005/8/layout/hierarchy3"/>
    <dgm:cxn modelId="{46D48D1E-8ED0-4F3B-B5FB-48EC2D7F62E2}" type="presParOf" srcId="{43B5C500-036C-44BF-8440-A2477AB6E2FA}" destId="{88E6AA1D-461B-4711-9863-ECC7F78F8667}" srcOrd="0" destOrd="0" presId="urn:microsoft.com/office/officeart/2005/8/layout/hierarchy3"/>
    <dgm:cxn modelId="{5EADC8A7-92C0-480E-A94A-F1A850750FF1}" type="presParOf" srcId="{88E6AA1D-461B-4711-9863-ECC7F78F8667}" destId="{512A1A97-E871-4C43-915B-C8BF0EEA166A}" srcOrd="0" destOrd="0" presId="urn:microsoft.com/office/officeart/2005/8/layout/hierarchy3"/>
    <dgm:cxn modelId="{F3F3D579-1858-419B-9CD1-CECA19FACF65}" type="presParOf" srcId="{88E6AA1D-461B-4711-9863-ECC7F78F8667}" destId="{CF85CB47-4192-45EA-A07E-C73D4636A4A6}" srcOrd="1" destOrd="0" presId="urn:microsoft.com/office/officeart/2005/8/layout/hierarchy3"/>
    <dgm:cxn modelId="{6BE2175C-9E81-4A49-9A3F-E798A6E00143}" type="presParOf" srcId="{43B5C500-036C-44BF-8440-A2477AB6E2FA}" destId="{7F9B1F4E-7369-4236-8C8A-0B111FE9C355}" srcOrd="1" destOrd="0" presId="urn:microsoft.com/office/officeart/2005/8/layout/hierarchy3"/>
    <dgm:cxn modelId="{B6A94A69-DE49-4BFF-B4BF-F0C76EE14309}" type="presParOf" srcId="{7F9B1F4E-7369-4236-8C8A-0B111FE9C355}" destId="{A37FE8A8-C0FC-4112-9691-C0E7F2E8C239}" srcOrd="0" destOrd="0" presId="urn:microsoft.com/office/officeart/2005/8/layout/hierarchy3"/>
    <dgm:cxn modelId="{9D156ECF-ED89-4DFB-BC01-BEC712C1DBDD}" type="presParOf" srcId="{7F9B1F4E-7369-4236-8C8A-0B111FE9C355}" destId="{79CB2974-4258-4016-BED7-D8F79A328CFF}" srcOrd="1" destOrd="0" presId="urn:microsoft.com/office/officeart/2005/8/layout/hierarchy3"/>
    <dgm:cxn modelId="{88FC6BA7-5021-4B7C-A5CA-FCCB14842649}" type="presParOf" srcId="{7F9B1F4E-7369-4236-8C8A-0B111FE9C355}" destId="{7327A21F-FBF3-4FFB-AA49-57252446DE80}" srcOrd="2" destOrd="0" presId="urn:microsoft.com/office/officeart/2005/8/layout/hierarchy3"/>
    <dgm:cxn modelId="{39ADCA35-BED0-4434-B38C-13C88FA1CE84}"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72E58997-7AF1-46FA-B9AE-60C858CFB333}" srcId="{49BAB4D9-722C-4BFC-AB7A-4C631AE85301}" destId="{B0C98B80-C636-4289-B0E3-99BC6FA52F85}" srcOrd="0" destOrd="0" parTransId="{E99AE880-5184-43FC-B30F-826825F35397}" sibTransId="{CB48A21B-BD3B-4A8D-AA22-F43169A7C01D}"/>
    <dgm:cxn modelId="{D49931A2-A9AF-46E6-A841-382C96E340BD}" type="presOf" srcId="{ECA2AFDE-3C28-493C-8D37-53A8A225DE7B}" destId="{48A8F91F-0BEB-459F-B104-137E6B37B380}" srcOrd="0" destOrd="0" presId="urn:microsoft.com/office/officeart/2005/8/layout/hierarchy3"/>
    <dgm:cxn modelId="{64C1723C-A20E-4598-80B5-AB7D3CBE0ADC}" type="presOf" srcId="{49BAB4D9-722C-4BFC-AB7A-4C631AE85301}" destId="{512A1A97-E871-4C43-915B-C8BF0EEA166A}" srcOrd="0" destOrd="0" presId="urn:microsoft.com/office/officeart/2005/8/layout/hierarchy3"/>
    <dgm:cxn modelId="{BB9B5476-0AC8-4321-A297-3DBE051DE4E0}" type="presOf" srcId="{B0C98B80-C636-4289-B0E3-99BC6FA52F85}" destId="{79CB2974-4258-4016-BED7-D8F79A328CFF}"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9AD49A1E-1137-45FE-AC7E-B2C2057176EE}" type="presOf" srcId="{12876316-C5BB-4D54-B887-BF2157DDBC57}" destId="{7327A21F-FBF3-4FFB-AA49-57252446DE80}" srcOrd="0" destOrd="0" presId="urn:microsoft.com/office/officeart/2005/8/layout/hierarchy3"/>
    <dgm:cxn modelId="{0BF8CF8F-AB3B-45D6-B127-B5E82FBB14C5}" type="presOf" srcId="{08B7A69D-981F-404F-9E88-BE92D83A7CD9}" destId="{469BB64D-B3FE-4EA2-9407-FC3C9D6732CC}" srcOrd="0" destOrd="0" presId="urn:microsoft.com/office/officeart/2005/8/layout/hierarchy3"/>
    <dgm:cxn modelId="{571B4978-E324-4875-8313-EFF75F22FD62}" type="presOf" srcId="{49BAB4D9-722C-4BFC-AB7A-4C631AE85301}" destId="{CF85CB47-4192-45EA-A07E-C73D4636A4A6}" srcOrd="1" destOrd="0" presId="urn:microsoft.com/office/officeart/2005/8/layout/hierarchy3"/>
    <dgm:cxn modelId="{87B69FE6-D4DA-44DD-8E27-FC34A54689F0}" type="presOf" srcId="{E99AE880-5184-43FC-B30F-826825F35397}" destId="{A37FE8A8-C0FC-4112-9691-C0E7F2E8C239}"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801CAC91-E598-4D35-8B69-4925F4E48E7A}" type="presParOf" srcId="{469BB64D-B3FE-4EA2-9407-FC3C9D6732CC}" destId="{43B5C500-036C-44BF-8440-A2477AB6E2FA}" srcOrd="0" destOrd="0" presId="urn:microsoft.com/office/officeart/2005/8/layout/hierarchy3"/>
    <dgm:cxn modelId="{812AD384-E7EB-448B-A216-B7D01A805639}" type="presParOf" srcId="{43B5C500-036C-44BF-8440-A2477AB6E2FA}" destId="{88E6AA1D-461B-4711-9863-ECC7F78F8667}" srcOrd="0" destOrd="0" presId="urn:microsoft.com/office/officeart/2005/8/layout/hierarchy3"/>
    <dgm:cxn modelId="{72E11C37-2AF4-4508-A475-54894AF3A495}" type="presParOf" srcId="{88E6AA1D-461B-4711-9863-ECC7F78F8667}" destId="{512A1A97-E871-4C43-915B-C8BF0EEA166A}" srcOrd="0" destOrd="0" presId="urn:microsoft.com/office/officeart/2005/8/layout/hierarchy3"/>
    <dgm:cxn modelId="{D2C3DA91-B784-4B4E-AF5D-7F2D2362353F}" type="presParOf" srcId="{88E6AA1D-461B-4711-9863-ECC7F78F8667}" destId="{CF85CB47-4192-45EA-A07E-C73D4636A4A6}" srcOrd="1" destOrd="0" presId="urn:microsoft.com/office/officeart/2005/8/layout/hierarchy3"/>
    <dgm:cxn modelId="{36C29474-8B16-4914-92A1-F2756C8C99EF}" type="presParOf" srcId="{43B5C500-036C-44BF-8440-A2477AB6E2FA}" destId="{7F9B1F4E-7369-4236-8C8A-0B111FE9C355}" srcOrd="1" destOrd="0" presId="urn:microsoft.com/office/officeart/2005/8/layout/hierarchy3"/>
    <dgm:cxn modelId="{D0412035-84C1-41FF-AE94-F60EAB49C4C4}" type="presParOf" srcId="{7F9B1F4E-7369-4236-8C8A-0B111FE9C355}" destId="{A37FE8A8-C0FC-4112-9691-C0E7F2E8C239}" srcOrd="0" destOrd="0" presId="urn:microsoft.com/office/officeart/2005/8/layout/hierarchy3"/>
    <dgm:cxn modelId="{54C18BD7-81F4-4C6E-812F-7E30FA3DA7F1}" type="presParOf" srcId="{7F9B1F4E-7369-4236-8C8A-0B111FE9C355}" destId="{79CB2974-4258-4016-BED7-D8F79A328CFF}" srcOrd="1" destOrd="0" presId="urn:microsoft.com/office/officeart/2005/8/layout/hierarchy3"/>
    <dgm:cxn modelId="{C34B1CC3-7909-4A5D-B795-40265D43674A}" type="presParOf" srcId="{7F9B1F4E-7369-4236-8C8A-0B111FE9C355}" destId="{7327A21F-FBF3-4FFB-AA49-57252446DE80}" srcOrd="2" destOrd="0" presId="urn:microsoft.com/office/officeart/2005/8/layout/hierarchy3"/>
    <dgm:cxn modelId="{8059A114-DF7F-4432-AF6A-FF3AB00FA25E}"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E0C6C5-87F6-4A92-824B-BC8FCED8C299}" type="doc">
      <dgm:prSet loTypeId="urn:microsoft.com/office/officeart/2008/layout/HorizontalMultiLevelHierarchy" loCatId="hierarchy" qsTypeId="urn:microsoft.com/office/officeart/2005/8/quickstyle/simple1" qsCatId="simple" csTypeId="urn:microsoft.com/office/officeart/2005/8/colors/accent1_1" csCatId="accent1" phldr="1"/>
      <dgm:spPr/>
      <dgm:t>
        <a:bodyPr/>
        <a:lstStyle/>
        <a:p>
          <a:endParaRPr lang="en-US"/>
        </a:p>
      </dgm:t>
    </dgm:pt>
    <dgm:pt modelId="{C1315DA6-004F-4C6F-96FA-68CB3F36D4D2}">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b="1" dirty="0" smtClean="0">
              <a:solidFill>
                <a:schemeClr val="bg1"/>
              </a:solidFill>
              <a:latin typeface="Adobe Arabic" pitchFamily="18" charset="-78"/>
              <a:cs typeface="Adobe Arabic" pitchFamily="18" charset="-78"/>
            </a:rPr>
            <a:t>ویژگی فرهنگی</a:t>
          </a:r>
          <a:endParaRPr lang="en-US" b="1" dirty="0">
            <a:solidFill>
              <a:schemeClr val="bg1"/>
            </a:solidFill>
            <a:latin typeface="Adobe Arabic" pitchFamily="18" charset="-78"/>
            <a:cs typeface="Adobe Arabic" pitchFamily="18" charset="-78"/>
          </a:endParaRPr>
        </a:p>
      </dgm:t>
    </dgm:pt>
    <dgm:pt modelId="{17C05319-49E4-4066-9AE5-298EC6C7E124}" type="parTrans" cxnId="{53A64CAF-A4D1-4EFA-B39F-8E17B7A3A9C7}">
      <dgm:prSet/>
      <dgm:spPr/>
      <dgm:t>
        <a:bodyPr/>
        <a:lstStyle/>
        <a:p>
          <a:endParaRPr lang="en-US"/>
        </a:p>
      </dgm:t>
    </dgm:pt>
    <dgm:pt modelId="{8123396A-ED77-4610-9FDE-6D66E55243EA}" type="sibTrans" cxnId="{53A64CAF-A4D1-4EFA-B39F-8E17B7A3A9C7}">
      <dgm:prSet/>
      <dgm:spPr/>
      <dgm:t>
        <a:bodyPr/>
        <a:lstStyle/>
        <a:p>
          <a:endParaRPr lang="en-US"/>
        </a:p>
      </dgm:t>
    </dgm:pt>
    <dgm:pt modelId="{21F89C7D-C911-4496-A587-2A50B8B41A2D}">
      <dgm:prSet phldrT="[Text]" custT="1"/>
      <dgm:spPr/>
      <dgm:t>
        <a:bodyPr/>
        <a:lstStyle/>
        <a:p>
          <a:r>
            <a:rPr lang="fa-IR" sz="2000" b="1" dirty="0" smtClean="0">
              <a:latin typeface="Adobe Arabic" pitchFamily="18" charset="-78"/>
              <a:cs typeface="Adobe Arabic" pitchFamily="18" charset="-78"/>
            </a:rPr>
            <a:t>یشت، یزت، یسن: ستایش و پرستش</a:t>
          </a:r>
          <a:endParaRPr lang="en-US" sz="2000" b="1" dirty="0">
            <a:latin typeface="Adobe Arabic" pitchFamily="18" charset="-78"/>
            <a:cs typeface="Adobe Arabic" pitchFamily="18" charset="-78"/>
          </a:endParaRPr>
        </a:p>
      </dgm:t>
    </dgm:pt>
    <dgm:pt modelId="{61533F94-251B-43E4-9644-BE9DD14AA7F9}" type="parTrans" cxnId="{FCED42CB-9341-412E-8654-04748A0CA9D2}">
      <dgm:prSet/>
      <dgm:spPr/>
      <dgm:t>
        <a:bodyPr/>
        <a:lstStyle/>
        <a:p>
          <a:endParaRPr lang="en-US" dirty="0"/>
        </a:p>
      </dgm:t>
    </dgm:pt>
    <dgm:pt modelId="{E9BC6A4C-C4B5-4EF6-A051-2B680F24F3FA}" type="sibTrans" cxnId="{FCED42CB-9341-412E-8654-04748A0CA9D2}">
      <dgm:prSet/>
      <dgm:spPr/>
      <dgm:t>
        <a:bodyPr/>
        <a:lstStyle/>
        <a:p>
          <a:endParaRPr lang="en-US"/>
        </a:p>
      </dgm:t>
    </dgm:pt>
    <dgm:pt modelId="{FFB7C36A-A63D-4F9C-8781-93EA7FBDCBC0}">
      <dgm:prSet phldrT="[Text]" custT="1"/>
      <dgm:spPr/>
      <dgm:t>
        <a:bodyPr/>
        <a:lstStyle/>
        <a:p>
          <a:r>
            <a:rPr lang="fa-IR" sz="2800" b="1" dirty="0" smtClean="0">
              <a:solidFill>
                <a:srgbClr val="C00000"/>
              </a:solidFill>
              <a:latin typeface="Adobe Arabic" pitchFamily="18" charset="-78"/>
              <a:cs typeface="Adobe Arabic" pitchFamily="18" charset="-78"/>
            </a:rPr>
            <a:t>نژاد</a:t>
          </a:r>
          <a:endParaRPr lang="en-US" sz="2800" b="1" dirty="0">
            <a:solidFill>
              <a:srgbClr val="C00000"/>
            </a:solidFill>
            <a:latin typeface="Adobe Arabic" pitchFamily="18" charset="-78"/>
            <a:cs typeface="Adobe Arabic" pitchFamily="18" charset="-78"/>
          </a:endParaRPr>
        </a:p>
      </dgm:t>
    </dgm:pt>
    <dgm:pt modelId="{9B2AAAC4-F6A2-4A01-9ABC-D53ABADC6C26}" type="parTrans" cxnId="{801AE251-778B-4D37-8ED6-F3FE6D7CF2C2}">
      <dgm:prSet/>
      <dgm:spPr/>
      <dgm:t>
        <a:bodyPr/>
        <a:lstStyle/>
        <a:p>
          <a:endParaRPr lang="en-US" dirty="0"/>
        </a:p>
      </dgm:t>
    </dgm:pt>
    <dgm:pt modelId="{740B7349-77D2-41DA-8A49-83F8DB7567AA}" type="sibTrans" cxnId="{801AE251-778B-4D37-8ED6-F3FE6D7CF2C2}">
      <dgm:prSet/>
      <dgm:spPr/>
      <dgm:t>
        <a:bodyPr/>
        <a:lstStyle/>
        <a:p>
          <a:endParaRPr lang="en-US"/>
        </a:p>
      </dgm:t>
    </dgm:pt>
    <dgm:pt modelId="{6B51A7EA-33EA-4DF6-8E6D-2B54E55D7F23}">
      <dgm:prSet phldrT="[Text]" custT="1"/>
      <dgm:spPr/>
      <dgm:t>
        <a:bodyPr/>
        <a:lstStyle/>
        <a:p>
          <a:r>
            <a:rPr lang="fa-IR" sz="2800" b="1" dirty="0" smtClean="0">
              <a:solidFill>
                <a:srgbClr val="C00000"/>
              </a:solidFill>
              <a:latin typeface="Adobe Arabic" pitchFamily="18" charset="-78"/>
              <a:cs typeface="Adobe Arabic" pitchFamily="18" charset="-78"/>
            </a:rPr>
            <a:t>زبان</a:t>
          </a:r>
          <a:endParaRPr lang="en-US" sz="2800" b="1" dirty="0">
            <a:solidFill>
              <a:srgbClr val="C00000"/>
            </a:solidFill>
            <a:latin typeface="Adobe Arabic" pitchFamily="18" charset="-78"/>
            <a:cs typeface="Adobe Arabic" pitchFamily="18" charset="-78"/>
          </a:endParaRPr>
        </a:p>
      </dgm:t>
    </dgm:pt>
    <dgm:pt modelId="{6D59CDC6-4981-49DF-B108-DB4A293C675A}" type="parTrans" cxnId="{0040B529-5BC9-4527-BEDC-AF6C68996B43}">
      <dgm:prSet/>
      <dgm:spPr/>
      <dgm:t>
        <a:bodyPr/>
        <a:lstStyle/>
        <a:p>
          <a:endParaRPr lang="en-US" dirty="0"/>
        </a:p>
      </dgm:t>
    </dgm:pt>
    <dgm:pt modelId="{D4017010-930E-4137-8DA4-5B7DAD8ECBF7}" type="sibTrans" cxnId="{0040B529-5BC9-4527-BEDC-AF6C68996B43}">
      <dgm:prSet/>
      <dgm:spPr/>
      <dgm:t>
        <a:bodyPr/>
        <a:lstStyle/>
        <a:p>
          <a:endParaRPr lang="en-US"/>
        </a:p>
      </dgm:t>
    </dgm:pt>
    <dgm:pt modelId="{AED4FD26-9123-4E18-95E2-1954BD504605}">
      <dgm:prSet phldrT="[Text]" custT="1"/>
      <dgm:spPr/>
      <dgm:t>
        <a:bodyPr/>
        <a:lstStyle/>
        <a:p>
          <a:r>
            <a:rPr lang="fa-IR" sz="2800" b="1" dirty="0" smtClean="0">
              <a:solidFill>
                <a:srgbClr val="C00000"/>
              </a:solidFill>
              <a:latin typeface="Adobe Arabic" pitchFamily="18" charset="-78"/>
              <a:cs typeface="Adobe Arabic" pitchFamily="18" charset="-78"/>
            </a:rPr>
            <a:t>مذهب</a:t>
          </a:r>
          <a:endParaRPr lang="en-US" sz="2800" b="1" dirty="0">
            <a:solidFill>
              <a:srgbClr val="C00000"/>
            </a:solidFill>
            <a:latin typeface="Adobe Arabic" pitchFamily="18" charset="-78"/>
            <a:cs typeface="Adobe Arabic" pitchFamily="18" charset="-78"/>
          </a:endParaRPr>
        </a:p>
      </dgm:t>
    </dgm:pt>
    <dgm:pt modelId="{5E993350-DF36-4B2E-B1F2-D7B42764FB2D}" type="parTrans" cxnId="{9B40DDD5-CA36-49C9-9859-530890D57ABC}">
      <dgm:prSet/>
      <dgm:spPr/>
      <dgm:t>
        <a:bodyPr/>
        <a:lstStyle/>
        <a:p>
          <a:endParaRPr lang="en-US" dirty="0"/>
        </a:p>
      </dgm:t>
    </dgm:pt>
    <dgm:pt modelId="{FBD4CFDE-5E02-4EB3-8767-5C187C88C9A4}" type="sibTrans" cxnId="{9B40DDD5-CA36-49C9-9859-530890D57ABC}">
      <dgm:prSet/>
      <dgm:spPr/>
      <dgm:t>
        <a:bodyPr/>
        <a:lstStyle/>
        <a:p>
          <a:endParaRPr lang="en-US"/>
        </a:p>
      </dgm:t>
    </dgm:pt>
    <dgm:pt modelId="{2186E040-C50F-43E9-A193-1A40FC758AEE}">
      <dgm:prSet custT="1"/>
      <dgm:spPr/>
      <dgm:t>
        <a:bodyPr/>
        <a:lstStyle/>
        <a:p>
          <a:r>
            <a:rPr lang="fa-IR" sz="2800" b="1" dirty="0" smtClean="0">
              <a:solidFill>
                <a:srgbClr val="C00000"/>
              </a:solidFill>
              <a:latin typeface="Adobe Arabic" pitchFamily="18" charset="-78"/>
              <a:cs typeface="Adobe Arabic" pitchFamily="18" charset="-78"/>
            </a:rPr>
            <a:t>وجه تسمیه</a:t>
          </a:r>
          <a:endParaRPr lang="en-US" sz="2800" b="1" dirty="0">
            <a:solidFill>
              <a:srgbClr val="C00000"/>
            </a:solidFill>
            <a:latin typeface="Adobe Arabic" pitchFamily="18" charset="-78"/>
            <a:cs typeface="Adobe Arabic" pitchFamily="18" charset="-78"/>
          </a:endParaRPr>
        </a:p>
      </dgm:t>
    </dgm:pt>
    <dgm:pt modelId="{94345EA3-C3AE-4E11-BA2D-683F3C62B532}" type="parTrans" cxnId="{17BA38D5-40AA-4DBD-A4CC-1FA217864773}">
      <dgm:prSet/>
      <dgm:spPr/>
      <dgm:t>
        <a:bodyPr/>
        <a:lstStyle/>
        <a:p>
          <a:endParaRPr lang="en-US"/>
        </a:p>
      </dgm:t>
    </dgm:pt>
    <dgm:pt modelId="{9CD506F5-1E8F-42EB-A423-4BE558F9FA6C}" type="sibTrans" cxnId="{17BA38D5-40AA-4DBD-A4CC-1FA217864773}">
      <dgm:prSet/>
      <dgm:spPr/>
      <dgm:t>
        <a:bodyPr/>
        <a:lstStyle/>
        <a:p>
          <a:endParaRPr lang="en-US"/>
        </a:p>
      </dgm:t>
    </dgm:pt>
    <dgm:pt modelId="{FB130AA7-C007-4197-A08C-D60A89686250}">
      <dgm:prSet phldrT="[Text]" custT="1"/>
      <dgm:spPr/>
      <dgm:t>
        <a:bodyPr/>
        <a:lstStyle/>
        <a:p>
          <a:r>
            <a:rPr lang="fa-IR" sz="2000" b="1" dirty="0" smtClean="0">
              <a:latin typeface="Adobe Arabic" pitchFamily="18" charset="-78"/>
              <a:cs typeface="Adobe Arabic" pitchFamily="18" charset="-78"/>
            </a:rPr>
            <a:t>نژاد آریایی و ایرانی</a:t>
          </a:r>
          <a:endParaRPr lang="en-US" sz="2000" b="1" dirty="0">
            <a:latin typeface="Adobe Arabic" pitchFamily="18" charset="-78"/>
            <a:cs typeface="Adobe Arabic" pitchFamily="18" charset="-78"/>
          </a:endParaRPr>
        </a:p>
      </dgm:t>
    </dgm:pt>
    <dgm:pt modelId="{F39D9701-710A-4A0F-9EEA-0365245974E3}" type="parTrans" cxnId="{DAEE77CB-74CD-40DF-AFE8-B40082E07E7A}">
      <dgm:prSet/>
      <dgm:spPr/>
      <dgm:t>
        <a:bodyPr/>
        <a:lstStyle/>
        <a:p>
          <a:endParaRPr lang="en-US"/>
        </a:p>
      </dgm:t>
    </dgm:pt>
    <dgm:pt modelId="{06B2DBD5-3C46-47D0-9D85-5B1B32ACBEEE}" type="sibTrans" cxnId="{DAEE77CB-74CD-40DF-AFE8-B40082E07E7A}">
      <dgm:prSet/>
      <dgm:spPr/>
      <dgm:t>
        <a:bodyPr/>
        <a:lstStyle/>
        <a:p>
          <a:endParaRPr lang="en-US"/>
        </a:p>
      </dgm:t>
    </dgm:pt>
    <dgm:pt modelId="{B056DDA3-9C32-41D6-9E1B-508315D2F913}">
      <dgm:prSet phldrT="[Text]" custT="1"/>
      <dgm:spPr/>
      <dgm:t>
        <a:bodyPr/>
        <a:lstStyle/>
        <a:p>
          <a:r>
            <a:rPr lang="fa-IR" sz="1800" b="1" dirty="0" smtClean="0">
              <a:latin typeface="Adobe Arabic" pitchFamily="18" charset="-78"/>
              <a:cs typeface="Adobe Arabic" pitchFamily="18" charset="-78"/>
            </a:rPr>
            <a:t>باختری، عربی، زرتشتیان( فارسی دری)</a:t>
          </a:r>
          <a:endParaRPr lang="en-US" sz="1800" b="1" dirty="0">
            <a:latin typeface="Adobe Arabic" pitchFamily="18" charset="-78"/>
            <a:cs typeface="Adobe Arabic" pitchFamily="18" charset="-78"/>
          </a:endParaRPr>
        </a:p>
      </dgm:t>
    </dgm:pt>
    <dgm:pt modelId="{CA7C0096-9A45-48B0-A488-F8CDBB6A92D3}" type="parTrans" cxnId="{281DC7FB-1B5E-407A-B823-FC3C0C4A8AF6}">
      <dgm:prSet/>
      <dgm:spPr/>
      <dgm:t>
        <a:bodyPr/>
        <a:lstStyle/>
        <a:p>
          <a:endParaRPr lang="en-US"/>
        </a:p>
      </dgm:t>
    </dgm:pt>
    <dgm:pt modelId="{0DAE19BA-4C23-4FF3-A7AF-F9272B0E2DB9}" type="sibTrans" cxnId="{281DC7FB-1B5E-407A-B823-FC3C0C4A8AF6}">
      <dgm:prSet/>
      <dgm:spPr/>
      <dgm:t>
        <a:bodyPr/>
        <a:lstStyle/>
        <a:p>
          <a:endParaRPr lang="en-US"/>
        </a:p>
      </dgm:t>
    </dgm:pt>
    <dgm:pt modelId="{F9AD4186-A1AF-41B4-B5D1-920DBBDD0812}">
      <dgm:prSet phldrT="[Text]" custT="1"/>
      <dgm:spPr/>
      <dgm:t>
        <a:bodyPr/>
        <a:lstStyle/>
        <a:p>
          <a:r>
            <a:rPr lang="fa-IR" sz="2000" b="1" dirty="0" smtClean="0">
              <a:latin typeface="Adobe Arabic" pitchFamily="18" charset="-78"/>
              <a:cs typeface="Adobe Arabic" pitchFamily="18" charset="-78"/>
            </a:rPr>
            <a:t>اسلام، زرتشت و یهودیت</a:t>
          </a:r>
          <a:endParaRPr lang="en-US" sz="2000" b="1" dirty="0">
            <a:latin typeface="Adobe Arabic" pitchFamily="18" charset="-78"/>
            <a:cs typeface="Adobe Arabic" pitchFamily="18" charset="-78"/>
          </a:endParaRPr>
        </a:p>
      </dgm:t>
    </dgm:pt>
    <dgm:pt modelId="{C0DF5710-C08F-4940-B28D-5189BDE89A52}" type="parTrans" cxnId="{765E757F-2D8A-4842-891B-AA13F5C95434}">
      <dgm:prSet/>
      <dgm:spPr/>
      <dgm:t>
        <a:bodyPr/>
        <a:lstStyle/>
        <a:p>
          <a:endParaRPr lang="en-US"/>
        </a:p>
      </dgm:t>
    </dgm:pt>
    <dgm:pt modelId="{F40E2176-5E4C-404D-97F4-E317A4382E8C}" type="sibTrans" cxnId="{765E757F-2D8A-4842-891B-AA13F5C95434}">
      <dgm:prSet/>
      <dgm:spPr/>
      <dgm:t>
        <a:bodyPr/>
        <a:lstStyle/>
        <a:p>
          <a:endParaRPr lang="en-US"/>
        </a:p>
      </dgm:t>
    </dgm:pt>
    <dgm:pt modelId="{95E737CB-33E6-4CCB-8EA7-1458F51AB4DB}" type="pres">
      <dgm:prSet presAssocID="{28E0C6C5-87F6-4A92-824B-BC8FCED8C299}" presName="Name0" presStyleCnt="0">
        <dgm:presLayoutVars>
          <dgm:chPref val="1"/>
          <dgm:dir/>
          <dgm:animOne val="branch"/>
          <dgm:animLvl val="lvl"/>
          <dgm:resizeHandles val="exact"/>
        </dgm:presLayoutVars>
      </dgm:prSet>
      <dgm:spPr/>
      <dgm:t>
        <a:bodyPr/>
        <a:lstStyle/>
        <a:p>
          <a:endParaRPr lang="en-US"/>
        </a:p>
      </dgm:t>
    </dgm:pt>
    <dgm:pt modelId="{089F42FC-FAB5-4620-B2ED-B7D7A252636A}" type="pres">
      <dgm:prSet presAssocID="{C1315DA6-004F-4C6F-96FA-68CB3F36D4D2}" presName="root1" presStyleCnt="0"/>
      <dgm:spPr/>
    </dgm:pt>
    <dgm:pt modelId="{9E7FB391-75CE-4B37-8EB4-CD4A24E966F7}" type="pres">
      <dgm:prSet presAssocID="{C1315DA6-004F-4C6F-96FA-68CB3F36D4D2}" presName="LevelOneTextNode" presStyleLbl="node0" presStyleIdx="0" presStyleCnt="1">
        <dgm:presLayoutVars>
          <dgm:chPref val="3"/>
        </dgm:presLayoutVars>
      </dgm:prSet>
      <dgm:spPr/>
      <dgm:t>
        <a:bodyPr/>
        <a:lstStyle/>
        <a:p>
          <a:endParaRPr lang="en-US"/>
        </a:p>
      </dgm:t>
    </dgm:pt>
    <dgm:pt modelId="{92754E26-7B5B-4315-9DB8-4F42CB23246F}" type="pres">
      <dgm:prSet presAssocID="{C1315DA6-004F-4C6F-96FA-68CB3F36D4D2}" presName="level2hierChild" presStyleCnt="0"/>
      <dgm:spPr/>
    </dgm:pt>
    <dgm:pt modelId="{1E6B481B-A34D-4C65-8F60-2DA121FFC228}" type="pres">
      <dgm:prSet presAssocID="{94345EA3-C3AE-4E11-BA2D-683F3C62B532}" presName="conn2-1" presStyleLbl="parChTrans1D2" presStyleIdx="0" presStyleCnt="4"/>
      <dgm:spPr/>
      <dgm:t>
        <a:bodyPr/>
        <a:lstStyle/>
        <a:p>
          <a:endParaRPr lang="en-US"/>
        </a:p>
      </dgm:t>
    </dgm:pt>
    <dgm:pt modelId="{46399DEC-BBD6-4975-9A9A-F0D65216070B}" type="pres">
      <dgm:prSet presAssocID="{94345EA3-C3AE-4E11-BA2D-683F3C62B532}" presName="connTx" presStyleLbl="parChTrans1D2" presStyleIdx="0" presStyleCnt="4"/>
      <dgm:spPr/>
      <dgm:t>
        <a:bodyPr/>
        <a:lstStyle/>
        <a:p>
          <a:endParaRPr lang="en-US"/>
        </a:p>
      </dgm:t>
    </dgm:pt>
    <dgm:pt modelId="{935ACA13-4552-4D11-92D9-15A4DE0448AD}" type="pres">
      <dgm:prSet presAssocID="{2186E040-C50F-43E9-A193-1A40FC758AEE}" presName="root2" presStyleCnt="0"/>
      <dgm:spPr/>
    </dgm:pt>
    <dgm:pt modelId="{DE05E67A-C7B7-4E31-914A-C60E61F1C1F6}" type="pres">
      <dgm:prSet presAssocID="{2186E040-C50F-43E9-A193-1A40FC758AEE}" presName="LevelTwoTextNode" presStyleLbl="node2" presStyleIdx="0" presStyleCnt="4">
        <dgm:presLayoutVars>
          <dgm:chPref val="3"/>
        </dgm:presLayoutVars>
      </dgm:prSet>
      <dgm:spPr/>
      <dgm:t>
        <a:bodyPr/>
        <a:lstStyle/>
        <a:p>
          <a:endParaRPr lang="en-US"/>
        </a:p>
      </dgm:t>
    </dgm:pt>
    <dgm:pt modelId="{6827B30B-02AB-4EEC-B57A-C5DACFEF1159}" type="pres">
      <dgm:prSet presAssocID="{2186E040-C50F-43E9-A193-1A40FC758AEE}" presName="level3hierChild" presStyleCnt="0"/>
      <dgm:spPr/>
    </dgm:pt>
    <dgm:pt modelId="{F3BC365C-97E8-4279-BA72-9D3C362CA99D}" type="pres">
      <dgm:prSet presAssocID="{61533F94-251B-43E4-9644-BE9DD14AA7F9}" presName="conn2-1" presStyleLbl="parChTrans1D3" presStyleIdx="0" presStyleCnt="4"/>
      <dgm:spPr/>
      <dgm:t>
        <a:bodyPr/>
        <a:lstStyle/>
        <a:p>
          <a:endParaRPr lang="en-US"/>
        </a:p>
      </dgm:t>
    </dgm:pt>
    <dgm:pt modelId="{517530F0-3AAF-4401-B8C3-5054075A8312}" type="pres">
      <dgm:prSet presAssocID="{61533F94-251B-43E4-9644-BE9DD14AA7F9}" presName="connTx" presStyleLbl="parChTrans1D3" presStyleIdx="0" presStyleCnt="4"/>
      <dgm:spPr/>
      <dgm:t>
        <a:bodyPr/>
        <a:lstStyle/>
        <a:p>
          <a:endParaRPr lang="en-US"/>
        </a:p>
      </dgm:t>
    </dgm:pt>
    <dgm:pt modelId="{C32016BD-4081-4F9A-80E0-DAEDC5A4B286}" type="pres">
      <dgm:prSet presAssocID="{21F89C7D-C911-4496-A587-2A50B8B41A2D}" presName="root2" presStyleCnt="0"/>
      <dgm:spPr/>
    </dgm:pt>
    <dgm:pt modelId="{529A8D2D-465C-4AD5-A981-2B5232D60E47}" type="pres">
      <dgm:prSet presAssocID="{21F89C7D-C911-4496-A587-2A50B8B41A2D}" presName="LevelTwoTextNode" presStyleLbl="node3" presStyleIdx="0" presStyleCnt="4" custScaleX="202003">
        <dgm:presLayoutVars>
          <dgm:chPref val="3"/>
        </dgm:presLayoutVars>
      </dgm:prSet>
      <dgm:spPr/>
      <dgm:t>
        <a:bodyPr/>
        <a:lstStyle/>
        <a:p>
          <a:endParaRPr lang="en-US"/>
        </a:p>
      </dgm:t>
    </dgm:pt>
    <dgm:pt modelId="{A4DEF52C-077C-497E-8190-394403822846}" type="pres">
      <dgm:prSet presAssocID="{21F89C7D-C911-4496-A587-2A50B8B41A2D}" presName="level3hierChild" presStyleCnt="0"/>
      <dgm:spPr/>
    </dgm:pt>
    <dgm:pt modelId="{FFD76E3F-ACD0-4C5C-8381-8C85F53DE842}" type="pres">
      <dgm:prSet presAssocID="{9B2AAAC4-F6A2-4A01-9ABC-D53ABADC6C26}" presName="conn2-1" presStyleLbl="parChTrans1D2" presStyleIdx="1" presStyleCnt="4"/>
      <dgm:spPr/>
      <dgm:t>
        <a:bodyPr/>
        <a:lstStyle/>
        <a:p>
          <a:endParaRPr lang="en-US"/>
        </a:p>
      </dgm:t>
    </dgm:pt>
    <dgm:pt modelId="{55761841-06E7-449E-B27B-64459A0912D1}" type="pres">
      <dgm:prSet presAssocID="{9B2AAAC4-F6A2-4A01-9ABC-D53ABADC6C26}" presName="connTx" presStyleLbl="parChTrans1D2" presStyleIdx="1" presStyleCnt="4"/>
      <dgm:spPr/>
      <dgm:t>
        <a:bodyPr/>
        <a:lstStyle/>
        <a:p>
          <a:endParaRPr lang="en-US"/>
        </a:p>
      </dgm:t>
    </dgm:pt>
    <dgm:pt modelId="{2972438D-6498-44FC-8945-989D0969B127}" type="pres">
      <dgm:prSet presAssocID="{FFB7C36A-A63D-4F9C-8781-93EA7FBDCBC0}" presName="root2" presStyleCnt="0"/>
      <dgm:spPr/>
    </dgm:pt>
    <dgm:pt modelId="{9313ACAF-BEF7-499A-87A8-CA67053919F0}" type="pres">
      <dgm:prSet presAssocID="{FFB7C36A-A63D-4F9C-8781-93EA7FBDCBC0}" presName="LevelTwoTextNode" presStyleLbl="node2" presStyleIdx="1" presStyleCnt="4">
        <dgm:presLayoutVars>
          <dgm:chPref val="3"/>
        </dgm:presLayoutVars>
      </dgm:prSet>
      <dgm:spPr/>
      <dgm:t>
        <a:bodyPr/>
        <a:lstStyle/>
        <a:p>
          <a:endParaRPr lang="en-US"/>
        </a:p>
      </dgm:t>
    </dgm:pt>
    <dgm:pt modelId="{E32B14DA-B00D-4358-8F59-AD6FAF5C95EF}" type="pres">
      <dgm:prSet presAssocID="{FFB7C36A-A63D-4F9C-8781-93EA7FBDCBC0}" presName="level3hierChild" presStyleCnt="0"/>
      <dgm:spPr/>
    </dgm:pt>
    <dgm:pt modelId="{ADA9C470-A927-430B-BB42-28FA000465A1}" type="pres">
      <dgm:prSet presAssocID="{F39D9701-710A-4A0F-9EEA-0365245974E3}" presName="conn2-1" presStyleLbl="parChTrans1D3" presStyleIdx="1" presStyleCnt="4"/>
      <dgm:spPr/>
      <dgm:t>
        <a:bodyPr/>
        <a:lstStyle/>
        <a:p>
          <a:endParaRPr lang="en-US"/>
        </a:p>
      </dgm:t>
    </dgm:pt>
    <dgm:pt modelId="{4EADD8B7-7E6A-417C-BA02-C5B53893CE59}" type="pres">
      <dgm:prSet presAssocID="{F39D9701-710A-4A0F-9EEA-0365245974E3}" presName="connTx" presStyleLbl="parChTrans1D3" presStyleIdx="1" presStyleCnt="4"/>
      <dgm:spPr/>
      <dgm:t>
        <a:bodyPr/>
        <a:lstStyle/>
        <a:p>
          <a:endParaRPr lang="en-US"/>
        </a:p>
      </dgm:t>
    </dgm:pt>
    <dgm:pt modelId="{48068CDC-588C-42BD-A2F2-653F62C38176}" type="pres">
      <dgm:prSet presAssocID="{FB130AA7-C007-4197-A08C-D60A89686250}" presName="root2" presStyleCnt="0"/>
      <dgm:spPr/>
    </dgm:pt>
    <dgm:pt modelId="{C254AC06-44E8-4DF0-85B8-C3E1D52E6E36}" type="pres">
      <dgm:prSet presAssocID="{FB130AA7-C007-4197-A08C-D60A89686250}" presName="LevelTwoTextNode" presStyleLbl="node3" presStyleIdx="1" presStyleCnt="4" custScaleX="202003">
        <dgm:presLayoutVars>
          <dgm:chPref val="3"/>
        </dgm:presLayoutVars>
      </dgm:prSet>
      <dgm:spPr/>
      <dgm:t>
        <a:bodyPr/>
        <a:lstStyle/>
        <a:p>
          <a:endParaRPr lang="en-US"/>
        </a:p>
      </dgm:t>
    </dgm:pt>
    <dgm:pt modelId="{0B78655D-E107-4D97-AC55-FAE52C46B625}" type="pres">
      <dgm:prSet presAssocID="{FB130AA7-C007-4197-A08C-D60A89686250}" presName="level3hierChild" presStyleCnt="0"/>
      <dgm:spPr/>
    </dgm:pt>
    <dgm:pt modelId="{2BA9F3AE-41D8-4001-99E4-576FFC42C0D0}" type="pres">
      <dgm:prSet presAssocID="{6D59CDC6-4981-49DF-B108-DB4A293C675A}" presName="conn2-1" presStyleLbl="parChTrans1D2" presStyleIdx="2" presStyleCnt="4"/>
      <dgm:spPr/>
      <dgm:t>
        <a:bodyPr/>
        <a:lstStyle/>
        <a:p>
          <a:endParaRPr lang="en-US"/>
        </a:p>
      </dgm:t>
    </dgm:pt>
    <dgm:pt modelId="{AB01CD18-8898-448D-9A3F-FDE09ED04235}" type="pres">
      <dgm:prSet presAssocID="{6D59CDC6-4981-49DF-B108-DB4A293C675A}" presName="connTx" presStyleLbl="parChTrans1D2" presStyleIdx="2" presStyleCnt="4"/>
      <dgm:spPr/>
      <dgm:t>
        <a:bodyPr/>
        <a:lstStyle/>
        <a:p>
          <a:endParaRPr lang="en-US"/>
        </a:p>
      </dgm:t>
    </dgm:pt>
    <dgm:pt modelId="{9C788370-58A6-4333-8958-887B2A26EB50}" type="pres">
      <dgm:prSet presAssocID="{6B51A7EA-33EA-4DF6-8E6D-2B54E55D7F23}" presName="root2" presStyleCnt="0"/>
      <dgm:spPr/>
    </dgm:pt>
    <dgm:pt modelId="{CD1CE228-6145-416A-9CD6-2763089CB9CA}" type="pres">
      <dgm:prSet presAssocID="{6B51A7EA-33EA-4DF6-8E6D-2B54E55D7F23}" presName="LevelTwoTextNode" presStyleLbl="node2" presStyleIdx="2" presStyleCnt="4">
        <dgm:presLayoutVars>
          <dgm:chPref val="3"/>
        </dgm:presLayoutVars>
      </dgm:prSet>
      <dgm:spPr/>
      <dgm:t>
        <a:bodyPr/>
        <a:lstStyle/>
        <a:p>
          <a:endParaRPr lang="en-US"/>
        </a:p>
      </dgm:t>
    </dgm:pt>
    <dgm:pt modelId="{687D8C44-B8F4-4DEF-A8CD-C31A4279B140}" type="pres">
      <dgm:prSet presAssocID="{6B51A7EA-33EA-4DF6-8E6D-2B54E55D7F23}" presName="level3hierChild" presStyleCnt="0"/>
      <dgm:spPr/>
    </dgm:pt>
    <dgm:pt modelId="{53EEA15F-1277-432B-8950-2184F4181A40}" type="pres">
      <dgm:prSet presAssocID="{CA7C0096-9A45-48B0-A488-F8CDBB6A92D3}" presName="conn2-1" presStyleLbl="parChTrans1D3" presStyleIdx="2" presStyleCnt="4"/>
      <dgm:spPr/>
      <dgm:t>
        <a:bodyPr/>
        <a:lstStyle/>
        <a:p>
          <a:endParaRPr lang="en-US"/>
        </a:p>
      </dgm:t>
    </dgm:pt>
    <dgm:pt modelId="{3B40DC30-3284-44D5-BE8F-D7C5E0B8846C}" type="pres">
      <dgm:prSet presAssocID="{CA7C0096-9A45-48B0-A488-F8CDBB6A92D3}" presName="connTx" presStyleLbl="parChTrans1D3" presStyleIdx="2" presStyleCnt="4"/>
      <dgm:spPr/>
      <dgm:t>
        <a:bodyPr/>
        <a:lstStyle/>
        <a:p>
          <a:endParaRPr lang="en-US"/>
        </a:p>
      </dgm:t>
    </dgm:pt>
    <dgm:pt modelId="{3BE9BADB-61E9-42D9-A843-88B1654E47A1}" type="pres">
      <dgm:prSet presAssocID="{B056DDA3-9C32-41D6-9E1B-508315D2F913}" presName="root2" presStyleCnt="0"/>
      <dgm:spPr/>
    </dgm:pt>
    <dgm:pt modelId="{9C40B2E1-BAFD-48EE-94E7-1DCF57C05001}" type="pres">
      <dgm:prSet presAssocID="{B056DDA3-9C32-41D6-9E1B-508315D2F913}" presName="LevelTwoTextNode" presStyleLbl="node3" presStyleIdx="2" presStyleCnt="4" custScaleX="202003">
        <dgm:presLayoutVars>
          <dgm:chPref val="3"/>
        </dgm:presLayoutVars>
      </dgm:prSet>
      <dgm:spPr/>
      <dgm:t>
        <a:bodyPr/>
        <a:lstStyle/>
        <a:p>
          <a:endParaRPr lang="en-US"/>
        </a:p>
      </dgm:t>
    </dgm:pt>
    <dgm:pt modelId="{C26A84F1-B5B9-43AE-BC26-36839530CC6C}" type="pres">
      <dgm:prSet presAssocID="{B056DDA3-9C32-41D6-9E1B-508315D2F913}" presName="level3hierChild" presStyleCnt="0"/>
      <dgm:spPr/>
    </dgm:pt>
    <dgm:pt modelId="{F2CA49E7-5640-4A89-A52F-4A45E09F093F}" type="pres">
      <dgm:prSet presAssocID="{5E993350-DF36-4B2E-B1F2-D7B42764FB2D}" presName="conn2-1" presStyleLbl="parChTrans1D2" presStyleIdx="3" presStyleCnt="4"/>
      <dgm:spPr/>
      <dgm:t>
        <a:bodyPr/>
        <a:lstStyle/>
        <a:p>
          <a:endParaRPr lang="en-US"/>
        </a:p>
      </dgm:t>
    </dgm:pt>
    <dgm:pt modelId="{289052BF-3B2E-43F8-B1C0-428AB6028C69}" type="pres">
      <dgm:prSet presAssocID="{5E993350-DF36-4B2E-B1F2-D7B42764FB2D}" presName="connTx" presStyleLbl="parChTrans1D2" presStyleIdx="3" presStyleCnt="4"/>
      <dgm:spPr/>
      <dgm:t>
        <a:bodyPr/>
        <a:lstStyle/>
        <a:p>
          <a:endParaRPr lang="en-US"/>
        </a:p>
      </dgm:t>
    </dgm:pt>
    <dgm:pt modelId="{E543CE16-EB97-4233-B0BF-525A2DA2F19F}" type="pres">
      <dgm:prSet presAssocID="{AED4FD26-9123-4E18-95E2-1954BD504605}" presName="root2" presStyleCnt="0"/>
      <dgm:spPr/>
    </dgm:pt>
    <dgm:pt modelId="{F8559BB6-316A-47BB-B026-73FB4469204B}" type="pres">
      <dgm:prSet presAssocID="{AED4FD26-9123-4E18-95E2-1954BD504605}" presName="LevelTwoTextNode" presStyleLbl="node2" presStyleIdx="3" presStyleCnt="4">
        <dgm:presLayoutVars>
          <dgm:chPref val="3"/>
        </dgm:presLayoutVars>
      </dgm:prSet>
      <dgm:spPr/>
      <dgm:t>
        <a:bodyPr/>
        <a:lstStyle/>
        <a:p>
          <a:endParaRPr lang="en-US"/>
        </a:p>
      </dgm:t>
    </dgm:pt>
    <dgm:pt modelId="{3106DAE9-7E67-4138-9856-C9568FA437C4}" type="pres">
      <dgm:prSet presAssocID="{AED4FD26-9123-4E18-95E2-1954BD504605}" presName="level3hierChild" presStyleCnt="0"/>
      <dgm:spPr/>
    </dgm:pt>
    <dgm:pt modelId="{038F9714-3AF9-4FA8-807A-1BA438453AD5}" type="pres">
      <dgm:prSet presAssocID="{C0DF5710-C08F-4940-B28D-5189BDE89A52}" presName="conn2-1" presStyleLbl="parChTrans1D3" presStyleIdx="3" presStyleCnt="4"/>
      <dgm:spPr/>
      <dgm:t>
        <a:bodyPr/>
        <a:lstStyle/>
        <a:p>
          <a:endParaRPr lang="en-US"/>
        </a:p>
      </dgm:t>
    </dgm:pt>
    <dgm:pt modelId="{92B03AD3-3309-4F5A-B9E7-AB602CF376DA}" type="pres">
      <dgm:prSet presAssocID="{C0DF5710-C08F-4940-B28D-5189BDE89A52}" presName="connTx" presStyleLbl="parChTrans1D3" presStyleIdx="3" presStyleCnt="4"/>
      <dgm:spPr/>
      <dgm:t>
        <a:bodyPr/>
        <a:lstStyle/>
        <a:p>
          <a:endParaRPr lang="en-US"/>
        </a:p>
      </dgm:t>
    </dgm:pt>
    <dgm:pt modelId="{6C52C507-B034-4254-91B1-9C5FB6263B7F}" type="pres">
      <dgm:prSet presAssocID="{F9AD4186-A1AF-41B4-B5D1-920DBBDD0812}" presName="root2" presStyleCnt="0"/>
      <dgm:spPr/>
    </dgm:pt>
    <dgm:pt modelId="{5CFCC4F2-BE46-45A2-86F7-A20F897210B1}" type="pres">
      <dgm:prSet presAssocID="{F9AD4186-A1AF-41B4-B5D1-920DBBDD0812}" presName="LevelTwoTextNode" presStyleLbl="node3" presStyleIdx="3" presStyleCnt="4" custScaleX="202003">
        <dgm:presLayoutVars>
          <dgm:chPref val="3"/>
        </dgm:presLayoutVars>
      </dgm:prSet>
      <dgm:spPr/>
      <dgm:t>
        <a:bodyPr/>
        <a:lstStyle/>
        <a:p>
          <a:endParaRPr lang="en-US"/>
        </a:p>
      </dgm:t>
    </dgm:pt>
    <dgm:pt modelId="{5C43E317-B22C-4960-9367-E5ACBE236034}" type="pres">
      <dgm:prSet presAssocID="{F9AD4186-A1AF-41B4-B5D1-920DBBDD0812}" presName="level3hierChild" presStyleCnt="0"/>
      <dgm:spPr/>
    </dgm:pt>
  </dgm:ptLst>
  <dgm:cxnLst>
    <dgm:cxn modelId="{281DC7FB-1B5E-407A-B823-FC3C0C4A8AF6}" srcId="{6B51A7EA-33EA-4DF6-8E6D-2B54E55D7F23}" destId="{B056DDA3-9C32-41D6-9E1B-508315D2F913}" srcOrd="0" destOrd="0" parTransId="{CA7C0096-9A45-48B0-A488-F8CDBB6A92D3}" sibTransId="{0DAE19BA-4C23-4FF3-A7AF-F9272B0E2DB9}"/>
    <dgm:cxn modelId="{92428E7C-E297-4084-AF3F-9982BDA95475}" type="presOf" srcId="{F9AD4186-A1AF-41B4-B5D1-920DBBDD0812}" destId="{5CFCC4F2-BE46-45A2-86F7-A20F897210B1}" srcOrd="0" destOrd="0" presId="urn:microsoft.com/office/officeart/2008/layout/HorizontalMultiLevelHierarchy"/>
    <dgm:cxn modelId="{BDA2F890-E378-415B-9AF9-999C051883FE}" type="presOf" srcId="{28E0C6C5-87F6-4A92-824B-BC8FCED8C299}" destId="{95E737CB-33E6-4CCB-8EA7-1458F51AB4DB}" srcOrd="0" destOrd="0" presId="urn:microsoft.com/office/officeart/2008/layout/HorizontalMultiLevelHierarchy"/>
    <dgm:cxn modelId="{EE404574-73CE-4A16-B4C5-D41349D26E3E}" type="presOf" srcId="{61533F94-251B-43E4-9644-BE9DD14AA7F9}" destId="{517530F0-3AAF-4401-B8C3-5054075A8312}" srcOrd="1" destOrd="0" presId="urn:microsoft.com/office/officeart/2008/layout/HorizontalMultiLevelHierarchy"/>
    <dgm:cxn modelId="{2861BB7E-0E10-40C8-9DF9-C228FC839D14}" type="presOf" srcId="{6B51A7EA-33EA-4DF6-8E6D-2B54E55D7F23}" destId="{CD1CE228-6145-416A-9CD6-2763089CB9CA}" srcOrd="0" destOrd="0" presId="urn:microsoft.com/office/officeart/2008/layout/HorizontalMultiLevelHierarchy"/>
    <dgm:cxn modelId="{9FBA3EDD-2C18-4391-AC4A-0F5C84EB3708}" type="presOf" srcId="{9B2AAAC4-F6A2-4A01-9ABC-D53ABADC6C26}" destId="{FFD76E3F-ACD0-4C5C-8381-8C85F53DE842}" srcOrd="0" destOrd="0" presId="urn:microsoft.com/office/officeart/2008/layout/HorizontalMultiLevelHierarchy"/>
    <dgm:cxn modelId="{B53681CD-D97D-4A97-89D6-6BFF16E68C2D}" type="presOf" srcId="{94345EA3-C3AE-4E11-BA2D-683F3C62B532}" destId="{1E6B481B-A34D-4C65-8F60-2DA121FFC228}" srcOrd="0" destOrd="0" presId="urn:microsoft.com/office/officeart/2008/layout/HorizontalMultiLevelHierarchy"/>
    <dgm:cxn modelId="{4B1CDDDC-8490-416F-803B-15F04CE3B59D}" type="presOf" srcId="{FB130AA7-C007-4197-A08C-D60A89686250}" destId="{C254AC06-44E8-4DF0-85B8-C3E1D52E6E36}" srcOrd="0" destOrd="0" presId="urn:microsoft.com/office/officeart/2008/layout/HorizontalMultiLevelHierarchy"/>
    <dgm:cxn modelId="{2FA69C03-606D-4E2B-BCCD-281ECC9FB4FE}" type="presOf" srcId="{CA7C0096-9A45-48B0-A488-F8CDBB6A92D3}" destId="{3B40DC30-3284-44D5-BE8F-D7C5E0B8846C}" srcOrd="1" destOrd="0" presId="urn:microsoft.com/office/officeart/2008/layout/HorizontalMultiLevelHierarchy"/>
    <dgm:cxn modelId="{FC678025-338B-4F31-88BB-CDF3DF1E7FAD}" type="presOf" srcId="{9B2AAAC4-F6A2-4A01-9ABC-D53ABADC6C26}" destId="{55761841-06E7-449E-B27B-64459A0912D1}" srcOrd="1" destOrd="0" presId="urn:microsoft.com/office/officeart/2008/layout/HorizontalMultiLevelHierarchy"/>
    <dgm:cxn modelId="{53A64CAF-A4D1-4EFA-B39F-8E17B7A3A9C7}" srcId="{28E0C6C5-87F6-4A92-824B-BC8FCED8C299}" destId="{C1315DA6-004F-4C6F-96FA-68CB3F36D4D2}" srcOrd="0" destOrd="0" parTransId="{17C05319-49E4-4066-9AE5-298EC6C7E124}" sibTransId="{8123396A-ED77-4610-9FDE-6D66E55243EA}"/>
    <dgm:cxn modelId="{BC8197D8-9D3C-4B50-AD4A-08FCF3338593}" type="presOf" srcId="{C0DF5710-C08F-4940-B28D-5189BDE89A52}" destId="{92B03AD3-3309-4F5A-B9E7-AB602CF376DA}" srcOrd="1" destOrd="0" presId="urn:microsoft.com/office/officeart/2008/layout/HorizontalMultiLevelHierarchy"/>
    <dgm:cxn modelId="{765E757F-2D8A-4842-891B-AA13F5C95434}" srcId="{AED4FD26-9123-4E18-95E2-1954BD504605}" destId="{F9AD4186-A1AF-41B4-B5D1-920DBBDD0812}" srcOrd="0" destOrd="0" parTransId="{C0DF5710-C08F-4940-B28D-5189BDE89A52}" sibTransId="{F40E2176-5E4C-404D-97F4-E317A4382E8C}"/>
    <dgm:cxn modelId="{0B40C317-92CC-41A3-BF67-0494E3D8F15A}" type="presOf" srcId="{AED4FD26-9123-4E18-95E2-1954BD504605}" destId="{F8559BB6-316A-47BB-B026-73FB4469204B}" srcOrd="0" destOrd="0" presId="urn:microsoft.com/office/officeart/2008/layout/HorizontalMultiLevelHierarchy"/>
    <dgm:cxn modelId="{62866D17-03C4-4081-9E6A-2ADD25B179A7}" type="presOf" srcId="{F39D9701-710A-4A0F-9EEA-0365245974E3}" destId="{4EADD8B7-7E6A-417C-BA02-C5B53893CE59}" srcOrd="1" destOrd="0" presId="urn:microsoft.com/office/officeart/2008/layout/HorizontalMultiLevelHierarchy"/>
    <dgm:cxn modelId="{E29052F9-B52E-4EE4-87DB-C3182E1224CC}" type="presOf" srcId="{5E993350-DF36-4B2E-B1F2-D7B42764FB2D}" destId="{289052BF-3B2E-43F8-B1C0-428AB6028C69}" srcOrd="1" destOrd="0" presId="urn:microsoft.com/office/officeart/2008/layout/HorizontalMultiLevelHierarchy"/>
    <dgm:cxn modelId="{35B09686-8691-46F4-8F66-528EBED31581}" type="presOf" srcId="{94345EA3-C3AE-4E11-BA2D-683F3C62B532}" destId="{46399DEC-BBD6-4975-9A9A-F0D65216070B}" srcOrd="1" destOrd="0" presId="urn:microsoft.com/office/officeart/2008/layout/HorizontalMultiLevelHierarchy"/>
    <dgm:cxn modelId="{6881DD88-093F-4791-8CB1-7254C7516B92}" type="presOf" srcId="{CA7C0096-9A45-48B0-A488-F8CDBB6A92D3}" destId="{53EEA15F-1277-432B-8950-2184F4181A40}" srcOrd="0" destOrd="0" presId="urn:microsoft.com/office/officeart/2008/layout/HorizontalMultiLevelHierarchy"/>
    <dgm:cxn modelId="{C4D1C353-D759-4BAD-8E2F-16FCDA517AF3}" type="presOf" srcId="{6D59CDC6-4981-49DF-B108-DB4A293C675A}" destId="{AB01CD18-8898-448D-9A3F-FDE09ED04235}" srcOrd="1" destOrd="0" presId="urn:microsoft.com/office/officeart/2008/layout/HorizontalMultiLevelHierarchy"/>
    <dgm:cxn modelId="{35F92C9C-F96D-44B0-9B32-83F42738C8AD}" type="presOf" srcId="{61533F94-251B-43E4-9644-BE9DD14AA7F9}" destId="{F3BC365C-97E8-4279-BA72-9D3C362CA99D}" srcOrd="0" destOrd="0" presId="urn:microsoft.com/office/officeart/2008/layout/HorizontalMultiLevelHierarchy"/>
    <dgm:cxn modelId="{0040B529-5BC9-4527-BEDC-AF6C68996B43}" srcId="{C1315DA6-004F-4C6F-96FA-68CB3F36D4D2}" destId="{6B51A7EA-33EA-4DF6-8E6D-2B54E55D7F23}" srcOrd="2" destOrd="0" parTransId="{6D59CDC6-4981-49DF-B108-DB4A293C675A}" sibTransId="{D4017010-930E-4137-8DA4-5B7DAD8ECBF7}"/>
    <dgm:cxn modelId="{9B40DDD5-CA36-49C9-9859-530890D57ABC}" srcId="{C1315DA6-004F-4C6F-96FA-68CB3F36D4D2}" destId="{AED4FD26-9123-4E18-95E2-1954BD504605}" srcOrd="3" destOrd="0" parTransId="{5E993350-DF36-4B2E-B1F2-D7B42764FB2D}" sibTransId="{FBD4CFDE-5E02-4EB3-8767-5C187C88C9A4}"/>
    <dgm:cxn modelId="{96FB0B42-0623-435D-BA8E-04F253D0C3BB}" type="presOf" srcId="{F39D9701-710A-4A0F-9EEA-0365245974E3}" destId="{ADA9C470-A927-430B-BB42-28FA000465A1}" srcOrd="0" destOrd="0" presId="urn:microsoft.com/office/officeart/2008/layout/HorizontalMultiLevelHierarchy"/>
    <dgm:cxn modelId="{FCED42CB-9341-412E-8654-04748A0CA9D2}" srcId="{2186E040-C50F-43E9-A193-1A40FC758AEE}" destId="{21F89C7D-C911-4496-A587-2A50B8B41A2D}" srcOrd="0" destOrd="0" parTransId="{61533F94-251B-43E4-9644-BE9DD14AA7F9}" sibTransId="{E9BC6A4C-C4B5-4EF6-A051-2B680F24F3FA}"/>
    <dgm:cxn modelId="{FB6C34A8-2B1D-4A20-AF14-36D1AD24ED74}" type="presOf" srcId="{FFB7C36A-A63D-4F9C-8781-93EA7FBDCBC0}" destId="{9313ACAF-BEF7-499A-87A8-CA67053919F0}" srcOrd="0" destOrd="0" presId="urn:microsoft.com/office/officeart/2008/layout/HorizontalMultiLevelHierarchy"/>
    <dgm:cxn modelId="{90913945-E248-4CB1-82E7-7E42FA4B31AF}" type="presOf" srcId="{C1315DA6-004F-4C6F-96FA-68CB3F36D4D2}" destId="{9E7FB391-75CE-4B37-8EB4-CD4A24E966F7}" srcOrd="0" destOrd="0" presId="urn:microsoft.com/office/officeart/2008/layout/HorizontalMultiLevelHierarchy"/>
    <dgm:cxn modelId="{F4110079-E4CC-496C-BF3B-8E8E368E8CFF}" type="presOf" srcId="{5E993350-DF36-4B2E-B1F2-D7B42764FB2D}" destId="{F2CA49E7-5640-4A89-A52F-4A45E09F093F}" srcOrd="0" destOrd="0" presId="urn:microsoft.com/office/officeart/2008/layout/HorizontalMultiLevelHierarchy"/>
    <dgm:cxn modelId="{801AE251-778B-4D37-8ED6-F3FE6D7CF2C2}" srcId="{C1315DA6-004F-4C6F-96FA-68CB3F36D4D2}" destId="{FFB7C36A-A63D-4F9C-8781-93EA7FBDCBC0}" srcOrd="1" destOrd="0" parTransId="{9B2AAAC4-F6A2-4A01-9ABC-D53ABADC6C26}" sibTransId="{740B7349-77D2-41DA-8A49-83F8DB7567AA}"/>
    <dgm:cxn modelId="{4977C46B-B8A7-4853-9001-3DE1DA2BD33B}" type="presOf" srcId="{B056DDA3-9C32-41D6-9E1B-508315D2F913}" destId="{9C40B2E1-BAFD-48EE-94E7-1DCF57C05001}" srcOrd="0" destOrd="0" presId="urn:microsoft.com/office/officeart/2008/layout/HorizontalMultiLevelHierarchy"/>
    <dgm:cxn modelId="{C7B12606-103F-4BD4-A8E9-7889421B2170}" type="presOf" srcId="{21F89C7D-C911-4496-A587-2A50B8B41A2D}" destId="{529A8D2D-465C-4AD5-A981-2B5232D60E47}" srcOrd="0" destOrd="0" presId="urn:microsoft.com/office/officeart/2008/layout/HorizontalMultiLevelHierarchy"/>
    <dgm:cxn modelId="{17BA38D5-40AA-4DBD-A4CC-1FA217864773}" srcId="{C1315DA6-004F-4C6F-96FA-68CB3F36D4D2}" destId="{2186E040-C50F-43E9-A193-1A40FC758AEE}" srcOrd="0" destOrd="0" parTransId="{94345EA3-C3AE-4E11-BA2D-683F3C62B532}" sibTransId="{9CD506F5-1E8F-42EB-A423-4BE558F9FA6C}"/>
    <dgm:cxn modelId="{46536C27-902B-4D29-9D64-F5B2FFC1C6A6}" type="presOf" srcId="{6D59CDC6-4981-49DF-B108-DB4A293C675A}" destId="{2BA9F3AE-41D8-4001-99E4-576FFC42C0D0}" srcOrd="0" destOrd="0" presId="urn:microsoft.com/office/officeart/2008/layout/HorizontalMultiLevelHierarchy"/>
    <dgm:cxn modelId="{DAEE77CB-74CD-40DF-AFE8-B40082E07E7A}" srcId="{FFB7C36A-A63D-4F9C-8781-93EA7FBDCBC0}" destId="{FB130AA7-C007-4197-A08C-D60A89686250}" srcOrd="0" destOrd="0" parTransId="{F39D9701-710A-4A0F-9EEA-0365245974E3}" sibTransId="{06B2DBD5-3C46-47D0-9D85-5B1B32ACBEEE}"/>
    <dgm:cxn modelId="{8F5D84E5-9967-4C6C-B33A-B57258AD371C}" type="presOf" srcId="{C0DF5710-C08F-4940-B28D-5189BDE89A52}" destId="{038F9714-3AF9-4FA8-807A-1BA438453AD5}" srcOrd="0" destOrd="0" presId="urn:microsoft.com/office/officeart/2008/layout/HorizontalMultiLevelHierarchy"/>
    <dgm:cxn modelId="{6BE56283-CDA5-49E8-A08A-7D246868A94A}" type="presOf" srcId="{2186E040-C50F-43E9-A193-1A40FC758AEE}" destId="{DE05E67A-C7B7-4E31-914A-C60E61F1C1F6}" srcOrd="0" destOrd="0" presId="urn:microsoft.com/office/officeart/2008/layout/HorizontalMultiLevelHierarchy"/>
    <dgm:cxn modelId="{109E1AC9-5F3C-4D56-95A9-34098C8684A6}" type="presParOf" srcId="{95E737CB-33E6-4CCB-8EA7-1458F51AB4DB}" destId="{089F42FC-FAB5-4620-B2ED-B7D7A252636A}" srcOrd="0" destOrd="0" presId="urn:microsoft.com/office/officeart/2008/layout/HorizontalMultiLevelHierarchy"/>
    <dgm:cxn modelId="{E9FED8A2-DEBB-402A-BD77-B5FFB14D05A8}" type="presParOf" srcId="{089F42FC-FAB5-4620-B2ED-B7D7A252636A}" destId="{9E7FB391-75CE-4B37-8EB4-CD4A24E966F7}" srcOrd="0" destOrd="0" presId="urn:microsoft.com/office/officeart/2008/layout/HorizontalMultiLevelHierarchy"/>
    <dgm:cxn modelId="{C11910D3-0A4E-498E-99E3-23598C4E8329}" type="presParOf" srcId="{089F42FC-FAB5-4620-B2ED-B7D7A252636A}" destId="{92754E26-7B5B-4315-9DB8-4F42CB23246F}" srcOrd="1" destOrd="0" presId="urn:microsoft.com/office/officeart/2008/layout/HorizontalMultiLevelHierarchy"/>
    <dgm:cxn modelId="{7321C25E-A06A-4F96-9D3D-EC6BCDBB93B4}" type="presParOf" srcId="{92754E26-7B5B-4315-9DB8-4F42CB23246F}" destId="{1E6B481B-A34D-4C65-8F60-2DA121FFC228}" srcOrd="0" destOrd="0" presId="urn:microsoft.com/office/officeart/2008/layout/HorizontalMultiLevelHierarchy"/>
    <dgm:cxn modelId="{EE46B0AF-BC06-486C-98D6-2CF659702A4C}" type="presParOf" srcId="{1E6B481B-A34D-4C65-8F60-2DA121FFC228}" destId="{46399DEC-BBD6-4975-9A9A-F0D65216070B}" srcOrd="0" destOrd="0" presId="urn:microsoft.com/office/officeart/2008/layout/HorizontalMultiLevelHierarchy"/>
    <dgm:cxn modelId="{6165EEB2-BFAA-4718-8EE7-6CA939C93397}" type="presParOf" srcId="{92754E26-7B5B-4315-9DB8-4F42CB23246F}" destId="{935ACA13-4552-4D11-92D9-15A4DE0448AD}" srcOrd="1" destOrd="0" presId="urn:microsoft.com/office/officeart/2008/layout/HorizontalMultiLevelHierarchy"/>
    <dgm:cxn modelId="{50BFCAA1-8886-4C9E-8770-0AAD0CDDE998}" type="presParOf" srcId="{935ACA13-4552-4D11-92D9-15A4DE0448AD}" destId="{DE05E67A-C7B7-4E31-914A-C60E61F1C1F6}" srcOrd="0" destOrd="0" presId="urn:microsoft.com/office/officeart/2008/layout/HorizontalMultiLevelHierarchy"/>
    <dgm:cxn modelId="{0F2B82E0-C2B9-4FEB-9345-4F8FBC2F933F}" type="presParOf" srcId="{935ACA13-4552-4D11-92D9-15A4DE0448AD}" destId="{6827B30B-02AB-4EEC-B57A-C5DACFEF1159}" srcOrd="1" destOrd="0" presId="urn:microsoft.com/office/officeart/2008/layout/HorizontalMultiLevelHierarchy"/>
    <dgm:cxn modelId="{08230C9D-F8B2-43D1-B07A-791063033457}" type="presParOf" srcId="{6827B30B-02AB-4EEC-B57A-C5DACFEF1159}" destId="{F3BC365C-97E8-4279-BA72-9D3C362CA99D}" srcOrd="0" destOrd="0" presId="urn:microsoft.com/office/officeart/2008/layout/HorizontalMultiLevelHierarchy"/>
    <dgm:cxn modelId="{AB13D876-8E5B-4B81-ADF8-705567115F5D}" type="presParOf" srcId="{F3BC365C-97E8-4279-BA72-9D3C362CA99D}" destId="{517530F0-3AAF-4401-B8C3-5054075A8312}" srcOrd="0" destOrd="0" presId="urn:microsoft.com/office/officeart/2008/layout/HorizontalMultiLevelHierarchy"/>
    <dgm:cxn modelId="{B961CDAC-5834-406D-8403-94476140744A}" type="presParOf" srcId="{6827B30B-02AB-4EEC-B57A-C5DACFEF1159}" destId="{C32016BD-4081-4F9A-80E0-DAEDC5A4B286}" srcOrd="1" destOrd="0" presId="urn:microsoft.com/office/officeart/2008/layout/HorizontalMultiLevelHierarchy"/>
    <dgm:cxn modelId="{2624C869-66ED-435F-968D-A21186CEF747}" type="presParOf" srcId="{C32016BD-4081-4F9A-80E0-DAEDC5A4B286}" destId="{529A8D2D-465C-4AD5-A981-2B5232D60E47}" srcOrd="0" destOrd="0" presId="urn:microsoft.com/office/officeart/2008/layout/HorizontalMultiLevelHierarchy"/>
    <dgm:cxn modelId="{9DE6EE58-92F4-4786-9455-DFF3F43D2E25}" type="presParOf" srcId="{C32016BD-4081-4F9A-80E0-DAEDC5A4B286}" destId="{A4DEF52C-077C-497E-8190-394403822846}" srcOrd="1" destOrd="0" presId="urn:microsoft.com/office/officeart/2008/layout/HorizontalMultiLevelHierarchy"/>
    <dgm:cxn modelId="{392D10BA-26F8-4068-B7BC-77E3D785BFF7}" type="presParOf" srcId="{92754E26-7B5B-4315-9DB8-4F42CB23246F}" destId="{FFD76E3F-ACD0-4C5C-8381-8C85F53DE842}" srcOrd="2" destOrd="0" presId="urn:microsoft.com/office/officeart/2008/layout/HorizontalMultiLevelHierarchy"/>
    <dgm:cxn modelId="{312AD1AB-454B-4C2E-9A5D-CE7F1027C0CD}" type="presParOf" srcId="{FFD76E3F-ACD0-4C5C-8381-8C85F53DE842}" destId="{55761841-06E7-449E-B27B-64459A0912D1}" srcOrd="0" destOrd="0" presId="urn:microsoft.com/office/officeart/2008/layout/HorizontalMultiLevelHierarchy"/>
    <dgm:cxn modelId="{28339C70-D9DB-4428-9F48-211DB7C47D5E}" type="presParOf" srcId="{92754E26-7B5B-4315-9DB8-4F42CB23246F}" destId="{2972438D-6498-44FC-8945-989D0969B127}" srcOrd="3" destOrd="0" presId="urn:microsoft.com/office/officeart/2008/layout/HorizontalMultiLevelHierarchy"/>
    <dgm:cxn modelId="{BC773FE2-C9B4-4631-BF96-9A7988E6880A}" type="presParOf" srcId="{2972438D-6498-44FC-8945-989D0969B127}" destId="{9313ACAF-BEF7-499A-87A8-CA67053919F0}" srcOrd="0" destOrd="0" presId="urn:microsoft.com/office/officeart/2008/layout/HorizontalMultiLevelHierarchy"/>
    <dgm:cxn modelId="{664A78C5-50B6-4707-B5B4-6EEFAAF7A276}" type="presParOf" srcId="{2972438D-6498-44FC-8945-989D0969B127}" destId="{E32B14DA-B00D-4358-8F59-AD6FAF5C95EF}" srcOrd="1" destOrd="0" presId="urn:microsoft.com/office/officeart/2008/layout/HorizontalMultiLevelHierarchy"/>
    <dgm:cxn modelId="{0408638C-A043-4DD3-9941-00638A0696AA}" type="presParOf" srcId="{E32B14DA-B00D-4358-8F59-AD6FAF5C95EF}" destId="{ADA9C470-A927-430B-BB42-28FA000465A1}" srcOrd="0" destOrd="0" presId="urn:microsoft.com/office/officeart/2008/layout/HorizontalMultiLevelHierarchy"/>
    <dgm:cxn modelId="{4F5F2619-07E5-4C9B-A6EF-2E3B6DD77192}" type="presParOf" srcId="{ADA9C470-A927-430B-BB42-28FA000465A1}" destId="{4EADD8B7-7E6A-417C-BA02-C5B53893CE59}" srcOrd="0" destOrd="0" presId="urn:microsoft.com/office/officeart/2008/layout/HorizontalMultiLevelHierarchy"/>
    <dgm:cxn modelId="{29ACD11A-C1A8-46B4-AF22-C4CFB5579E31}" type="presParOf" srcId="{E32B14DA-B00D-4358-8F59-AD6FAF5C95EF}" destId="{48068CDC-588C-42BD-A2F2-653F62C38176}" srcOrd="1" destOrd="0" presId="urn:microsoft.com/office/officeart/2008/layout/HorizontalMultiLevelHierarchy"/>
    <dgm:cxn modelId="{556105FF-515E-4B08-BA58-2EE0E3A7F32D}" type="presParOf" srcId="{48068CDC-588C-42BD-A2F2-653F62C38176}" destId="{C254AC06-44E8-4DF0-85B8-C3E1D52E6E36}" srcOrd="0" destOrd="0" presId="urn:microsoft.com/office/officeart/2008/layout/HorizontalMultiLevelHierarchy"/>
    <dgm:cxn modelId="{02D31285-D08D-4614-A026-F5DBB01AD41D}" type="presParOf" srcId="{48068CDC-588C-42BD-A2F2-653F62C38176}" destId="{0B78655D-E107-4D97-AC55-FAE52C46B625}" srcOrd="1" destOrd="0" presId="urn:microsoft.com/office/officeart/2008/layout/HorizontalMultiLevelHierarchy"/>
    <dgm:cxn modelId="{15C00A10-3A2F-4E74-BFE4-A690FEC7A2B3}" type="presParOf" srcId="{92754E26-7B5B-4315-9DB8-4F42CB23246F}" destId="{2BA9F3AE-41D8-4001-99E4-576FFC42C0D0}" srcOrd="4" destOrd="0" presId="urn:microsoft.com/office/officeart/2008/layout/HorizontalMultiLevelHierarchy"/>
    <dgm:cxn modelId="{B9C3EEB9-8FC5-4B23-9BB3-2246AF2A9AFE}" type="presParOf" srcId="{2BA9F3AE-41D8-4001-99E4-576FFC42C0D0}" destId="{AB01CD18-8898-448D-9A3F-FDE09ED04235}" srcOrd="0" destOrd="0" presId="urn:microsoft.com/office/officeart/2008/layout/HorizontalMultiLevelHierarchy"/>
    <dgm:cxn modelId="{0219DE3C-83C6-4930-AC98-3D8B4204427A}" type="presParOf" srcId="{92754E26-7B5B-4315-9DB8-4F42CB23246F}" destId="{9C788370-58A6-4333-8958-887B2A26EB50}" srcOrd="5" destOrd="0" presId="urn:microsoft.com/office/officeart/2008/layout/HorizontalMultiLevelHierarchy"/>
    <dgm:cxn modelId="{10D8FF0A-48F8-4B65-980C-7F595D6884FE}" type="presParOf" srcId="{9C788370-58A6-4333-8958-887B2A26EB50}" destId="{CD1CE228-6145-416A-9CD6-2763089CB9CA}" srcOrd="0" destOrd="0" presId="urn:microsoft.com/office/officeart/2008/layout/HorizontalMultiLevelHierarchy"/>
    <dgm:cxn modelId="{F85DD278-47BF-4A71-B269-4B50638C418D}" type="presParOf" srcId="{9C788370-58A6-4333-8958-887B2A26EB50}" destId="{687D8C44-B8F4-4DEF-A8CD-C31A4279B140}" srcOrd="1" destOrd="0" presId="urn:microsoft.com/office/officeart/2008/layout/HorizontalMultiLevelHierarchy"/>
    <dgm:cxn modelId="{BF5AF05B-7221-4F5A-8D45-744AC21DA0FC}" type="presParOf" srcId="{687D8C44-B8F4-4DEF-A8CD-C31A4279B140}" destId="{53EEA15F-1277-432B-8950-2184F4181A40}" srcOrd="0" destOrd="0" presId="urn:microsoft.com/office/officeart/2008/layout/HorizontalMultiLevelHierarchy"/>
    <dgm:cxn modelId="{0A1BB9D3-FA42-4536-99FA-D9F46E0CE402}" type="presParOf" srcId="{53EEA15F-1277-432B-8950-2184F4181A40}" destId="{3B40DC30-3284-44D5-BE8F-D7C5E0B8846C}" srcOrd="0" destOrd="0" presId="urn:microsoft.com/office/officeart/2008/layout/HorizontalMultiLevelHierarchy"/>
    <dgm:cxn modelId="{5BD81BDC-A144-4A92-81A4-B4DFBDB41B01}" type="presParOf" srcId="{687D8C44-B8F4-4DEF-A8CD-C31A4279B140}" destId="{3BE9BADB-61E9-42D9-A843-88B1654E47A1}" srcOrd="1" destOrd="0" presId="urn:microsoft.com/office/officeart/2008/layout/HorizontalMultiLevelHierarchy"/>
    <dgm:cxn modelId="{5CE4D458-4A03-4505-9F49-C2B7FE547DDA}" type="presParOf" srcId="{3BE9BADB-61E9-42D9-A843-88B1654E47A1}" destId="{9C40B2E1-BAFD-48EE-94E7-1DCF57C05001}" srcOrd="0" destOrd="0" presId="urn:microsoft.com/office/officeart/2008/layout/HorizontalMultiLevelHierarchy"/>
    <dgm:cxn modelId="{5F2D5AC5-7DBD-4094-A26F-24F91BC5AE63}" type="presParOf" srcId="{3BE9BADB-61E9-42D9-A843-88B1654E47A1}" destId="{C26A84F1-B5B9-43AE-BC26-36839530CC6C}" srcOrd="1" destOrd="0" presId="urn:microsoft.com/office/officeart/2008/layout/HorizontalMultiLevelHierarchy"/>
    <dgm:cxn modelId="{AE6820CB-59D3-46C0-A849-AF9F1E84B723}" type="presParOf" srcId="{92754E26-7B5B-4315-9DB8-4F42CB23246F}" destId="{F2CA49E7-5640-4A89-A52F-4A45E09F093F}" srcOrd="6" destOrd="0" presId="urn:microsoft.com/office/officeart/2008/layout/HorizontalMultiLevelHierarchy"/>
    <dgm:cxn modelId="{4B4AF1F6-DB9E-4AEF-B884-0EF95D5C267C}" type="presParOf" srcId="{F2CA49E7-5640-4A89-A52F-4A45E09F093F}" destId="{289052BF-3B2E-43F8-B1C0-428AB6028C69}" srcOrd="0" destOrd="0" presId="urn:microsoft.com/office/officeart/2008/layout/HorizontalMultiLevelHierarchy"/>
    <dgm:cxn modelId="{3775B55A-FF2C-4B84-946D-FCFD21B2D536}" type="presParOf" srcId="{92754E26-7B5B-4315-9DB8-4F42CB23246F}" destId="{E543CE16-EB97-4233-B0BF-525A2DA2F19F}" srcOrd="7" destOrd="0" presId="urn:microsoft.com/office/officeart/2008/layout/HorizontalMultiLevelHierarchy"/>
    <dgm:cxn modelId="{73A4C15A-44F9-48CA-9ABD-DAAA48DC7DFA}" type="presParOf" srcId="{E543CE16-EB97-4233-B0BF-525A2DA2F19F}" destId="{F8559BB6-316A-47BB-B026-73FB4469204B}" srcOrd="0" destOrd="0" presId="urn:microsoft.com/office/officeart/2008/layout/HorizontalMultiLevelHierarchy"/>
    <dgm:cxn modelId="{78E281DC-5C41-454F-9826-2DC4B5B45E7B}" type="presParOf" srcId="{E543CE16-EB97-4233-B0BF-525A2DA2F19F}" destId="{3106DAE9-7E67-4138-9856-C9568FA437C4}" srcOrd="1" destOrd="0" presId="urn:microsoft.com/office/officeart/2008/layout/HorizontalMultiLevelHierarchy"/>
    <dgm:cxn modelId="{8DF16998-1AFF-46D3-85BF-14CE3F009F0D}" type="presParOf" srcId="{3106DAE9-7E67-4138-9856-C9568FA437C4}" destId="{038F9714-3AF9-4FA8-807A-1BA438453AD5}" srcOrd="0" destOrd="0" presId="urn:microsoft.com/office/officeart/2008/layout/HorizontalMultiLevelHierarchy"/>
    <dgm:cxn modelId="{4A8993EB-9C09-4740-8899-BCDDAF36B5F0}" type="presParOf" srcId="{038F9714-3AF9-4FA8-807A-1BA438453AD5}" destId="{92B03AD3-3309-4F5A-B9E7-AB602CF376DA}" srcOrd="0" destOrd="0" presId="urn:microsoft.com/office/officeart/2008/layout/HorizontalMultiLevelHierarchy"/>
    <dgm:cxn modelId="{5E8B3806-58D7-4D00-B089-3B4B5E26EC9D}" type="presParOf" srcId="{3106DAE9-7E67-4138-9856-C9568FA437C4}" destId="{6C52C507-B034-4254-91B1-9C5FB6263B7F}" srcOrd="1" destOrd="0" presId="urn:microsoft.com/office/officeart/2008/layout/HorizontalMultiLevelHierarchy"/>
    <dgm:cxn modelId="{875B1D49-600D-4D51-BFEC-0D425021403F}" type="presParOf" srcId="{6C52C507-B034-4254-91B1-9C5FB6263B7F}" destId="{5CFCC4F2-BE46-45A2-86F7-A20F897210B1}" srcOrd="0" destOrd="0" presId="urn:microsoft.com/office/officeart/2008/layout/HorizontalMultiLevelHierarchy"/>
    <dgm:cxn modelId="{0A81F17E-5000-41B4-BE84-2BC40F454129}" type="presParOf" srcId="{6C52C507-B034-4254-91B1-9C5FB6263B7F}" destId="{5C43E317-B22C-4960-9367-E5ACBE236034}" srcOrd="1" destOrd="0" presId="urn:microsoft.com/office/officeart/2008/layout/HorizontalMultiLevelHierarchy"/>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939E8238-AA33-4E8D-88E5-5B7BA22AFA5B}" type="presOf" srcId="{12876316-C5BB-4D54-B887-BF2157DDBC57}" destId="{7327A21F-FBF3-4FFB-AA49-57252446DE80}" srcOrd="0" destOrd="0" presId="urn:microsoft.com/office/officeart/2005/8/layout/hierarchy3"/>
    <dgm:cxn modelId="{324A0676-85A8-4DCB-AEBC-0A24C1A37E56}" type="presOf" srcId="{49BAB4D9-722C-4BFC-AB7A-4C631AE85301}" destId="{CF85CB47-4192-45EA-A07E-C73D4636A4A6}" srcOrd="1"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17C6CBC5-F160-4CDC-AA63-7DB5A0037F8C}" type="presOf" srcId="{ECA2AFDE-3C28-493C-8D37-53A8A225DE7B}" destId="{48A8F91F-0BEB-459F-B104-137E6B37B380}" srcOrd="0" destOrd="0" presId="urn:microsoft.com/office/officeart/2005/8/layout/hierarchy3"/>
    <dgm:cxn modelId="{D1A55BA7-81AA-4C56-B1E1-0E8DCE66D9A7}" type="presOf" srcId="{08B7A69D-981F-404F-9E88-BE92D83A7CD9}" destId="{469BB64D-B3FE-4EA2-9407-FC3C9D6732CC}" srcOrd="0" destOrd="0" presId="urn:microsoft.com/office/officeart/2005/8/layout/hierarchy3"/>
    <dgm:cxn modelId="{CA3A115D-8C18-49E4-8C87-46599668C5D5}" type="presOf" srcId="{49BAB4D9-722C-4BFC-AB7A-4C631AE85301}" destId="{512A1A97-E871-4C43-915B-C8BF0EEA166A}" srcOrd="0" destOrd="0" presId="urn:microsoft.com/office/officeart/2005/8/layout/hierarchy3"/>
    <dgm:cxn modelId="{C80E586D-795C-4FFB-B65F-7ECE29C1FB48}" type="presOf" srcId="{B0C98B80-C636-4289-B0E3-99BC6FA52F85}" destId="{79CB2974-4258-4016-BED7-D8F79A328CFF}"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ECAF774A-BF3E-4647-8F28-0CC961E9C197}" type="presOf" srcId="{E99AE880-5184-43FC-B30F-826825F35397}" destId="{A37FE8A8-C0FC-4112-9691-C0E7F2E8C239}"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74570FC2-7800-4E09-BF51-CA6D003C4CB1}" type="presParOf" srcId="{469BB64D-B3FE-4EA2-9407-FC3C9D6732CC}" destId="{43B5C500-036C-44BF-8440-A2477AB6E2FA}" srcOrd="0" destOrd="0" presId="urn:microsoft.com/office/officeart/2005/8/layout/hierarchy3"/>
    <dgm:cxn modelId="{893787C4-AF26-4C74-9046-1C1D6CAA886F}" type="presParOf" srcId="{43B5C500-036C-44BF-8440-A2477AB6E2FA}" destId="{88E6AA1D-461B-4711-9863-ECC7F78F8667}" srcOrd="0" destOrd="0" presId="urn:microsoft.com/office/officeart/2005/8/layout/hierarchy3"/>
    <dgm:cxn modelId="{C5C6F4C1-A0B8-4356-8E36-D81A28DF2877}" type="presParOf" srcId="{88E6AA1D-461B-4711-9863-ECC7F78F8667}" destId="{512A1A97-E871-4C43-915B-C8BF0EEA166A}" srcOrd="0" destOrd="0" presId="urn:microsoft.com/office/officeart/2005/8/layout/hierarchy3"/>
    <dgm:cxn modelId="{6A934679-AB4C-49BB-9252-EABEC1F3E6B0}" type="presParOf" srcId="{88E6AA1D-461B-4711-9863-ECC7F78F8667}" destId="{CF85CB47-4192-45EA-A07E-C73D4636A4A6}" srcOrd="1" destOrd="0" presId="urn:microsoft.com/office/officeart/2005/8/layout/hierarchy3"/>
    <dgm:cxn modelId="{FD30FA9C-633E-4274-83D9-0EEE6162D36A}" type="presParOf" srcId="{43B5C500-036C-44BF-8440-A2477AB6E2FA}" destId="{7F9B1F4E-7369-4236-8C8A-0B111FE9C355}" srcOrd="1" destOrd="0" presId="urn:microsoft.com/office/officeart/2005/8/layout/hierarchy3"/>
    <dgm:cxn modelId="{9717D270-8D06-488C-A478-B14A30ADFDE7}" type="presParOf" srcId="{7F9B1F4E-7369-4236-8C8A-0B111FE9C355}" destId="{A37FE8A8-C0FC-4112-9691-C0E7F2E8C239}" srcOrd="0" destOrd="0" presId="urn:microsoft.com/office/officeart/2005/8/layout/hierarchy3"/>
    <dgm:cxn modelId="{A7022078-EC73-4508-97DD-51105C7D720D}" type="presParOf" srcId="{7F9B1F4E-7369-4236-8C8A-0B111FE9C355}" destId="{79CB2974-4258-4016-BED7-D8F79A328CFF}" srcOrd="1" destOrd="0" presId="urn:microsoft.com/office/officeart/2005/8/layout/hierarchy3"/>
    <dgm:cxn modelId="{DF97AB64-562C-438D-A16B-8F063C093ECB}" type="presParOf" srcId="{7F9B1F4E-7369-4236-8C8A-0B111FE9C355}" destId="{7327A21F-FBF3-4FFB-AA49-57252446DE80}" srcOrd="2" destOrd="0" presId="urn:microsoft.com/office/officeart/2005/8/layout/hierarchy3"/>
    <dgm:cxn modelId="{2254236C-C0AD-4BA6-9D3A-15F3D3EAADA6}"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6E0B29AA-B848-4BC5-8261-493CB2BBEE16}" type="presOf" srcId="{E99AE880-5184-43FC-B30F-826825F35397}" destId="{A37FE8A8-C0FC-4112-9691-C0E7F2E8C239}" srcOrd="0" destOrd="0" presId="urn:microsoft.com/office/officeart/2005/8/layout/hierarchy3"/>
    <dgm:cxn modelId="{28A8E88D-0D5C-490A-94B9-5C727F6DE930}" type="presOf" srcId="{49BAB4D9-722C-4BFC-AB7A-4C631AE85301}" destId="{CF85CB47-4192-45EA-A07E-C73D4636A4A6}" srcOrd="1" destOrd="0" presId="urn:microsoft.com/office/officeart/2005/8/layout/hierarchy3"/>
    <dgm:cxn modelId="{BF16A70B-AA4E-49F6-B34E-823152847520}" type="presOf" srcId="{12876316-C5BB-4D54-B887-BF2157DDBC57}" destId="{7327A21F-FBF3-4FFB-AA49-57252446DE80}" srcOrd="0" destOrd="0" presId="urn:microsoft.com/office/officeart/2005/8/layout/hierarchy3"/>
    <dgm:cxn modelId="{E023E79F-77A0-4C15-9764-268C3A57412C}" type="presOf" srcId="{49BAB4D9-722C-4BFC-AB7A-4C631AE85301}" destId="{512A1A97-E871-4C43-915B-C8BF0EEA166A}"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39719DE5-AA73-4FBF-A285-185C621AAD2C}" type="presOf" srcId="{B0C98B80-C636-4289-B0E3-99BC6FA52F85}" destId="{79CB2974-4258-4016-BED7-D8F79A328CFF}" srcOrd="0" destOrd="0" presId="urn:microsoft.com/office/officeart/2005/8/layout/hierarchy3"/>
    <dgm:cxn modelId="{5274FBB8-3570-4BAC-94B4-3C89D8E8A125}" type="presOf" srcId="{ECA2AFDE-3C28-493C-8D37-53A8A225DE7B}" destId="{48A8F91F-0BEB-459F-B104-137E6B37B380}"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88640465-F6B5-4201-9E92-E0A858FBAAA0}" type="presOf" srcId="{08B7A69D-981F-404F-9E88-BE92D83A7CD9}" destId="{469BB64D-B3FE-4EA2-9407-FC3C9D6732CC}"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3CBE70E5-74F7-4C41-8F43-8F146683588A}" type="presParOf" srcId="{469BB64D-B3FE-4EA2-9407-FC3C9D6732CC}" destId="{43B5C500-036C-44BF-8440-A2477AB6E2FA}" srcOrd="0" destOrd="0" presId="urn:microsoft.com/office/officeart/2005/8/layout/hierarchy3"/>
    <dgm:cxn modelId="{D3A8D9E5-2483-45F5-978C-A6C74B464939}" type="presParOf" srcId="{43B5C500-036C-44BF-8440-A2477AB6E2FA}" destId="{88E6AA1D-461B-4711-9863-ECC7F78F8667}" srcOrd="0" destOrd="0" presId="urn:microsoft.com/office/officeart/2005/8/layout/hierarchy3"/>
    <dgm:cxn modelId="{89373B0B-2F54-4A9C-8F68-490D9F7CD367}" type="presParOf" srcId="{88E6AA1D-461B-4711-9863-ECC7F78F8667}" destId="{512A1A97-E871-4C43-915B-C8BF0EEA166A}" srcOrd="0" destOrd="0" presId="urn:microsoft.com/office/officeart/2005/8/layout/hierarchy3"/>
    <dgm:cxn modelId="{35A406BC-A776-4D1B-8CC0-CAF46BA35468}" type="presParOf" srcId="{88E6AA1D-461B-4711-9863-ECC7F78F8667}" destId="{CF85CB47-4192-45EA-A07E-C73D4636A4A6}" srcOrd="1" destOrd="0" presId="urn:microsoft.com/office/officeart/2005/8/layout/hierarchy3"/>
    <dgm:cxn modelId="{8B983793-3D0D-4720-B7B8-B2C8495133BE}" type="presParOf" srcId="{43B5C500-036C-44BF-8440-A2477AB6E2FA}" destId="{7F9B1F4E-7369-4236-8C8A-0B111FE9C355}" srcOrd="1" destOrd="0" presId="urn:microsoft.com/office/officeart/2005/8/layout/hierarchy3"/>
    <dgm:cxn modelId="{4A834090-DA9A-420D-8888-762A2AB4C565}" type="presParOf" srcId="{7F9B1F4E-7369-4236-8C8A-0B111FE9C355}" destId="{A37FE8A8-C0FC-4112-9691-C0E7F2E8C239}" srcOrd="0" destOrd="0" presId="urn:microsoft.com/office/officeart/2005/8/layout/hierarchy3"/>
    <dgm:cxn modelId="{FB9B41B9-27DD-4B09-8765-F05FF274913E}" type="presParOf" srcId="{7F9B1F4E-7369-4236-8C8A-0B111FE9C355}" destId="{79CB2974-4258-4016-BED7-D8F79A328CFF}" srcOrd="1" destOrd="0" presId="urn:microsoft.com/office/officeart/2005/8/layout/hierarchy3"/>
    <dgm:cxn modelId="{91DA2155-5FFA-4ED2-AF62-292570AF741B}" type="presParOf" srcId="{7F9B1F4E-7369-4236-8C8A-0B111FE9C355}" destId="{7327A21F-FBF3-4FFB-AA49-57252446DE80}" srcOrd="2" destOrd="0" presId="urn:microsoft.com/office/officeart/2005/8/layout/hierarchy3"/>
    <dgm:cxn modelId="{352BE0D2-9C32-4969-A9C1-CAE33737A9F0}"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7223B1B5-62C5-4D9B-90EB-C8B64DC109CF}" type="presOf" srcId="{49BAB4D9-722C-4BFC-AB7A-4C631AE85301}" destId="{CF85CB47-4192-45EA-A07E-C73D4636A4A6}" srcOrd="1" destOrd="0" presId="urn:microsoft.com/office/officeart/2005/8/layout/hierarchy3"/>
    <dgm:cxn modelId="{CBC48955-403D-4E2D-9C6C-B23A38A322B0}" type="presOf" srcId="{ECA2AFDE-3C28-493C-8D37-53A8A225DE7B}" destId="{48A8F91F-0BEB-459F-B104-137E6B37B380}" srcOrd="0" destOrd="0" presId="urn:microsoft.com/office/officeart/2005/8/layout/hierarchy3"/>
    <dgm:cxn modelId="{7F17B458-825D-4E5F-BCF0-079BAAA8C1F0}" type="presOf" srcId="{49BAB4D9-722C-4BFC-AB7A-4C631AE85301}" destId="{512A1A97-E871-4C43-915B-C8BF0EEA166A}"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D1D34952-F088-48A4-A527-164917B13148}" type="presOf" srcId="{08B7A69D-981F-404F-9E88-BE92D83A7CD9}" destId="{469BB64D-B3FE-4EA2-9407-FC3C9D6732CC}" srcOrd="0" destOrd="0" presId="urn:microsoft.com/office/officeart/2005/8/layout/hierarchy3"/>
    <dgm:cxn modelId="{8E485B13-3D67-4FA6-9A17-8CEF2E084684}" type="presOf" srcId="{12876316-C5BB-4D54-B887-BF2157DDBC57}" destId="{7327A21F-FBF3-4FFB-AA49-57252446DE80}"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418709CC-8F95-451E-908C-E3E4E2CCDD8F}" type="presOf" srcId="{B0C98B80-C636-4289-B0E3-99BC6FA52F85}" destId="{79CB2974-4258-4016-BED7-D8F79A328CFF}"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740014C0-2089-484F-A42C-35BABD3E138D}" type="presOf" srcId="{E99AE880-5184-43FC-B30F-826825F35397}" destId="{A37FE8A8-C0FC-4112-9691-C0E7F2E8C239}" srcOrd="0" destOrd="0" presId="urn:microsoft.com/office/officeart/2005/8/layout/hierarchy3"/>
    <dgm:cxn modelId="{F7D46DBC-A21F-40DA-B57F-209A1562F873}" type="presParOf" srcId="{469BB64D-B3FE-4EA2-9407-FC3C9D6732CC}" destId="{43B5C500-036C-44BF-8440-A2477AB6E2FA}" srcOrd="0" destOrd="0" presId="urn:microsoft.com/office/officeart/2005/8/layout/hierarchy3"/>
    <dgm:cxn modelId="{D1184915-F1FA-44E5-94ED-A694A3778438}" type="presParOf" srcId="{43B5C500-036C-44BF-8440-A2477AB6E2FA}" destId="{88E6AA1D-461B-4711-9863-ECC7F78F8667}" srcOrd="0" destOrd="0" presId="urn:microsoft.com/office/officeart/2005/8/layout/hierarchy3"/>
    <dgm:cxn modelId="{BF18443C-B319-4DD4-8D81-74CE288E1777}" type="presParOf" srcId="{88E6AA1D-461B-4711-9863-ECC7F78F8667}" destId="{512A1A97-E871-4C43-915B-C8BF0EEA166A}" srcOrd="0" destOrd="0" presId="urn:microsoft.com/office/officeart/2005/8/layout/hierarchy3"/>
    <dgm:cxn modelId="{4212569C-07A9-4FED-9441-9CBD91ECDF06}" type="presParOf" srcId="{88E6AA1D-461B-4711-9863-ECC7F78F8667}" destId="{CF85CB47-4192-45EA-A07E-C73D4636A4A6}" srcOrd="1" destOrd="0" presId="urn:microsoft.com/office/officeart/2005/8/layout/hierarchy3"/>
    <dgm:cxn modelId="{0FDEB2F5-E539-4F80-8499-23324AF06CE7}" type="presParOf" srcId="{43B5C500-036C-44BF-8440-A2477AB6E2FA}" destId="{7F9B1F4E-7369-4236-8C8A-0B111FE9C355}" srcOrd="1" destOrd="0" presId="urn:microsoft.com/office/officeart/2005/8/layout/hierarchy3"/>
    <dgm:cxn modelId="{04DA029C-BFE1-48A1-8BD0-72FC13E95A64}" type="presParOf" srcId="{7F9B1F4E-7369-4236-8C8A-0B111FE9C355}" destId="{A37FE8A8-C0FC-4112-9691-C0E7F2E8C239}" srcOrd="0" destOrd="0" presId="urn:microsoft.com/office/officeart/2005/8/layout/hierarchy3"/>
    <dgm:cxn modelId="{6E25CCBB-BB5C-4DB3-BC2B-9C549F2E164B}" type="presParOf" srcId="{7F9B1F4E-7369-4236-8C8A-0B111FE9C355}" destId="{79CB2974-4258-4016-BED7-D8F79A328CFF}" srcOrd="1" destOrd="0" presId="urn:microsoft.com/office/officeart/2005/8/layout/hierarchy3"/>
    <dgm:cxn modelId="{CA701BDC-1255-4C49-AAC7-3933BB7BED60}" type="presParOf" srcId="{7F9B1F4E-7369-4236-8C8A-0B111FE9C355}" destId="{7327A21F-FBF3-4FFB-AA49-57252446DE80}" srcOrd="2" destOrd="0" presId="urn:microsoft.com/office/officeart/2005/8/layout/hierarchy3"/>
    <dgm:cxn modelId="{865E782D-17E2-4B27-9E48-A2B747C18D08}"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0B6D0217-2BD0-4B5F-9AAD-2A2FA6F243A8}" type="presOf" srcId="{08B7A69D-981F-404F-9E88-BE92D83A7CD9}" destId="{469BB64D-B3FE-4EA2-9407-FC3C9D6732CC}" srcOrd="0" destOrd="0" presId="urn:microsoft.com/office/officeart/2005/8/layout/hierarchy3"/>
    <dgm:cxn modelId="{14DCB08F-76F8-4E8F-BDCE-01349D8D234A}" type="presOf" srcId="{B0C98B80-C636-4289-B0E3-99BC6FA52F85}" destId="{79CB2974-4258-4016-BED7-D8F79A328CFF}" srcOrd="0" destOrd="0" presId="urn:microsoft.com/office/officeart/2005/8/layout/hierarchy3"/>
    <dgm:cxn modelId="{7D3AD3B9-CA74-4E03-9EBB-A19F3F22D2B8}" type="presOf" srcId="{ECA2AFDE-3C28-493C-8D37-53A8A225DE7B}" destId="{48A8F91F-0BEB-459F-B104-137E6B37B380}" srcOrd="0" destOrd="0" presId="urn:microsoft.com/office/officeart/2005/8/layout/hierarchy3"/>
    <dgm:cxn modelId="{FE96EE6E-0D55-41FF-9DEA-E38378EBE5EB}" type="presOf" srcId="{E99AE880-5184-43FC-B30F-826825F35397}" destId="{A37FE8A8-C0FC-4112-9691-C0E7F2E8C239}" srcOrd="0" destOrd="0" presId="urn:microsoft.com/office/officeart/2005/8/layout/hierarchy3"/>
    <dgm:cxn modelId="{B1B1CEEC-C157-4E85-A835-D257DB9273D2}" type="presOf" srcId="{12876316-C5BB-4D54-B887-BF2157DDBC57}" destId="{7327A21F-FBF3-4FFB-AA49-57252446DE80}"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E0EAE68D-EDC5-4BD7-AD43-7E57BC719E04}" type="presOf" srcId="{49BAB4D9-722C-4BFC-AB7A-4C631AE85301}" destId="{512A1A97-E871-4C43-915B-C8BF0EEA166A}"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618956A1-83BB-47EB-9C8C-A4D784F9A770}" type="presOf" srcId="{49BAB4D9-722C-4BFC-AB7A-4C631AE85301}" destId="{CF85CB47-4192-45EA-A07E-C73D4636A4A6}" srcOrd="1"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A8DAAD6E-D7CC-4606-AC07-2331011CE5E6}" type="presParOf" srcId="{469BB64D-B3FE-4EA2-9407-FC3C9D6732CC}" destId="{43B5C500-036C-44BF-8440-A2477AB6E2FA}" srcOrd="0" destOrd="0" presId="urn:microsoft.com/office/officeart/2005/8/layout/hierarchy3"/>
    <dgm:cxn modelId="{791173F9-A18A-4B5F-81D6-7EF30FA2CEE8}" type="presParOf" srcId="{43B5C500-036C-44BF-8440-A2477AB6E2FA}" destId="{88E6AA1D-461B-4711-9863-ECC7F78F8667}" srcOrd="0" destOrd="0" presId="urn:microsoft.com/office/officeart/2005/8/layout/hierarchy3"/>
    <dgm:cxn modelId="{7F7BA169-E7DA-47FA-87E0-B0A532948E8E}" type="presParOf" srcId="{88E6AA1D-461B-4711-9863-ECC7F78F8667}" destId="{512A1A97-E871-4C43-915B-C8BF0EEA166A}" srcOrd="0" destOrd="0" presId="urn:microsoft.com/office/officeart/2005/8/layout/hierarchy3"/>
    <dgm:cxn modelId="{F178C716-AD04-46C2-86DB-C73872143142}" type="presParOf" srcId="{88E6AA1D-461B-4711-9863-ECC7F78F8667}" destId="{CF85CB47-4192-45EA-A07E-C73D4636A4A6}" srcOrd="1" destOrd="0" presId="urn:microsoft.com/office/officeart/2005/8/layout/hierarchy3"/>
    <dgm:cxn modelId="{A0C511AC-D377-4EF7-AABC-895F498F3287}" type="presParOf" srcId="{43B5C500-036C-44BF-8440-A2477AB6E2FA}" destId="{7F9B1F4E-7369-4236-8C8A-0B111FE9C355}" srcOrd="1" destOrd="0" presId="urn:microsoft.com/office/officeart/2005/8/layout/hierarchy3"/>
    <dgm:cxn modelId="{31A7E3E4-4F51-4B05-8722-AC54F456355F}" type="presParOf" srcId="{7F9B1F4E-7369-4236-8C8A-0B111FE9C355}" destId="{A37FE8A8-C0FC-4112-9691-C0E7F2E8C239}" srcOrd="0" destOrd="0" presId="urn:microsoft.com/office/officeart/2005/8/layout/hierarchy3"/>
    <dgm:cxn modelId="{5521F9D8-A9B1-462D-AAD0-54AB7A31853D}" type="presParOf" srcId="{7F9B1F4E-7369-4236-8C8A-0B111FE9C355}" destId="{79CB2974-4258-4016-BED7-D8F79A328CFF}" srcOrd="1" destOrd="0" presId="urn:microsoft.com/office/officeart/2005/8/layout/hierarchy3"/>
    <dgm:cxn modelId="{A43EE67A-02ED-47AD-83CC-62771153A83E}" type="presParOf" srcId="{7F9B1F4E-7369-4236-8C8A-0B111FE9C355}" destId="{7327A21F-FBF3-4FFB-AA49-57252446DE80}" srcOrd="2" destOrd="0" presId="urn:microsoft.com/office/officeart/2005/8/layout/hierarchy3"/>
    <dgm:cxn modelId="{C4CE2CCA-BB91-49A5-8D2A-BD789342924C}"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E2779D8F-46CB-403D-A846-7CAAD7EDDC0B}" type="presOf" srcId="{12876316-C5BB-4D54-B887-BF2157DDBC57}" destId="{7327A21F-FBF3-4FFB-AA49-57252446DE80}" srcOrd="0" destOrd="0" presId="urn:microsoft.com/office/officeart/2005/8/layout/hierarchy3"/>
    <dgm:cxn modelId="{3B8B4CF3-CE3C-4566-9BFA-81E577A4D41A}" type="presOf" srcId="{ECA2AFDE-3C28-493C-8D37-53A8A225DE7B}" destId="{48A8F91F-0BEB-459F-B104-137E6B37B380}"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A41D7744-8A5C-4E12-8474-83968DED9346}" type="presOf" srcId="{49BAB4D9-722C-4BFC-AB7A-4C631AE85301}" destId="{CF85CB47-4192-45EA-A07E-C73D4636A4A6}" srcOrd="1" destOrd="0" presId="urn:microsoft.com/office/officeart/2005/8/layout/hierarchy3"/>
    <dgm:cxn modelId="{E15399CC-0AF5-422C-B88C-6B59ACEE8B40}" type="presOf" srcId="{49BAB4D9-722C-4BFC-AB7A-4C631AE85301}" destId="{512A1A97-E871-4C43-915B-C8BF0EEA166A}" srcOrd="0" destOrd="0" presId="urn:microsoft.com/office/officeart/2005/8/layout/hierarchy3"/>
    <dgm:cxn modelId="{1588ED23-518C-4F8A-9443-5E47AEF2076E}" type="presOf" srcId="{08B7A69D-981F-404F-9E88-BE92D83A7CD9}" destId="{469BB64D-B3FE-4EA2-9407-FC3C9D6732CC}"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5EAA6FEE-FB0F-49EC-86BC-43F910947A94}" type="presOf" srcId="{B0C98B80-C636-4289-B0E3-99BC6FA52F85}" destId="{79CB2974-4258-4016-BED7-D8F79A328CFF}" srcOrd="0" destOrd="0" presId="urn:microsoft.com/office/officeart/2005/8/layout/hierarchy3"/>
    <dgm:cxn modelId="{F64186A1-E4C4-41B2-B342-77B35FAEBEAF}" type="presOf" srcId="{E99AE880-5184-43FC-B30F-826825F35397}" destId="{A37FE8A8-C0FC-4112-9691-C0E7F2E8C239}"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4BC73E7B-0E45-412F-94EE-5F08375EA81E}" type="presParOf" srcId="{469BB64D-B3FE-4EA2-9407-FC3C9D6732CC}" destId="{43B5C500-036C-44BF-8440-A2477AB6E2FA}" srcOrd="0" destOrd="0" presId="urn:microsoft.com/office/officeart/2005/8/layout/hierarchy3"/>
    <dgm:cxn modelId="{8EBBEB97-D0C4-448C-AC16-E11EF80EF3FD}" type="presParOf" srcId="{43B5C500-036C-44BF-8440-A2477AB6E2FA}" destId="{88E6AA1D-461B-4711-9863-ECC7F78F8667}" srcOrd="0" destOrd="0" presId="urn:microsoft.com/office/officeart/2005/8/layout/hierarchy3"/>
    <dgm:cxn modelId="{789C9402-5E36-4811-B9E3-A8492FDD193B}" type="presParOf" srcId="{88E6AA1D-461B-4711-9863-ECC7F78F8667}" destId="{512A1A97-E871-4C43-915B-C8BF0EEA166A}" srcOrd="0" destOrd="0" presId="urn:microsoft.com/office/officeart/2005/8/layout/hierarchy3"/>
    <dgm:cxn modelId="{55DC2471-525D-4FE5-BBB8-3D96DC8C7335}" type="presParOf" srcId="{88E6AA1D-461B-4711-9863-ECC7F78F8667}" destId="{CF85CB47-4192-45EA-A07E-C73D4636A4A6}" srcOrd="1" destOrd="0" presId="urn:microsoft.com/office/officeart/2005/8/layout/hierarchy3"/>
    <dgm:cxn modelId="{3E6DBCB7-CE8C-4D90-A1B2-6F6756598940}" type="presParOf" srcId="{43B5C500-036C-44BF-8440-A2477AB6E2FA}" destId="{7F9B1F4E-7369-4236-8C8A-0B111FE9C355}" srcOrd="1" destOrd="0" presId="urn:microsoft.com/office/officeart/2005/8/layout/hierarchy3"/>
    <dgm:cxn modelId="{CE7A633C-970E-4083-B013-29697FF3E735}" type="presParOf" srcId="{7F9B1F4E-7369-4236-8C8A-0B111FE9C355}" destId="{A37FE8A8-C0FC-4112-9691-C0E7F2E8C239}" srcOrd="0" destOrd="0" presId="urn:microsoft.com/office/officeart/2005/8/layout/hierarchy3"/>
    <dgm:cxn modelId="{EA4C84D9-3D56-4C01-9F3D-11056940C52F}" type="presParOf" srcId="{7F9B1F4E-7369-4236-8C8A-0B111FE9C355}" destId="{79CB2974-4258-4016-BED7-D8F79A328CFF}" srcOrd="1" destOrd="0" presId="urn:microsoft.com/office/officeart/2005/8/layout/hierarchy3"/>
    <dgm:cxn modelId="{2E272694-1A51-4290-9D24-0C1EBE799DDB}" type="presParOf" srcId="{7F9B1F4E-7369-4236-8C8A-0B111FE9C355}" destId="{7327A21F-FBF3-4FFB-AA49-57252446DE80}" srcOrd="2" destOrd="0" presId="urn:microsoft.com/office/officeart/2005/8/layout/hierarchy3"/>
    <dgm:cxn modelId="{C144AEAC-03F4-4F96-BAD2-85217E106F05}"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4119ABF2-DB44-427B-8E1C-2399B970A798}" type="presOf" srcId="{ECA2AFDE-3C28-493C-8D37-53A8A225DE7B}" destId="{48A8F91F-0BEB-459F-B104-137E6B37B380}" srcOrd="0" destOrd="0" presId="urn:microsoft.com/office/officeart/2005/8/layout/hierarchy3"/>
    <dgm:cxn modelId="{D444A92F-AE25-4994-A208-5D074944F89F}" type="presOf" srcId="{12876316-C5BB-4D54-B887-BF2157DDBC57}" destId="{7327A21F-FBF3-4FFB-AA49-57252446DE80}"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DFA135E7-AB87-4A67-8979-8F2CB7EED75D}" type="presOf" srcId="{49BAB4D9-722C-4BFC-AB7A-4C631AE85301}" destId="{512A1A97-E871-4C43-915B-C8BF0EEA166A}" srcOrd="0" destOrd="0" presId="urn:microsoft.com/office/officeart/2005/8/layout/hierarchy3"/>
    <dgm:cxn modelId="{FE058F33-9A5F-4AE1-9D86-79B3B8AB2E7F}" type="presOf" srcId="{49BAB4D9-722C-4BFC-AB7A-4C631AE85301}" destId="{CF85CB47-4192-45EA-A07E-C73D4636A4A6}" srcOrd="1"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DFFFC7D4-CD0B-436C-A2DC-EBC733F273C5}" type="presOf" srcId="{E99AE880-5184-43FC-B30F-826825F35397}" destId="{A37FE8A8-C0FC-4112-9691-C0E7F2E8C239}"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828E5B2C-F5AA-4ED6-A5EB-435746ABF47B}" type="presOf" srcId="{08B7A69D-981F-404F-9E88-BE92D83A7CD9}" destId="{469BB64D-B3FE-4EA2-9407-FC3C9D6732CC}" srcOrd="0" destOrd="0" presId="urn:microsoft.com/office/officeart/2005/8/layout/hierarchy3"/>
    <dgm:cxn modelId="{3EAA0631-667F-4FBD-868F-FB4E5C64199A}" type="presOf" srcId="{B0C98B80-C636-4289-B0E3-99BC6FA52F85}" destId="{79CB2974-4258-4016-BED7-D8F79A328CFF}" srcOrd="0" destOrd="0" presId="urn:microsoft.com/office/officeart/2005/8/layout/hierarchy3"/>
    <dgm:cxn modelId="{A3F36C26-FC60-4893-8004-97DA126A80D5}" type="presParOf" srcId="{469BB64D-B3FE-4EA2-9407-FC3C9D6732CC}" destId="{43B5C500-036C-44BF-8440-A2477AB6E2FA}" srcOrd="0" destOrd="0" presId="urn:microsoft.com/office/officeart/2005/8/layout/hierarchy3"/>
    <dgm:cxn modelId="{CF2A7FC6-4E1E-454E-B206-111553631DBB}" type="presParOf" srcId="{43B5C500-036C-44BF-8440-A2477AB6E2FA}" destId="{88E6AA1D-461B-4711-9863-ECC7F78F8667}" srcOrd="0" destOrd="0" presId="urn:microsoft.com/office/officeart/2005/8/layout/hierarchy3"/>
    <dgm:cxn modelId="{56CDE8D9-BB5F-4DFE-A892-07958EA191DB}" type="presParOf" srcId="{88E6AA1D-461B-4711-9863-ECC7F78F8667}" destId="{512A1A97-E871-4C43-915B-C8BF0EEA166A}" srcOrd="0" destOrd="0" presId="urn:microsoft.com/office/officeart/2005/8/layout/hierarchy3"/>
    <dgm:cxn modelId="{CF039AD8-F5B8-4421-889B-B70F6D5AFDD1}" type="presParOf" srcId="{88E6AA1D-461B-4711-9863-ECC7F78F8667}" destId="{CF85CB47-4192-45EA-A07E-C73D4636A4A6}" srcOrd="1" destOrd="0" presId="urn:microsoft.com/office/officeart/2005/8/layout/hierarchy3"/>
    <dgm:cxn modelId="{8F1E25E0-676F-4278-A2DB-9F6CED0ECE73}" type="presParOf" srcId="{43B5C500-036C-44BF-8440-A2477AB6E2FA}" destId="{7F9B1F4E-7369-4236-8C8A-0B111FE9C355}" srcOrd="1" destOrd="0" presId="urn:microsoft.com/office/officeart/2005/8/layout/hierarchy3"/>
    <dgm:cxn modelId="{C8A61C5E-27E1-4AC7-87D7-54C8FB3D5987}" type="presParOf" srcId="{7F9B1F4E-7369-4236-8C8A-0B111FE9C355}" destId="{A37FE8A8-C0FC-4112-9691-C0E7F2E8C239}" srcOrd="0" destOrd="0" presId="urn:microsoft.com/office/officeart/2005/8/layout/hierarchy3"/>
    <dgm:cxn modelId="{7DB4DD0D-8C57-4E52-B34F-0415A191A498}" type="presParOf" srcId="{7F9B1F4E-7369-4236-8C8A-0B111FE9C355}" destId="{79CB2974-4258-4016-BED7-D8F79A328CFF}" srcOrd="1" destOrd="0" presId="urn:microsoft.com/office/officeart/2005/8/layout/hierarchy3"/>
    <dgm:cxn modelId="{658389CE-097E-4E9C-B299-07E5043D89C1}" type="presParOf" srcId="{7F9B1F4E-7369-4236-8C8A-0B111FE9C355}" destId="{7327A21F-FBF3-4FFB-AA49-57252446DE80}" srcOrd="2" destOrd="0" presId="urn:microsoft.com/office/officeart/2005/8/layout/hierarchy3"/>
    <dgm:cxn modelId="{F6A8F037-D119-4762-AF57-6EA976470E02}"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D353AE77-A417-41EF-AFD3-96752A3B61FB}" type="presOf" srcId="{49BAB4D9-722C-4BFC-AB7A-4C631AE85301}" destId="{CF85CB47-4192-45EA-A07E-C73D4636A4A6}" srcOrd="1"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4E973D04-9EDD-4F93-8AEF-72407546038E}" type="presOf" srcId="{E99AE880-5184-43FC-B30F-826825F35397}" destId="{A37FE8A8-C0FC-4112-9691-C0E7F2E8C239}"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13017A4E-B19E-4EF5-A59C-7D8552A1FC20}" type="presOf" srcId="{12876316-C5BB-4D54-B887-BF2157DDBC57}" destId="{7327A21F-FBF3-4FFB-AA49-57252446DE80}" srcOrd="0" destOrd="0" presId="urn:microsoft.com/office/officeart/2005/8/layout/hierarchy3"/>
    <dgm:cxn modelId="{CFC4D13A-5214-42FE-A2E6-26FD9A55116A}" type="presOf" srcId="{08B7A69D-981F-404F-9E88-BE92D83A7CD9}" destId="{469BB64D-B3FE-4EA2-9407-FC3C9D6732CC}" srcOrd="0" destOrd="0" presId="urn:microsoft.com/office/officeart/2005/8/layout/hierarchy3"/>
    <dgm:cxn modelId="{53D38273-F6CE-4DF6-83CB-04FDA4FFBCA1}" type="presOf" srcId="{ECA2AFDE-3C28-493C-8D37-53A8A225DE7B}" destId="{48A8F91F-0BEB-459F-B104-137E6B37B380}"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CEC4BC09-E5C8-4378-BE3E-D5C59D8B5B47}" type="presOf" srcId="{B0C98B80-C636-4289-B0E3-99BC6FA52F85}" destId="{79CB2974-4258-4016-BED7-D8F79A328CFF}" srcOrd="0" destOrd="0" presId="urn:microsoft.com/office/officeart/2005/8/layout/hierarchy3"/>
    <dgm:cxn modelId="{329AB058-3782-42E5-9625-6FA92B83431B}" type="presOf" srcId="{49BAB4D9-722C-4BFC-AB7A-4C631AE85301}" destId="{512A1A97-E871-4C43-915B-C8BF0EEA166A}" srcOrd="0" destOrd="0" presId="urn:microsoft.com/office/officeart/2005/8/layout/hierarchy3"/>
    <dgm:cxn modelId="{11666FE5-641D-4440-A598-A092207A7BC7}" type="presParOf" srcId="{469BB64D-B3FE-4EA2-9407-FC3C9D6732CC}" destId="{43B5C500-036C-44BF-8440-A2477AB6E2FA}" srcOrd="0" destOrd="0" presId="urn:microsoft.com/office/officeart/2005/8/layout/hierarchy3"/>
    <dgm:cxn modelId="{19C0F199-A8AC-4A46-977F-0E1A98CCD3E9}" type="presParOf" srcId="{43B5C500-036C-44BF-8440-A2477AB6E2FA}" destId="{88E6AA1D-461B-4711-9863-ECC7F78F8667}" srcOrd="0" destOrd="0" presId="urn:microsoft.com/office/officeart/2005/8/layout/hierarchy3"/>
    <dgm:cxn modelId="{F9217BA0-271C-4DEE-BC5F-8312C783D966}" type="presParOf" srcId="{88E6AA1D-461B-4711-9863-ECC7F78F8667}" destId="{512A1A97-E871-4C43-915B-C8BF0EEA166A}" srcOrd="0" destOrd="0" presId="urn:microsoft.com/office/officeart/2005/8/layout/hierarchy3"/>
    <dgm:cxn modelId="{14543394-5E2B-48DE-9E8B-CDC713EAAD32}" type="presParOf" srcId="{88E6AA1D-461B-4711-9863-ECC7F78F8667}" destId="{CF85CB47-4192-45EA-A07E-C73D4636A4A6}" srcOrd="1" destOrd="0" presId="urn:microsoft.com/office/officeart/2005/8/layout/hierarchy3"/>
    <dgm:cxn modelId="{92A0CD06-C0F5-4640-9FF8-1A09478BF502}" type="presParOf" srcId="{43B5C500-036C-44BF-8440-A2477AB6E2FA}" destId="{7F9B1F4E-7369-4236-8C8A-0B111FE9C355}" srcOrd="1" destOrd="0" presId="urn:microsoft.com/office/officeart/2005/8/layout/hierarchy3"/>
    <dgm:cxn modelId="{46515826-8CC5-46B1-B1A7-438CE8319902}" type="presParOf" srcId="{7F9B1F4E-7369-4236-8C8A-0B111FE9C355}" destId="{A37FE8A8-C0FC-4112-9691-C0E7F2E8C239}" srcOrd="0" destOrd="0" presId="urn:microsoft.com/office/officeart/2005/8/layout/hierarchy3"/>
    <dgm:cxn modelId="{590E639D-BF24-4F6D-AA83-A19C44C5EA01}" type="presParOf" srcId="{7F9B1F4E-7369-4236-8C8A-0B111FE9C355}" destId="{79CB2974-4258-4016-BED7-D8F79A328CFF}" srcOrd="1" destOrd="0" presId="urn:microsoft.com/office/officeart/2005/8/layout/hierarchy3"/>
    <dgm:cxn modelId="{9CB7DCEC-998F-47C3-B989-1EAD03179FE6}" type="presParOf" srcId="{7F9B1F4E-7369-4236-8C8A-0B111FE9C355}" destId="{7327A21F-FBF3-4FFB-AA49-57252446DE80}" srcOrd="2" destOrd="0" presId="urn:microsoft.com/office/officeart/2005/8/layout/hierarchy3"/>
    <dgm:cxn modelId="{A5CE799D-4916-4FD1-A548-66A080B1EAB4}"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384C0928-5E83-425D-B839-4B5831AFB0AF}" type="presOf" srcId="{E99AE880-5184-43FC-B30F-826825F35397}" destId="{A37FE8A8-C0FC-4112-9691-C0E7F2E8C239}"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217936F8-A250-4D56-AB15-C41C7AE2F0C4}" type="presOf" srcId="{B0C98B80-C636-4289-B0E3-99BC6FA52F85}" destId="{79CB2974-4258-4016-BED7-D8F79A328CFF}" srcOrd="0" destOrd="0" presId="urn:microsoft.com/office/officeart/2005/8/layout/hierarchy3"/>
    <dgm:cxn modelId="{7527FC35-8716-4400-B9E3-BA39C46656B4}" type="presOf" srcId="{12876316-C5BB-4D54-B887-BF2157DDBC57}" destId="{7327A21F-FBF3-4FFB-AA49-57252446DE80}" srcOrd="0" destOrd="0" presId="urn:microsoft.com/office/officeart/2005/8/layout/hierarchy3"/>
    <dgm:cxn modelId="{72167886-709A-442C-A9C8-EE62E8945977}" type="presOf" srcId="{ECA2AFDE-3C28-493C-8D37-53A8A225DE7B}" destId="{48A8F91F-0BEB-459F-B104-137E6B37B380}" srcOrd="0" destOrd="0" presId="urn:microsoft.com/office/officeart/2005/8/layout/hierarchy3"/>
    <dgm:cxn modelId="{45E5F53E-395B-4241-A8BD-5CE3B439C508}" type="presOf" srcId="{08B7A69D-981F-404F-9E88-BE92D83A7CD9}" destId="{469BB64D-B3FE-4EA2-9407-FC3C9D6732CC}" srcOrd="0" destOrd="0" presId="urn:microsoft.com/office/officeart/2005/8/layout/hierarchy3"/>
    <dgm:cxn modelId="{B35D88ED-BB21-46BA-B0AA-8B814EEA5C09}" type="presOf" srcId="{49BAB4D9-722C-4BFC-AB7A-4C631AE85301}" destId="{512A1A97-E871-4C43-915B-C8BF0EEA166A}"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216B1401-7C4A-45D8-907C-BE258CE32ED8}" type="presOf" srcId="{49BAB4D9-722C-4BFC-AB7A-4C631AE85301}" destId="{CF85CB47-4192-45EA-A07E-C73D4636A4A6}" srcOrd="1"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3E3A5A65-0F76-4218-AE50-387104CDA13C}" type="presParOf" srcId="{469BB64D-B3FE-4EA2-9407-FC3C9D6732CC}" destId="{43B5C500-036C-44BF-8440-A2477AB6E2FA}" srcOrd="0" destOrd="0" presId="urn:microsoft.com/office/officeart/2005/8/layout/hierarchy3"/>
    <dgm:cxn modelId="{D213E061-C066-4F7D-8D7C-E06851046507}" type="presParOf" srcId="{43B5C500-036C-44BF-8440-A2477AB6E2FA}" destId="{88E6AA1D-461B-4711-9863-ECC7F78F8667}" srcOrd="0" destOrd="0" presId="urn:microsoft.com/office/officeart/2005/8/layout/hierarchy3"/>
    <dgm:cxn modelId="{744AE693-3982-474E-895F-B25CD9F61BB2}" type="presParOf" srcId="{88E6AA1D-461B-4711-9863-ECC7F78F8667}" destId="{512A1A97-E871-4C43-915B-C8BF0EEA166A}" srcOrd="0" destOrd="0" presId="urn:microsoft.com/office/officeart/2005/8/layout/hierarchy3"/>
    <dgm:cxn modelId="{F7429B88-C567-48CD-8803-3E878DEC5F95}" type="presParOf" srcId="{88E6AA1D-461B-4711-9863-ECC7F78F8667}" destId="{CF85CB47-4192-45EA-A07E-C73D4636A4A6}" srcOrd="1" destOrd="0" presId="urn:microsoft.com/office/officeart/2005/8/layout/hierarchy3"/>
    <dgm:cxn modelId="{09778226-7F0D-4FE8-816E-91D6BDB65E55}" type="presParOf" srcId="{43B5C500-036C-44BF-8440-A2477AB6E2FA}" destId="{7F9B1F4E-7369-4236-8C8A-0B111FE9C355}" srcOrd="1" destOrd="0" presId="urn:microsoft.com/office/officeart/2005/8/layout/hierarchy3"/>
    <dgm:cxn modelId="{BC71C11E-F4A6-4325-AF5A-FCEF31C60853}" type="presParOf" srcId="{7F9B1F4E-7369-4236-8C8A-0B111FE9C355}" destId="{A37FE8A8-C0FC-4112-9691-C0E7F2E8C239}" srcOrd="0" destOrd="0" presId="urn:microsoft.com/office/officeart/2005/8/layout/hierarchy3"/>
    <dgm:cxn modelId="{207D225F-5044-4894-9ADE-E46D2592ACBD}" type="presParOf" srcId="{7F9B1F4E-7369-4236-8C8A-0B111FE9C355}" destId="{79CB2974-4258-4016-BED7-D8F79A328CFF}" srcOrd="1" destOrd="0" presId="urn:microsoft.com/office/officeart/2005/8/layout/hierarchy3"/>
    <dgm:cxn modelId="{06CB4461-6243-4A79-A753-67F4154069B7}" type="presParOf" srcId="{7F9B1F4E-7369-4236-8C8A-0B111FE9C355}" destId="{7327A21F-FBF3-4FFB-AA49-57252446DE80}" srcOrd="2" destOrd="0" presId="urn:microsoft.com/office/officeart/2005/8/layout/hierarchy3"/>
    <dgm:cxn modelId="{6504B1A0-36F6-4379-AE4C-5E3AB65F9F09}"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1A3DE745-DBCB-4A43-83C1-0F25546A9D76}" type="presOf" srcId="{49BAB4D9-722C-4BFC-AB7A-4C631AE85301}" destId="{512A1A97-E871-4C43-915B-C8BF0EEA166A}" srcOrd="0" destOrd="0" presId="urn:microsoft.com/office/officeart/2005/8/layout/hierarchy3"/>
    <dgm:cxn modelId="{C889817E-F462-4C4E-A02A-1E104008B811}" type="presOf" srcId="{B0C98B80-C636-4289-B0E3-99BC6FA52F85}" destId="{79CB2974-4258-4016-BED7-D8F79A328CFF}"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8E5D826A-46FB-4078-9704-AE5CEF4FC8F9}" type="presOf" srcId="{12876316-C5BB-4D54-B887-BF2157DDBC57}" destId="{7327A21F-FBF3-4FFB-AA49-57252446DE80}"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7AFEA8F7-F208-4B9C-96B2-61EC69006FBA}" type="presOf" srcId="{08B7A69D-981F-404F-9E88-BE92D83A7CD9}" destId="{469BB64D-B3FE-4EA2-9407-FC3C9D6732CC}" srcOrd="0" destOrd="0" presId="urn:microsoft.com/office/officeart/2005/8/layout/hierarchy3"/>
    <dgm:cxn modelId="{33495815-851D-4DCE-9BE2-E3CB5F98B9DD}" type="presOf" srcId="{ECA2AFDE-3C28-493C-8D37-53A8A225DE7B}" destId="{48A8F91F-0BEB-459F-B104-137E6B37B380}" srcOrd="0" destOrd="0" presId="urn:microsoft.com/office/officeart/2005/8/layout/hierarchy3"/>
    <dgm:cxn modelId="{8DE8EC98-8203-46FA-A876-C9A853DA8A37}" type="presOf" srcId="{49BAB4D9-722C-4BFC-AB7A-4C631AE85301}" destId="{CF85CB47-4192-45EA-A07E-C73D4636A4A6}" srcOrd="1" destOrd="0" presId="urn:microsoft.com/office/officeart/2005/8/layout/hierarchy3"/>
    <dgm:cxn modelId="{E09A41FF-B153-4D97-BE24-CB8940B9E16E}" type="presOf" srcId="{E99AE880-5184-43FC-B30F-826825F35397}" destId="{A37FE8A8-C0FC-4112-9691-C0E7F2E8C239}"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0943F9B6-2D75-40A7-A633-BD9C819A40A2}" type="presParOf" srcId="{469BB64D-B3FE-4EA2-9407-FC3C9D6732CC}" destId="{43B5C500-036C-44BF-8440-A2477AB6E2FA}" srcOrd="0" destOrd="0" presId="urn:microsoft.com/office/officeart/2005/8/layout/hierarchy3"/>
    <dgm:cxn modelId="{81E2D55E-8D38-4029-9987-92FC46FC5E59}" type="presParOf" srcId="{43B5C500-036C-44BF-8440-A2477AB6E2FA}" destId="{88E6AA1D-461B-4711-9863-ECC7F78F8667}" srcOrd="0" destOrd="0" presId="urn:microsoft.com/office/officeart/2005/8/layout/hierarchy3"/>
    <dgm:cxn modelId="{E36A8922-1E58-488F-92AA-AE64BEB38C0E}" type="presParOf" srcId="{88E6AA1D-461B-4711-9863-ECC7F78F8667}" destId="{512A1A97-E871-4C43-915B-C8BF0EEA166A}" srcOrd="0" destOrd="0" presId="urn:microsoft.com/office/officeart/2005/8/layout/hierarchy3"/>
    <dgm:cxn modelId="{FFB82815-6CBE-476D-BF89-4F6602970C2E}" type="presParOf" srcId="{88E6AA1D-461B-4711-9863-ECC7F78F8667}" destId="{CF85CB47-4192-45EA-A07E-C73D4636A4A6}" srcOrd="1" destOrd="0" presId="urn:microsoft.com/office/officeart/2005/8/layout/hierarchy3"/>
    <dgm:cxn modelId="{8B6E0540-E076-4379-A501-69D51C781E52}" type="presParOf" srcId="{43B5C500-036C-44BF-8440-A2477AB6E2FA}" destId="{7F9B1F4E-7369-4236-8C8A-0B111FE9C355}" srcOrd="1" destOrd="0" presId="urn:microsoft.com/office/officeart/2005/8/layout/hierarchy3"/>
    <dgm:cxn modelId="{EB375721-1FCC-42C2-A00D-140E3893254D}" type="presParOf" srcId="{7F9B1F4E-7369-4236-8C8A-0B111FE9C355}" destId="{A37FE8A8-C0FC-4112-9691-C0E7F2E8C239}" srcOrd="0" destOrd="0" presId="urn:microsoft.com/office/officeart/2005/8/layout/hierarchy3"/>
    <dgm:cxn modelId="{A96E2925-FD5A-4BA8-ACC8-2DC2BA9A086E}" type="presParOf" srcId="{7F9B1F4E-7369-4236-8C8A-0B111FE9C355}" destId="{79CB2974-4258-4016-BED7-D8F79A328CFF}" srcOrd="1" destOrd="0" presId="urn:microsoft.com/office/officeart/2005/8/layout/hierarchy3"/>
    <dgm:cxn modelId="{829B1CED-B96C-4DBB-B8C9-806DAB9EC1BA}" type="presParOf" srcId="{7F9B1F4E-7369-4236-8C8A-0B111FE9C355}" destId="{7327A21F-FBF3-4FFB-AA49-57252446DE80}" srcOrd="2" destOrd="0" presId="urn:microsoft.com/office/officeart/2005/8/layout/hierarchy3"/>
    <dgm:cxn modelId="{0518B174-CC70-46BA-83F9-EAEE44D10795}"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E86F8584-C3E2-4E26-A067-36A8A4C35FB0}" type="presOf" srcId="{12876316-C5BB-4D54-B887-BF2157DDBC57}" destId="{7327A21F-FBF3-4FFB-AA49-57252446DE80}" srcOrd="0" destOrd="0" presId="urn:microsoft.com/office/officeart/2005/8/layout/hierarchy3"/>
    <dgm:cxn modelId="{68AFF495-AD63-4A2A-845C-17DAE3E25CD0}" type="presOf" srcId="{E99AE880-5184-43FC-B30F-826825F35397}" destId="{A37FE8A8-C0FC-4112-9691-C0E7F2E8C239}" srcOrd="0" destOrd="0" presId="urn:microsoft.com/office/officeart/2005/8/layout/hierarchy3"/>
    <dgm:cxn modelId="{E1C878D4-9406-47D6-9C2B-1776A968313D}" type="presOf" srcId="{B0C98B80-C636-4289-B0E3-99BC6FA52F85}" destId="{79CB2974-4258-4016-BED7-D8F79A328CFF}"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6E8A2B05-A9D7-43B7-9AFD-D628A8F583AA}" type="presOf" srcId="{08B7A69D-981F-404F-9E88-BE92D83A7CD9}" destId="{469BB64D-B3FE-4EA2-9407-FC3C9D6732CC}" srcOrd="0" destOrd="0" presId="urn:microsoft.com/office/officeart/2005/8/layout/hierarchy3"/>
    <dgm:cxn modelId="{AF5CD741-80FB-4D81-B117-B7001C577653}" type="presOf" srcId="{49BAB4D9-722C-4BFC-AB7A-4C631AE85301}" destId="{CF85CB47-4192-45EA-A07E-C73D4636A4A6}" srcOrd="1"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CEEB486D-F3F9-4730-A8D2-6939AF68C1B3}" type="presOf" srcId="{ECA2AFDE-3C28-493C-8D37-53A8A225DE7B}" destId="{48A8F91F-0BEB-459F-B104-137E6B37B380}" srcOrd="0" destOrd="0" presId="urn:microsoft.com/office/officeart/2005/8/layout/hierarchy3"/>
    <dgm:cxn modelId="{DAA40235-2A87-4BDA-B25F-D96450BB452A}" type="presOf" srcId="{49BAB4D9-722C-4BFC-AB7A-4C631AE85301}" destId="{512A1A97-E871-4C43-915B-C8BF0EEA166A}"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CEB68A4E-7424-4338-A5C6-E928920F1D28}" type="presParOf" srcId="{469BB64D-B3FE-4EA2-9407-FC3C9D6732CC}" destId="{43B5C500-036C-44BF-8440-A2477AB6E2FA}" srcOrd="0" destOrd="0" presId="urn:microsoft.com/office/officeart/2005/8/layout/hierarchy3"/>
    <dgm:cxn modelId="{52FF1107-F1AA-4965-B935-B77E024DB687}" type="presParOf" srcId="{43B5C500-036C-44BF-8440-A2477AB6E2FA}" destId="{88E6AA1D-461B-4711-9863-ECC7F78F8667}" srcOrd="0" destOrd="0" presId="urn:microsoft.com/office/officeart/2005/8/layout/hierarchy3"/>
    <dgm:cxn modelId="{F392C5C6-BC6D-4B20-868A-264DBF756008}" type="presParOf" srcId="{88E6AA1D-461B-4711-9863-ECC7F78F8667}" destId="{512A1A97-E871-4C43-915B-C8BF0EEA166A}" srcOrd="0" destOrd="0" presId="urn:microsoft.com/office/officeart/2005/8/layout/hierarchy3"/>
    <dgm:cxn modelId="{58B817D6-CD86-4606-9BDB-166772E06022}" type="presParOf" srcId="{88E6AA1D-461B-4711-9863-ECC7F78F8667}" destId="{CF85CB47-4192-45EA-A07E-C73D4636A4A6}" srcOrd="1" destOrd="0" presId="urn:microsoft.com/office/officeart/2005/8/layout/hierarchy3"/>
    <dgm:cxn modelId="{C4B312BC-C60B-45CA-9A04-C84BCA7818D5}" type="presParOf" srcId="{43B5C500-036C-44BF-8440-A2477AB6E2FA}" destId="{7F9B1F4E-7369-4236-8C8A-0B111FE9C355}" srcOrd="1" destOrd="0" presId="urn:microsoft.com/office/officeart/2005/8/layout/hierarchy3"/>
    <dgm:cxn modelId="{156A7B86-FA87-4C10-9422-AC1CC7290B85}" type="presParOf" srcId="{7F9B1F4E-7369-4236-8C8A-0B111FE9C355}" destId="{A37FE8A8-C0FC-4112-9691-C0E7F2E8C239}" srcOrd="0" destOrd="0" presId="urn:microsoft.com/office/officeart/2005/8/layout/hierarchy3"/>
    <dgm:cxn modelId="{2A5D8354-0EAF-492C-9632-52CDE4585469}" type="presParOf" srcId="{7F9B1F4E-7369-4236-8C8A-0B111FE9C355}" destId="{79CB2974-4258-4016-BED7-D8F79A328CFF}" srcOrd="1" destOrd="0" presId="urn:microsoft.com/office/officeart/2005/8/layout/hierarchy3"/>
    <dgm:cxn modelId="{0DBBE999-FAFC-49BD-98DD-C9B561B8B102}" type="presParOf" srcId="{7F9B1F4E-7369-4236-8C8A-0B111FE9C355}" destId="{7327A21F-FBF3-4FFB-AA49-57252446DE80}" srcOrd="2" destOrd="0" presId="urn:microsoft.com/office/officeart/2005/8/layout/hierarchy3"/>
    <dgm:cxn modelId="{7F88601F-1953-4996-9D3D-3A10E04C53DE}"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600" b="1" dirty="0" smtClean="0">
              <a:latin typeface="Adobe Arabic" pitchFamily="18" charset="-78"/>
              <a:cs typeface="Adobe Arabic" pitchFamily="18" charset="-78"/>
            </a:rPr>
            <a:t>بستر شناسی</a:t>
          </a:r>
          <a:endParaRPr lang="en-US" sz="16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ویژگی های جغرافیایی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فرهنگی</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758F2566-EA32-4753-9E9F-A2D0B88EF654}">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ویژگی های تاریخی</a:t>
          </a:r>
          <a:endParaRPr lang="en-US" sz="1000" b="1" dirty="0">
            <a:latin typeface="Adobe Arabic" pitchFamily="18" charset="-78"/>
            <a:cs typeface="Adobe Arabic" pitchFamily="18" charset="-78"/>
          </a:endParaRPr>
        </a:p>
      </dgm:t>
    </dgm:pt>
    <dgm:pt modelId="{3AD758A6-18C4-4CC8-8F55-AD931023B835}" type="parTrans" cxnId="{6BDCF425-8199-4203-901F-C5F78156C914}">
      <dgm:prSet/>
      <dgm:spPr>
        <a:ln>
          <a:solidFill>
            <a:schemeClr val="accent1"/>
          </a:solidFill>
        </a:ln>
      </dgm:spPr>
      <dgm:t>
        <a:bodyPr/>
        <a:lstStyle/>
        <a:p>
          <a:endParaRPr lang="en-US" sz="1000"/>
        </a:p>
      </dgm:t>
    </dgm:pt>
    <dgm:pt modelId="{32DD7BFD-4600-4B74-B545-0A4590444EA7}" type="sibTrans" cxnId="{6BDCF425-8199-4203-901F-C5F78156C914}">
      <dgm:prSet/>
      <dgm:spPr/>
      <dgm:t>
        <a:bodyPr/>
        <a:lstStyle/>
        <a:p>
          <a:endParaRPr lang="en-US" sz="1000"/>
        </a:p>
      </dgm:t>
    </dgm:pt>
    <dgm:pt modelId="{F413CD4E-AF7A-4D7E-B2B9-8E45D24F407E}">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اقلیمی</a:t>
          </a:r>
          <a:endParaRPr lang="en-US" sz="1000" b="1" dirty="0">
            <a:latin typeface="Adobe Arabic" pitchFamily="18" charset="-78"/>
            <a:cs typeface="Adobe Arabic" pitchFamily="18" charset="-78"/>
          </a:endParaRPr>
        </a:p>
      </dgm:t>
    </dgm:pt>
    <dgm:pt modelId="{6E4F87DA-E87B-4932-8339-3CBD18CF9B0E}" type="parTrans" cxnId="{216727FC-ACF9-4ABE-BDD0-F764D9542174}">
      <dgm:prSet/>
      <dgm:spPr>
        <a:ln>
          <a:solidFill>
            <a:schemeClr val="accent1"/>
          </a:solidFill>
        </a:ln>
      </dgm:spPr>
      <dgm:t>
        <a:bodyPr/>
        <a:lstStyle/>
        <a:p>
          <a:endParaRPr lang="en-US" sz="1000"/>
        </a:p>
      </dgm:t>
    </dgm:pt>
    <dgm:pt modelId="{470ED4E6-E97A-440F-B0A2-F361CBB2D987}" type="sibTrans" cxnId="{216727FC-ACF9-4ABE-BDD0-F764D9542174}">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4"/>
      <dgm:spPr/>
      <dgm:t>
        <a:bodyPr/>
        <a:lstStyle/>
        <a:p>
          <a:endParaRPr lang="en-US"/>
        </a:p>
      </dgm:t>
    </dgm:pt>
    <dgm:pt modelId="{79CB2974-4258-4016-BED7-D8F79A328CFF}" type="pres">
      <dgm:prSet presAssocID="{B0C98B80-C636-4289-B0E3-99BC6FA52F85}" presName="childText" presStyleLbl="bgAcc1" presStyleIdx="0"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4"/>
      <dgm:spPr/>
      <dgm:t>
        <a:bodyPr/>
        <a:lstStyle/>
        <a:p>
          <a:endParaRPr lang="en-US"/>
        </a:p>
      </dgm:t>
    </dgm:pt>
    <dgm:pt modelId="{48A8F91F-0BEB-459F-B104-137E6B37B380}" type="pres">
      <dgm:prSet presAssocID="{ECA2AFDE-3C28-493C-8D37-53A8A225DE7B}" presName="childText" presStyleLbl="bgAcc1" presStyleIdx="1" presStyleCnt="4" custScaleY="47877">
        <dgm:presLayoutVars>
          <dgm:bulletEnabled val="1"/>
        </dgm:presLayoutVars>
      </dgm:prSet>
      <dgm:spPr/>
      <dgm:t>
        <a:bodyPr/>
        <a:lstStyle/>
        <a:p>
          <a:endParaRPr lang="en-US"/>
        </a:p>
      </dgm:t>
    </dgm:pt>
    <dgm:pt modelId="{BA8B5D0C-97E1-418D-9CB2-222E47D0C240}" type="pres">
      <dgm:prSet presAssocID="{3AD758A6-18C4-4CC8-8F55-AD931023B835}" presName="Name13" presStyleLbl="parChTrans1D2" presStyleIdx="2" presStyleCnt="4"/>
      <dgm:spPr/>
      <dgm:t>
        <a:bodyPr/>
        <a:lstStyle/>
        <a:p>
          <a:endParaRPr lang="en-US"/>
        </a:p>
      </dgm:t>
    </dgm:pt>
    <dgm:pt modelId="{6312BB85-C699-4004-A48C-474A371FB59E}" type="pres">
      <dgm:prSet presAssocID="{758F2566-EA32-4753-9E9F-A2D0B88EF654}" presName="childText" presStyleLbl="bgAcc1" presStyleIdx="2" presStyleCnt="4" custScaleY="47877">
        <dgm:presLayoutVars>
          <dgm:bulletEnabled val="1"/>
        </dgm:presLayoutVars>
      </dgm:prSet>
      <dgm:spPr/>
      <dgm:t>
        <a:bodyPr/>
        <a:lstStyle/>
        <a:p>
          <a:endParaRPr lang="en-US"/>
        </a:p>
      </dgm:t>
    </dgm:pt>
    <dgm:pt modelId="{5C78198C-E3E6-4739-A2FB-D8438428A14C}" type="pres">
      <dgm:prSet presAssocID="{6E4F87DA-E87B-4932-8339-3CBD18CF9B0E}" presName="Name13" presStyleLbl="parChTrans1D2" presStyleIdx="3" presStyleCnt="4"/>
      <dgm:spPr/>
      <dgm:t>
        <a:bodyPr/>
        <a:lstStyle/>
        <a:p>
          <a:endParaRPr lang="en-US"/>
        </a:p>
      </dgm:t>
    </dgm:pt>
    <dgm:pt modelId="{521A5656-453A-412F-8F98-576212271FDD}" type="pres">
      <dgm:prSet presAssocID="{F413CD4E-AF7A-4D7E-B2B9-8E45D24F407E}" presName="childText" presStyleLbl="bgAcc1" presStyleIdx="3" presStyleCnt="4" custScaleY="47877">
        <dgm:presLayoutVars>
          <dgm:bulletEnabled val="1"/>
        </dgm:presLayoutVars>
      </dgm:prSet>
      <dgm:spPr/>
      <dgm:t>
        <a:bodyPr/>
        <a:lstStyle/>
        <a:p>
          <a:endParaRPr lang="en-US"/>
        </a:p>
      </dgm:t>
    </dgm:pt>
  </dgm:ptLst>
  <dgm:cxnLst>
    <dgm:cxn modelId="{103AA9EB-0073-4B46-9422-2EA5C4D71CD0}" type="presOf" srcId="{F413CD4E-AF7A-4D7E-B2B9-8E45D24F407E}" destId="{521A5656-453A-412F-8F98-576212271FDD}" srcOrd="0" destOrd="0" presId="urn:microsoft.com/office/officeart/2005/8/layout/hierarchy3"/>
    <dgm:cxn modelId="{022A5ED1-747C-4E07-A569-E8BA2DBC06AF}" type="presOf" srcId="{49BAB4D9-722C-4BFC-AB7A-4C631AE85301}" destId="{512A1A97-E871-4C43-915B-C8BF0EEA166A}" srcOrd="0" destOrd="0" presId="urn:microsoft.com/office/officeart/2005/8/layout/hierarchy3"/>
    <dgm:cxn modelId="{6BDCF425-8199-4203-901F-C5F78156C914}" srcId="{49BAB4D9-722C-4BFC-AB7A-4C631AE85301}" destId="{758F2566-EA32-4753-9E9F-A2D0B88EF654}" srcOrd="2" destOrd="0" parTransId="{3AD758A6-18C4-4CC8-8F55-AD931023B835}" sibTransId="{32DD7BFD-4600-4B74-B545-0A4590444EA7}"/>
    <dgm:cxn modelId="{8F2763C9-74B5-4C0F-A910-5EF1E61776E7}" type="presOf" srcId="{ECA2AFDE-3C28-493C-8D37-53A8A225DE7B}" destId="{48A8F91F-0BEB-459F-B104-137E6B37B380}" srcOrd="0" destOrd="0" presId="urn:microsoft.com/office/officeart/2005/8/layout/hierarchy3"/>
    <dgm:cxn modelId="{E3D83B83-8BC7-41A9-A6ED-FC86341D7C72}" type="presOf" srcId="{6E4F87DA-E87B-4932-8339-3CBD18CF9B0E}" destId="{5C78198C-E3E6-4739-A2FB-D8438428A14C}" srcOrd="0" destOrd="0" presId="urn:microsoft.com/office/officeart/2005/8/layout/hierarchy3"/>
    <dgm:cxn modelId="{2083320C-EA00-46AF-9FAD-9FDE2E16E8ED}" type="presOf" srcId="{E99AE880-5184-43FC-B30F-826825F35397}" destId="{A37FE8A8-C0FC-4112-9691-C0E7F2E8C239}"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01C438FC-6DD7-4067-975E-9C12600C2052}" type="presOf" srcId="{3AD758A6-18C4-4CC8-8F55-AD931023B835}" destId="{BA8B5D0C-97E1-418D-9CB2-222E47D0C240}" srcOrd="0" destOrd="0" presId="urn:microsoft.com/office/officeart/2005/8/layout/hierarchy3"/>
    <dgm:cxn modelId="{290B71B5-0B17-4989-8868-1AFEA75C9396}" type="presOf" srcId="{08B7A69D-981F-404F-9E88-BE92D83A7CD9}" destId="{469BB64D-B3FE-4EA2-9407-FC3C9D6732CC}" srcOrd="0" destOrd="0" presId="urn:microsoft.com/office/officeart/2005/8/layout/hierarchy3"/>
    <dgm:cxn modelId="{0C670663-EF09-4058-BC2D-CB887E4376CF}" type="presOf" srcId="{12876316-C5BB-4D54-B887-BF2157DDBC57}" destId="{7327A21F-FBF3-4FFB-AA49-57252446DE80}" srcOrd="0" destOrd="0" presId="urn:microsoft.com/office/officeart/2005/8/layout/hierarchy3"/>
    <dgm:cxn modelId="{216727FC-ACF9-4ABE-BDD0-F764D9542174}" srcId="{49BAB4D9-722C-4BFC-AB7A-4C631AE85301}" destId="{F413CD4E-AF7A-4D7E-B2B9-8E45D24F407E}" srcOrd="3" destOrd="0" parTransId="{6E4F87DA-E87B-4932-8339-3CBD18CF9B0E}" sibTransId="{470ED4E6-E97A-440F-B0A2-F361CBB2D987}"/>
    <dgm:cxn modelId="{63BC861F-F7F0-4104-B1C4-4C3CF3D1F7F9}" srcId="{49BAB4D9-722C-4BFC-AB7A-4C631AE85301}" destId="{ECA2AFDE-3C28-493C-8D37-53A8A225DE7B}" srcOrd="1" destOrd="0" parTransId="{12876316-C5BB-4D54-B887-BF2157DDBC57}" sibTransId="{080E112D-7BEB-4A3E-B17E-13609774E2B1}"/>
    <dgm:cxn modelId="{9197472E-AA10-4B77-B7A2-6DCFD5FB9FA1}" type="presOf" srcId="{758F2566-EA32-4753-9E9F-A2D0B88EF654}" destId="{6312BB85-C699-4004-A48C-474A371FB59E}"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DEF1427C-E73F-4172-A04C-DE3B30E1CC5B}" type="presOf" srcId="{B0C98B80-C636-4289-B0E3-99BC6FA52F85}" destId="{79CB2974-4258-4016-BED7-D8F79A328CFF}" srcOrd="0" destOrd="0" presId="urn:microsoft.com/office/officeart/2005/8/layout/hierarchy3"/>
    <dgm:cxn modelId="{5D698AA8-9B98-49D7-B764-4ACFB72885A0}" type="presOf" srcId="{49BAB4D9-722C-4BFC-AB7A-4C631AE85301}" destId="{CF85CB47-4192-45EA-A07E-C73D4636A4A6}" srcOrd="1" destOrd="0" presId="urn:microsoft.com/office/officeart/2005/8/layout/hierarchy3"/>
    <dgm:cxn modelId="{F200A202-3210-42E7-A0EF-38927EF5F17A}" type="presParOf" srcId="{469BB64D-B3FE-4EA2-9407-FC3C9D6732CC}" destId="{43B5C500-036C-44BF-8440-A2477AB6E2FA}" srcOrd="0" destOrd="0" presId="urn:microsoft.com/office/officeart/2005/8/layout/hierarchy3"/>
    <dgm:cxn modelId="{CD7775D4-8BDF-4051-ABA2-24988480E5A5}" type="presParOf" srcId="{43B5C500-036C-44BF-8440-A2477AB6E2FA}" destId="{88E6AA1D-461B-4711-9863-ECC7F78F8667}" srcOrd="0" destOrd="0" presId="urn:microsoft.com/office/officeart/2005/8/layout/hierarchy3"/>
    <dgm:cxn modelId="{10EE2A94-6AC2-4BCB-9570-E571F9A9E985}" type="presParOf" srcId="{88E6AA1D-461B-4711-9863-ECC7F78F8667}" destId="{512A1A97-E871-4C43-915B-C8BF0EEA166A}" srcOrd="0" destOrd="0" presId="urn:microsoft.com/office/officeart/2005/8/layout/hierarchy3"/>
    <dgm:cxn modelId="{35834A42-1F5D-4FD7-A1E9-F2E6ED517648}" type="presParOf" srcId="{88E6AA1D-461B-4711-9863-ECC7F78F8667}" destId="{CF85CB47-4192-45EA-A07E-C73D4636A4A6}" srcOrd="1" destOrd="0" presId="urn:microsoft.com/office/officeart/2005/8/layout/hierarchy3"/>
    <dgm:cxn modelId="{43C0C73F-606C-4FC6-ADF9-6FAA79960FBD}" type="presParOf" srcId="{43B5C500-036C-44BF-8440-A2477AB6E2FA}" destId="{7F9B1F4E-7369-4236-8C8A-0B111FE9C355}" srcOrd="1" destOrd="0" presId="urn:microsoft.com/office/officeart/2005/8/layout/hierarchy3"/>
    <dgm:cxn modelId="{7A92A20A-7C38-4698-9493-C996681A19F6}" type="presParOf" srcId="{7F9B1F4E-7369-4236-8C8A-0B111FE9C355}" destId="{A37FE8A8-C0FC-4112-9691-C0E7F2E8C239}" srcOrd="0" destOrd="0" presId="urn:microsoft.com/office/officeart/2005/8/layout/hierarchy3"/>
    <dgm:cxn modelId="{9904BB90-1DD1-4529-A311-B945267566F8}" type="presParOf" srcId="{7F9B1F4E-7369-4236-8C8A-0B111FE9C355}" destId="{79CB2974-4258-4016-BED7-D8F79A328CFF}" srcOrd="1" destOrd="0" presId="urn:microsoft.com/office/officeart/2005/8/layout/hierarchy3"/>
    <dgm:cxn modelId="{43A99F31-B758-4502-BEAE-1D3DEBBD7226}" type="presParOf" srcId="{7F9B1F4E-7369-4236-8C8A-0B111FE9C355}" destId="{7327A21F-FBF3-4FFB-AA49-57252446DE80}" srcOrd="2" destOrd="0" presId="urn:microsoft.com/office/officeart/2005/8/layout/hierarchy3"/>
    <dgm:cxn modelId="{67D173FE-118D-49CA-9627-1B68D28EA205}" type="presParOf" srcId="{7F9B1F4E-7369-4236-8C8A-0B111FE9C355}" destId="{48A8F91F-0BEB-459F-B104-137E6B37B380}" srcOrd="3" destOrd="0" presId="urn:microsoft.com/office/officeart/2005/8/layout/hierarchy3"/>
    <dgm:cxn modelId="{52ADE116-7247-4597-A58F-366D1EACFBF6}" type="presParOf" srcId="{7F9B1F4E-7369-4236-8C8A-0B111FE9C355}" destId="{BA8B5D0C-97E1-418D-9CB2-222E47D0C240}" srcOrd="4" destOrd="0" presId="urn:microsoft.com/office/officeart/2005/8/layout/hierarchy3"/>
    <dgm:cxn modelId="{C018DE61-C1B0-4E46-88F1-351DB17D1AA0}" type="presParOf" srcId="{7F9B1F4E-7369-4236-8C8A-0B111FE9C355}" destId="{6312BB85-C699-4004-A48C-474A371FB59E}" srcOrd="5" destOrd="0" presId="urn:microsoft.com/office/officeart/2005/8/layout/hierarchy3"/>
    <dgm:cxn modelId="{DD64105C-3809-4C5A-A5BA-17278BD389B2}" type="presParOf" srcId="{7F9B1F4E-7369-4236-8C8A-0B111FE9C355}" destId="{5C78198C-E3E6-4739-A2FB-D8438428A14C}" srcOrd="6" destOrd="0" presId="urn:microsoft.com/office/officeart/2005/8/layout/hierarchy3"/>
    <dgm:cxn modelId="{108113A3-4EE2-4350-8FC9-F9E0491CB41B}" type="presParOf" srcId="{7F9B1F4E-7369-4236-8C8A-0B111FE9C355}" destId="{521A5656-453A-412F-8F98-576212271FDD}"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اصول طراحی و فیزیک بنا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اصول طراحی اقلیمی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فیزیک ساختمان</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72E58997-7AF1-46FA-B9AE-60C858CFB333}" srcId="{49BAB4D9-722C-4BFC-AB7A-4C631AE85301}" destId="{B0C98B80-C636-4289-B0E3-99BC6FA52F85}" srcOrd="0" destOrd="0" parTransId="{E99AE880-5184-43FC-B30F-826825F35397}" sibTransId="{CB48A21B-BD3B-4A8D-AA22-F43169A7C01D}"/>
    <dgm:cxn modelId="{02CF3BB1-7E8E-4676-ADE8-7C98D584F550}" type="presOf" srcId="{E99AE880-5184-43FC-B30F-826825F35397}" destId="{A37FE8A8-C0FC-4112-9691-C0E7F2E8C239}"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89E41225-12EF-4FF1-ACD4-378CB984DCD5}" type="presOf" srcId="{12876316-C5BB-4D54-B887-BF2157DDBC57}" destId="{7327A21F-FBF3-4FFB-AA49-57252446DE80}" srcOrd="0" destOrd="0" presId="urn:microsoft.com/office/officeart/2005/8/layout/hierarchy3"/>
    <dgm:cxn modelId="{6E091DCC-8DAE-482B-B51D-5792E8FB6B06}" type="presOf" srcId="{49BAB4D9-722C-4BFC-AB7A-4C631AE85301}" destId="{CF85CB47-4192-45EA-A07E-C73D4636A4A6}" srcOrd="1" destOrd="0" presId="urn:microsoft.com/office/officeart/2005/8/layout/hierarchy3"/>
    <dgm:cxn modelId="{3B9BD793-D526-4BAA-B617-1FEF981FB87B}" type="presOf" srcId="{ECA2AFDE-3C28-493C-8D37-53A8A225DE7B}" destId="{48A8F91F-0BEB-459F-B104-137E6B37B380}" srcOrd="0" destOrd="0" presId="urn:microsoft.com/office/officeart/2005/8/layout/hierarchy3"/>
    <dgm:cxn modelId="{E56E35A0-76DF-45B2-9DCE-5F4E096C49B5}" type="presOf" srcId="{B0C98B80-C636-4289-B0E3-99BC6FA52F85}" destId="{79CB2974-4258-4016-BED7-D8F79A328CFF}" srcOrd="0" destOrd="0" presId="urn:microsoft.com/office/officeart/2005/8/layout/hierarchy3"/>
    <dgm:cxn modelId="{DCBF0914-1B2B-487F-8F2B-91D59714C38A}" type="presOf" srcId="{49BAB4D9-722C-4BFC-AB7A-4C631AE85301}" destId="{512A1A97-E871-4C43-915B-C8BF0EEA166A}" srcOrd="0" destOrd="0" presId="urn:microsoft.com/office/officeart/2005/8/layout/hierarchy3"/>
    <dgm:cxn modelId="{C9191906-6FF0-444D-941E-1286877BB674}" type="presOf" srcId="{08B7A69D-981F-404F-9E88-BE92D83A7CD9}" destId="{469BB64D-B3FE-4EA2-9407-FC3C9D6732CC}"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466E8D36-5CB3-4FCC-ADC7-785627B217F8}" type="presParOf" srcId="{469BB64D-B3FE-4EA2-9407-FC3C9D6732CC}" destId="{43B5C500-036C-44BF-8440-A2477AB6E2FA}" srcOrd="0" destOrd="0" presId="urn:microsoft.com/office/officeart/2005/8/layout/hierarchy3"/>
    <dgm:cxn modelId="{8B2266C2-E485-4293-B169-D003ECD7902D}" type="presParOf" srcId="{43B5C500-036C-44BF-8440-A2477AB6E2FA}" destId="{88E6AA1D-461B-4711-9863-ECC7F78F8667}" srcOrd="0" destOrd="0" presId="urn:microsoft.com/office/officeart/2005/8/layout/hierarchy3"/>
    <dgm:cxn modelId="{781439F6-60AD-4AC2-9316-19DB7ACA1E69}" type="presParOf" srcId="{88E6AA1D-461B-4711-9863-ECC7F78F8667}" destId="{512A1A97-E871-4C43-915B-C8BF0EEA166A}" srcOrd="0" destOrd="0" presId="urn:microsoft.com/office/officeart/2005/8/layout/hierarchy3"/>
    <dgm:cxn modelId="{0E8A63A9-06C6-4BD7-9FCA-79CC2B44ED20}" type="presParOf" srcId="{88E6AA1D-461B-4711-9863-ECC7F78F8667}" destId="{CF85CB47-4192-45EA-A07E-C73D4636A4A6}" srcOrd="1" destOrd="0" presId="urn:microsoft.com/office/officeart/2005/8/layout/hierarchy3"/>
    <dgm:cxn modelId="{F6CF182D-9A5F-43E5-8384-67850676D2B0}" type="presParOf" srcId="{43B5C500-036C-44BF-8440-A2477AB6E2FA}" destId="{7F9B1F4E-7369-4236-8C8A-0B111FE9C355}" srcOrd="1" destOrd="0" presId="urn:microsoft.com/office/officeart/2005/8/layout/hierarchy3"/>
    <dgm:cxn modelId="{4FCDC1D1-C8F6-4590-B7D7-355B1BCFCD9D}" type="presParOf" srcId="{7F9B1F4E-7369-4236-8C8A-0B111FE9C355}" destId="{A37FE8A8-C0FC-4112-9691-C0E7F2E8C239}" srcOrd="0" destOrd="0" presId="urn:microsoft.com/office/officeart/2005/8/layout/hierarchy3"/>
    <dgm:cxn modelId="{E8E510AE-A216-47CE-ABED-8FEBD2E2822D}" type="presParOf" srcId="{7F9B1F4E-7369-4236-8C8A-0B111FE9C355}" destId="{79CB2974-4258-4016-BED7-D8F79A328CFF}" srcOrd="1" destOrd="0" presId="urn:microsoft.com/office/officeart/2005/8/layout/hierarchy3"/>
    <dgm:cxn modelId="{DD21C4A4-E990-4651-BC09-BD462B63CA93}" type="presParOf" srcId="{7F9B1F4E-7369-4236-8C8A-0B111FE9C355}" destId="{7327A21F-FBF3-4FFB-AA49-57252446DE80}" srcOrd="2" destOrd="0" presId="urn:microsoft.com/office/officeart/2005/8/layout/hierarchy3"/>
    <dgm:cxn modelId="{26ADDC57-9110-457A-8889-2A90271EC1A1}"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استاندارد و ضوابط طرح</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200" b="1" dirty="0" smtClean="0">
              <a:latin typeface="Adobe Arabic" pitchFamily="18" charset="-78"/>
              <a:cs typeface="Adobe Arabic" pitchFamily="18" charset="-78"/>
            </a:rPr>
            <a:t>استاندارد و ضوابط</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برنامه فیزیکی و سرانه ها</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1E453D72-F769-459D-BB98-08B95C1229AA}">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دیاگرام ها</a:t>
          </a:r>
          <a:endParaRPr lang="en-US" sz="1200" b="1" dirty="0">
            <a:latin typeface="Adobe Arabic" pitchFamily="18" charset="-78"/>
            <a:cs typeface="Adobe Arabic" pitchFamily="18" charset="-78"/>
          </a:endParaRPr>
        </a:p>
      </dgm:t>
    </dgm:pt>
    <dgm:pt modelId="{2402225B-4811-459A-B62E-5381096BED05}" type="parTrans" cxnId="{C683FD0C-9875-4868-BDCB-57BADABF59EC}">
      <dgm:prSet/>
      <dgm:spPr/>
      <dgm:t>
        <a:bodyPr/>
        <a:lstStyle/>
        <a:p>
          <a:endParaRPr lang="en-US"/>
        </a:p>
      </dgm:t>
    </dgm:pt>
    <dgm:pt modelId="{0BF900BD-1A4D-4751-B738-0E0FAB24699F}" type="sibTrans" cxnId="{C683FD0C-9875-4868-BDCB-57BADABF59EC}">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3"/>
      <dgm:spPr/>
      <dgm:t>
        <a:bodyPr/>
        <a:lstStyle/>
        <a:p>
          <a:endParaRPr lang="en-US"/>
        </a:p>
      </dgm:t>
    </dgm:pt>
    <dgm:pt modelId="{79CB2974-4258-4016-BED7-D8F79A328CFF}" type="pres">
      <dgm:prSet presAssocID="{B0C98B80-C636-4289-B0E3-99BC6FA52F85}" presName="childText" presStyleLbl="bgAcc1" presStyleIdx="0" presStyleCnt="3"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3"/>
      <dgm:spPr/>
      <dgm:t>
        <a:bodyPr/>
        <a:lstStyle/>
        <a:p>
          <a:endParaRPr lang="en-US"/>
        </a:p>
      </dgm:t>
    </dgm:pt>
    <dgm:pt modelId="{48A8F91F-0BEB-459F-B104-137E6B37B380}" type="pres">
      <dgm:prSet presAssocID="{ECA2AFDE-3C28-493C-8D37-53A8A225DE7B}" presName="childText" presStyleLbl="bgAcc1" presStyleIdx="1" presStyleCnt="3" custScaleY="47877">
        <dgm:presLayoutVars>
          <dgm:bulletEnabled val="1"/>
        </dgm:presLayoutVars>
      </dgm:prSet>
      <dgm:spPr/>
      <dgm:t>
        <a:bodyPr/>
        <a:lstStyle/>
        <a:p>
          <a:endParaRPr lang="en-US"/>
        </a:p>
      </dgm:t>
    </dgm:pt>
    <dgm:pt modelId="{490CFA41-6722-4D36-9F8E-3E0C99C250B6}" type="pres">
      <dgm:prSet presAssocID="{2402225B-4811-459A-B62E-5381096BED05}" presName="Name13" presStyleLbl="parChTrans1D2" presStyleIdx="2" presStyleCnt="3"/>
      <dgm:spPr/>
      <dgm:t>
        <a:bodyPr/>
        <a:lstStyle/>
        <a:p>
          <a:endParaRPr lang="en-US"/>
        </a:p>
      </dgm:t>
    </dgm:pt>
    <dgm:pt modelId="{8FFD3124-CC75-4427-B998-D4B675CF2F13}" type="pres">
      <dgm:prSet presAssocID="{1E453D72-F769-459D-BB98-08B95C1229AA}" presName="childText" presStyleLbl="bgAcc1" presStyleIdx="2" presStyleCnt="3" custScaleY="47877">
        <dgm:presLayoutVars>
          <dgm:bulletEnabled val="1"/>
        </dgm:presLayoutVars>
      </dgm:prSet>
      <dgm:spPr/>
      <dgm:t>
        <a:bodyPr/>
        <a:lstStyle/>
        <a:p>
          <a:endParaRPr lang="en-US"/>
        </a:p>
      </dgm:t>
    </dgm:pt>
  </dgm:ptLst>
  <dgm:cxnLst>
    <dgm:cxn modelId="{0589E52A-13DB-493C-BE9F-67A1A28C9C0D}" type="presOf" srcId="{12876316-C5BB-4D54-B887-BF2157DDBC57}" destId="{7327A21F-FBF3-4FFB-AA49-57252446DE80}"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063CF435-E285-4017-8D12-E03B05522500}" type="presOf" srcId="{08B7A69D-981F-404F-9E88-BE92D83A7CD9}" destId="{469BB64D-B3FE-4EA2-9407-FC3C9D6732CC}" srcOrd="0" destOrd="0" presId="urn:microsoft.com/office/officeart/2005/8/layout/hierarchy3"/>
    <dgm:cxn modelId="{643BA8E8-CE93-4C5D-836C-EEEAF40D813F}" type="presOf" srcId="{2402225B-4811-459A-B62E-5381096BED05}" destId="{490CFA41-6722-4D36-9F8E-3E0C99C250B6}" srcOrd="0" destOrd="0" presId="urn:microsoft.com/office/officeart/2005/8/layout/hierarchy3"/>
    <dgm:cxn modelId="{E13971E5-4F22-47E5-8A3C-BDC9F5D9BAC5}" type="presOf" srcId="{ECA2AFDE-3C28-493C-8D37-53A8A225DE7B}" destId="{48A8F91F-0BEB-459F-B104-137E6B37B380}" srcOrd="0" destOrd="0" presId="urn:microsoft.com/office/officeart/2005/8/layout/hierarchy3"/>
    <dgm:cxn modelId="{F50C27FA-0E06-48DD-92DD-5210A9D94EB6}" type="presOf" srcId="{49BAB4D9-722C-4BFC-AB7A-4C631AE85301}" destId="{CF85CB47-4192-45EA-A07E-C73D4636A4A6}" srcOrd="1"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B240B20B-9EBF-43E7-A745-7E35DAA6E366}" type="presOf" srcId="{49BAB4D9-722C-4BFC-AB7A-4C631AE85301}" destId="{512A1A97-E871-4C43-915B-C8BF0EEA166A}" srcOrd="0" destOrd="0" presId="urn:microsoft.com/office/officeart/2005/8/layout/hierarchy3"/>
    <dgm:cxn modelId="{80D2AAAC-2D82-432F-A65B-DD944EB1C5F5}" type="presOf" srcId="{B0C98B80-C636-4289-B0E3-99BC6FA52F85}" destId="{79CB2974-4258-4016-BED7-D8F79A328CFF}" srcOrd="0" destOrd="0" presId="urn:microsoft.com/office/officeart/2005/8/layout/hierarchy3"/>
    <dgm:cxn modelId="{C683FD0C-9875-4868-BDCB-57BADABF59EC}" srcId="{49BAB4D9-722C-4BFC-AB7A-4C631AE85301}" destId="{1E453D72-F769-459D-BB98-08B95C1229AA}" srcOrd="2" destOrd="0" parTransId="{2402225B-4811-459A-B62E-5381096BED05}" sibTransId="{0BF900BD-1A4D-4751-B738-0E0FAB24699F}"/>
    <dgm:cxn modelId="{97FF8843-C5AC-43AD-A368-5BD853F6CED0}" type="presOf" srcId="{E99AE880-5184-43FC-B30F-826825F35397}" destId="{A37FE8A8-C0FC-4112-9691-C0E7F2E8C239}"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3CFEFD36-B410-4560-A8A4-A3703215439B}" type="presOf" srcId="{1E453D72-F769-459D-BB98-08B95C1229AA}" destId="{8FFD3124-CC75-4427-B998-D4B675CF2F13}" srcOrd="0" destOrd="0" presId="urn:microsoft.com/office/officeart/2005/8/layout/hierarchy3"/>
    <dgm:cxn modelId="{DBB83850-64C0-4883-A832-F1DF4190711B}" type="presParOf" srcId="{469BB64D-B3FE-4EA2-9407-FC3C9D6732CC}" destId="{43B5C500-036C-44BF-8440-A2477AB6E2FA}" srcOrd="0" destOrd="0" presId="urn:microsoft.com/office/officeart/2005/8/layout/hierarchy3"/>
    <dgm:cxn modelId="{1545CE00-8CC0-4AF9-9AB3-06F821DDD6A6}" type="presParOf" srcId="{43B5C500-036C-44BF-8440-A2477AB6E2FA}" destId="{88E6AA1D-461B-4711-9863-ECC7F78F8667}" srcOrd="0" destOrd="0" presId="urn:microsoft.com/office/officeart/2005/8/layout/hierarchy3"/>
    <dgm:cxn modelId="{64AE93E6-FCE8-4862-BFE7-845F19569545}" type="presParOf" srcId="{88E6AA1D-461B-4711-9863-ECC7F78F8667}" destId="{512A1A97-E871-4C43-915B-C8BF0EEA166A}" srcOrd="0" destOrd="0" presId="urn:microsoft.com/office/officeart/2005/8/layout/hierarchy3"/>
    <dgm:cxn modelId="{FCBB5376-AB26-407D-83BC-E41ED98CF6C7}" type="presParOf" srcId="{88E6AA1D-461B-4711-9863-ECC7F78F8667}" destId="{CF85CB47-4192-45EA-A07E-C73D4636A4A6}" srcOrd="1" destOrd="0" presId="urn:microsoft.com/office/officeart/2005/8/layout/hierarchy3"/>
    <dgm:cxn modelId="{86D7B056-EE04-4110-B519-0DF5D5F895E0}" type="presParOf" srcId="{43B5C500-036C-44BF-8440-A2477AB6E2FA}" destId="{7F9B1F4E-7369-4236-8C8A-0B111FE9C355}" srcOrd="1" destOrd="0" presId="urn:microsoft.com/office/officeart/2005/8/layout/hierarchy3"/>
    <dgm:cxn modelId="{F84F149F-73C5-4A0E-9580-A4AD9C8ECA3A}" type="presParOf" srcId="{7F9B1F4E-7369-4236-8C8A-0B111FE9C355}" destId="{A37FE8A8-C0FC-4112-9691-C0E7F2E8C239}" srcOrd="0" destOrd="0" presId="urn:microsoft.com/office/officeart/2005/8/layout/hierarchy3"/>
    <dgm:cxn modelId="{3ABA06F1-CC36-4F16-8A65-D45EE463A39D}" type="presParOf" srcId="{7F9B1F4E-7369-4236-8C8A-0B111FE9C355}" destId="{79CB2974-4258-4016-BED7-D8F79A328CFF}" srcOrd="1" destOrd="0" presId="urn:microsoft.com/office/officeart/2005/8/layout/hierarchy3"/>
    <dgm:cxn modelId="{1B98317B-FB72-4637-A92A-14DA719FD7DD}" type="presParOf" srcId="{7F9B1F4E-7369-4236-8C8A-0B111FE9C355}" destId="{7327A21F-FBF3-4FFB-AA49-57252446DE80}" srcOrd="2" destOrd="0" presId="urn:microsoft.com/office/officeart/2005/8/layout/hierarchy3"/>
    <dgm:cxn modelId="{25BE98FD-3317-4E3A-8B17-DEC93AE03C21}" type="presParOf" srcId="{7F9B1F4E-7369-4236-8C8A-0B111FE9C355}" destId="{48A8F91F-0BEB-459F-B104-137E6B37B380}" srcOrd="3" destOrd="0" presId="urn:microsoft.com/office/officeart/2005/8/layout/hierarchy3"/>
    <dgm:cxn modelId="{A0A1E7A6-F3AC-4653-B010-DA1CA3A59CDA}" type="presParOf" srcId="{7F9B1F4E-7369-4236-8C8A-0B111FE9C355}" destId="{490CFA41-6722-4D36-9F8E-3E0C99C250B6}" srcOrd="4" destOrd="0" presId="urn:microsoft.com/office/officeart/2005/8/layout/hierarchy3"/>
    <dgm:cxn modelId="{1A4450BE-917E-4964-BEE3-F0FEB3ECC39D}" type="presParOf" srcId="{7F9B1F4E-7369-4236-8C8A-0B111FE9C355}" destId="{8FFD3124-CC75-4427-B998-D4B675CF2F13}" srcOrd="5" destOrd="0" presId="urn:microsoft.com/office/officeart/2005/8/layout/hierarchy3"/>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استاندارد و ضوابط طرح</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200" b="1" dirty="0" smtClean="0">
              <a:latin typeface="Adobe Arabic" pitchFamily="18" charset="-78"/>
              <a:cs typeface="Adobe Arabic" pitchFamily="18" charset="-78"/>
            </a:rPr>
            <a:t>استاندارد و ضوابط</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برنامه فیزیکی و سرانه ها</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1E453D72-F769-459D-BB98-08B95C1229AA}">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دیاگرام ها</a:t>
          </a:r>
          <a:endParaRPr lang="en-US" sz="1200" b="1" dirty="0">
            <a:latin typeface="Adobe Arabic" pitchFamily="18" charset="-78"/>
            <a:cs typeface="Adobe Arabic" pitchFamily="18" charset="-78"/>
          </a:endParaRPr>
        </a:p>
      </dgm:t>
    </dgm:pt>
    <dgm:pt modelId="{2402225B-4811-459A-B62E-5381096BED05}" type="parTrans" cxnId="{C683FD0C-9875-4868-BDCB-57BADABF59EC}">
      <dgm:prSet/>
      <dgm:spPr/>
      <dgm:t>
        <a:bodyPr/>
        <a:lstStyle/>
        <a:p>
          <a:endParaRPr lang="en-US"/>
        </a:p>
      </dgm:t>
    </dgm:pt>
    <dgm:pt modelId="{0BF900BD-1A4D-4751-B738-0E0FAB24699F}" type="sibTrans" cxnId="{C683FD0C-9875-4868-BDCB-57BADABF59EC}">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3"/>
      <dgm:spPr/>
      <dgm:t>
        <a:bodyPr/>
        <a:lstStyle/>
        <a:p>
          <a:endParaRPr lang="en-US"/>
        </a:p>
      </dgm:t>
    </dgm:pt>
    <dgm:pt modelId="{79CB2974-4258-4016-BED7-D8F79A328CFF}" type="pres">
      <dgm:prSet presAssocID="{B0C98B80-C636-4289-B0E3-99BC6FA52F85}" presName="childText" presStyleLbl="bgAcc1" presStyleIdx="0" presStyleCnt="3"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3"/>
      <dgm:spPr/>
      <dgm:t>
        <a:bodyPr/>
        <a:lstStyle/>
        <a:p>
          <a:endParaRPr lang="en-US"/>
        </a:p>
      </dgm:t>
    </dgm:pt>
    <dgm:pt modelId="{48A8F91F-0BEB-459F-B104-137E6B37B380}" type="pres">
      <dgm:prSet presAssocID="{ECA2AFDE-3C28-493C-8D37-53A8A225DE7B}" presName="childText" presStyleLbl="bgAcc1" presStyleIdx="1" presStyleCnt="3" custScaleY="47877">
        <dgm:presLayoutVars>
          <dgm:bulletEnabled val="1"/>
        </dgm:presLayoutVars>
      </dgm:prSet>
      <dgm:spPr/>
      <dgm:t>
        <a:bodyPr/>
        <a:lstStyle/>
        <a:p>
          <a:endParaRPr lang="en-US"/>
        </a:p>
      </dgm:t>
    </dgm:pt>
    <dgm:pt modelId="{490CFA41-6722-4D36-9F8E-3E0C99C250B6}" type="pres">
      <dgm:prSet presAssocID="{2402225B-4811-459A-B62E-5381096BED05}" presName="Name13" presStyleLbl="parChTrans1D2" presStyleIdx="2" presStyleCnt="3"/>
      <dgm:spPr/>
      <dgm:t>
        <a:bodyPr/>
        <a:lstStyle/>
        <a:p>
          <a:endParaRPr lang="en-US"/>
        </a:p>
      </dgm:t>
    </dgm:pt>
    <dgm:pt modelId="{8FFD3124-CC75-4427-B998-D4B675CF2F13}" type="pres">
      <dgm:prSet presAssocID="{1E453D72-F769-459D-BB98-08B95C1229AA}" presName="childText" presStyleLbl="bgAcc1" presStyleIdx="2" presStyleCnt="3" custScaleY="47877">
        <dgm:presLayoutVars>
          <dgm:bulletEnabled val="1"/>
        </dgm:presLayoutVars>
      </dgm:prSet>
      <dgm:spPr/>
      <dgm:t>
        <a:bodyPr/>
        <a:lstStyle/>
        <a:p>
          <a:endParaRPr lang="en-US"/>
        </a:p>
      </dgm:t>
    </dgm:pt>
  </dgm:ptLst>
  <dgm:cxnLst>
    <dgm:cxn modelId="{BEF83C5A-600D-4A61-A70F-2B64D807A018}" type="presOf" srcId="{E99AE880-5184-43FC-B30F-826825F35397}" destId="{A37FE8A8-C0FC-4112-9691-C0E7F2E8C239}" srcOrd="0" destOrd="0" presId="urn:microsoft.com/office/officeart/2005/8/layout/hierarchy3"/>
    <dgm:cxn modelId="{7961EA69-8FE4-4DBD-AAF8-8851C8133594}" type="presOf" srcId="{49BAB4D9-722C-4BFC-AB7A-4C631AE85301}" destId="{CF85CB47-4192-45EA-A07E-C73D4636A4A6}" srcOrd="1" destOrd="0" presId="urn:microsoft.com/office/officeart/2005/8/layout/hierarchy3"/>
    <dgm:cxn modelId="{7282F6F3-C08D-4EC9-B985-DC8C96D3BC57}" type="presOf" srcId="{12876316-C5BB-4D54-B887-BF2157DDBC57}" destId="{7327A21F-FBF3-4FFB-AA49-57252446DE80}"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A2F46849-7427-4C98-A629-D74163BC0176}" type="presOf" srcId="{2402225B-4811-459A-B62E-5381096BED05}" destId="{490CFA41-6722-4D36-9F8E-3E0C99C250B6}"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26D05892-5A89-445A-AB44-A39476FB2961}" type="presOf" srcId="{B0C98B80-C636-4289-B0E3-99BC6FA52F85}" destId="{79CB2974-4258-4016-BED7-D8F79A328CFF}" srcOrd="0" destOrd="0" presId="urn:microsoft.com/office/officeart/2005/8/layout/hierarchy3"/>
    <dgm:cxn modelId="{114D024D-FE45-43AA-8B2D-14B60856FDA3}" type="presOf" srcId="{1E453D72-F769-459D-BB98-08B95C1229AA}" destId="{8FFD3124-CC75-4427-B998-D4B675CF2F13}" srcOrd="0" destOrd="0" presId="urn:microsoft.com/office/officeart/2005/8/layout/hierarchy3"/>
    <dgm:cxn modelId="{DF00AC90-12CA-4584-A85E-6702B3F70234}" type="presOf" srcId="{ECA2AFDE-3C28-493C-8D37-53A8A225DE7B}" destId="{48A8F91F-0BEB-459F-B104-137E6B37B380}" srcOrd="0" destOrd="0" presId="urn:microsoft.com/office/officeart/2005/8/layout/hierarchy3"/>
    <dgm:cxn modelId="{C683FD0C-9875-4868-BDCB-57BADABF59EC}" srcId="{49BAB4D9-722C-4BFC-AB7A-4C631AE85301}" destId="{1E453D72-F769-459D-BB98-08B95C1229AA}" srcOrd="2" destOrd="0" parTransId="{2402225B-4811-459A-B62E-5381096BED05}" sibTransId="{0BF900BD-1A4D-4751-B738-0E0FAB24699F}"/>
    <dgm:cxn modelId="{7068F89A-C7F4-432A-9C46-9611ABA5600D}" type="presOf" srcId="{49BAB4D9-722C-4BFC-AB7A-4C631AE85301}" destId="{512A1A97-E871-4C43-915B-C8BF0EEA166A}"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E8F9E46E-FCCE-4895-BDA0-6FF3580257A5}" type="presOf" srcId="{08B7A69D-981F-404F-9E88-BE92D83A7CD9}" destId="{469BB64D-B3FE-4EA2-9407-FC3C9D6732CC}" srcOrd="0" destOrd="0" presId="urn:microsoft.com/office/officeart/2005/8/layout/hierarchy3"/>
    <dgm:cxn modelId="{4C8D7FD6-9B66-413F-9BE2-01AFE640B823}" type="presParOf" srcId="{469BB64D-B3FE-4EA2-9407-FC3C9D6732CC}" destId="{43B5C500-036C-44BF-8440-A2477AB6E2FA}" srcOrd="0" destOrd="0" presId="urn:microsoft.com/office/officeart/2005/8/layout/hierarchy3"/>
    <dgm:cxn modelId="{6B260EF2-D0F9-4F4E-BB52-187DC700D772}" type="presParOf" srcId="{43B5C500-036C-44BF-8440-A2477AB6E2FA}" destId="{88E6AA1D-461B-4711-9863-ECC7F78F8667}" srcOrd="0" destOrd="0" presId="urn:microsoft.com/office/officeart/2005/8/layout/hierarchy3"/>
    <dgm:cxn modelId="{91EA700E-A3DD-4DDC-AD5E-6DC47345F7CF}" type="presParOf" srcId="{88E6AA1D-461B-4711-9863-ECC7F78F8667}" destId="{512A1A97-E871-4C43-915B-C8BF0EEA166A}" srcOrd="0" destOrd="0" presId="urn:microsoft.com/office/officeart/2005/8/layout/hierarchy3"/>
    <dgm:cxn modelId="{2A15EB6A-7C82-48E9-9869-021D4268911A}" type="presParOf" srcId="{88E6AA1D-461B-4711-9863-ECC7F78F8667}" destId="{CF85CB47-4192-45EA-A07E-C73D4636A4A6}" srcOrd="1" destOrd="0" presId="urn:microsoft.com/office/officeart/2005/8/layout/hierarchy3"/>
    <dgm:cxn modelId="{79AB63AA-B616-46AB-9AB1-8AE7520BA0B8}" type="presParOf" srcId="{43B5C500-036C-44BF-8440-A2477AB6E2FA}" destId="{7F9B1F4E-7369-4236-8C8A-0B111FE9C355}" srcOrd="1" destOrd="0" presId="urn:microsoft.com/office/officeart/2005/8/layout/hierarchy3"/>
    <dgm:cxn modelId="{5BE5C185-F676-4D4E-98A7-0F0A9E0E8EEF}" type="presParOf" srcId="{7F9B1F4E-7369-4236-8C8A-0B111FE9C355}" destId="{A37FE8A8-C0FC-4112-9691-C0E7F2E8C239}" srcOrd="0" destOrd="0" presId="urn:microsoft.com/office/officeart/2005/8/layout/hierarchy3"/>
    <dgm:cxn modelId="{CC42A732-3BAD-4847-9631-067D0A78BFDD}" type="presParOf" srcId="{7F9B1F4E-7369-4236-8C8A-0B111FE9C355}" destId="{79CB2974-4258-4016-BED7-D8F79A328CFF}" srcOrd="1" destOrd="0" presId="urn:microsoft.com/office/officeart/2005/8/layout/hierarchy3"/>
    <dgm:cxn modelId="{E7D89388-A597-42BB-B9A0-0E470D07A1E4}" type="presParOf" srcId="{7F9B1F4E-7369-4236-8C8A-0B111FE9C355}" destId="{7327A21F-FBF3-4FFB-AA49-57252446DE80}" srcOrd="2" destOrd="0" presId="urn:microsoft.com/office/officeart/2005/8/layout/hierarchy3"/>
    <dgm:cxn modelId="{7153A9D7-478D-4345-BA66-F6CB2955224E}" type="presParOf" srcId="{7F9B1F4E-7369-4236-8C8A-0B111FE9C355}" destId="{48A8F91F-0BEB-459F-B104-137E6B37B380}" srcOrd="3" destOrd="0" presId="urn:microsoft.com/office/officeart/2005/8/layout/hierarchy3"/>
    <dgm:cxn modelId="{F797AD2D-E8A8-417E-8188-15752A0B4AC5}" type="presParOf" srcId="{7F9B1F4E-7369-4236-8C8A-0B111FE9C355}" destId="{490CFA41-6722-4D36-9F8E-3E0C99C250B6}" srcOrd="4" destOrd="0" presId="urn:microsoft.com/office/officeart/2005/8/layout/hierarchy3"/>
    <dgm:cxn modelId="{74807E91-5DC5-4667-BB18-9DAA9A0688CF}" type="presParOf" srcId="{7F9B1F4E-7369-4236-8C8A-0B111FE9C355}" destId="{8FFD3124-CC75-4427-B998-D4B675CF2F13}" srcOrd="5"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استاندارد و ضوابط طرح</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200" b="1" dirty="0" smtClean="0">
              <a:latin typeface="Adobe Arabic" pitchFamily="18" charset="-78"/>
              <a:cs typeface="Adobe Arabic" pitchFamily="18" charset="-78"/>
            </a:rPr>
            <a:t>استاندارد و ضوابط</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برنامه فیزیکی و سرانه ها</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1E453D72-F769-459D-BB98-08B95C1229AA}">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دیاگرام ها</a:t>
          </a:r>
          <a:endParaRPr lang="en-US" sz="1200" b="1" dirty="0">
            <a:latin typeface="Adobe Arabic" pitchFamily="18" charset="-78"/>
            <a:cs typeface="Adobe Arabic" pitchFamily="18" charset="-78"/>
          </a:endParaRPr>
        </a:p>
      </dgm:t>
    </dgm:pt>
    <dgm:pt modelId="{2402225B-4811-459A-B62E-5381096BED05}" type="parTrans" cxnId="{C683FD0C-9875-4868-BDCB-57BADABF59EC}">
      <dgm:prSet/>
      <dgm:spPr/>
      <dgm:t>
        <a:bodyPr/>
        <a:lstStyle/>
        <a:p>
          <a:endParaRPr lang="en-US"/>
        </a:p>
      </dgm:t>
    </dgm:pt>
    <dgm:pt modelId="{0BF900BD-1A4D-4751-B738-0E0FAB24699F}" type="sibTrans" cxnId="{C683FD0C-9875-4868-BDCB-57BADABF59EC}">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3"/>
      <dgm:spPr/>
      <dgm:t>
        <a:bodyPr/>
        <a:lstStyle/>
        <a:p>
          <a:endParaRPr lang="en-US"/>
        </a:p>
      </dgm:t>
    </dgm:pt>
    <dgm:pt modelId="{79CB2974-4258-4016-BED7-D8F79A328CFF}" type="pres">
      <dgm:prSet presAssocID="{B0C98B80-C636-4289-B0E3-99BC6FA52F85}" presName="childText" presStyleLbl="bgAcc1" presStyleIdx="0" presStyleCnt="3"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3"/>
      <dgm:spPr/>
      <dgm:t>
        <a:bodyPr/>
        <a:lstStyle/>
        <a:p>
          <a:endParaRPr lang="en-US"/>
        </a:p>
      </dgm:t>
    </dgm:pt>
    <dgm:pt modelId="{48A8F91F-0BEB-459F-B104-137E6B37B380}" type="pres">
      <dgm:prSet presAssocID="{ECA2AFDE-3C28-493C-8D37-53A8A225DE7B}" presName="childText" presStyleLbl="bgAcc1" presStyleIdx="1" presStyleCnt="3" custScaleY="47877">
        <dgm:presLayoutVars>
          <dgm:bulletEnabled val="1"/>
        </dgm:presLayoutVars>
      </dgm:prSet>
      <dgm:spPr/>
      <dgm:t>
        <a:bodyPr/>
        <a:lstStyle/>
        <a:p>
          <a:endParaRPr lang="en-US"/>
        </a:p>
      </dgm:t>
    </dgm:pt>
    <dgm:pt modelId="{490CFA41-6722-4D36-9F8E-3E0C99C250B6}" type="pres">
      <dgm:prSet presAssocID="{2402225B-4811-459A-B62E-5381096BED05}" presName="Name13" presStyleLbl="parChTrans1D2" presStyleIdx="2" presStyleCnt="3"/>
      <dgm:spPr/>
      <dgm:t>
        <a:bodyPr/>
        <a:lstStyle/>
        <a:p>
          <a:endParaRPr lang="en-US"/>
        </a:p>
      </dgm:t>
    </dgm:pt>
    <dgm:pt modelId="{8FFD3124-CC75-4427-B998-D4B675CF2F13}" type="pres">
      <dgm:prSet presAssocID="{1E453D72-F769-459D-BB98-08B95C1229AA}" presName="childText" presStyleLbl="bgAcc1" presStyleIdx="2" presStyleCnt="3" custScaleY="47877">
        <dgm:presLayoutVars>
          <dgm:bulletEnabled val="1"/>
        </dgm:presLayoutVars>
      </dgm:prSet>
      <dgm:spPr/>
      <dgm:t>
        <a:bodyPr/>
        <a:lstStyle/>
        <a:p>
          <a:endParaRPr lang="en-US"/>
        </a:p>
      </dgm:t>
    </dgm:pt>
  </dgm:ptLst>
  <dgm:cxnLst>
    <dgm:cxn modelId="{7F5DF669-D151-4388-A78C-55FD0A81370F}" type="presOf" srcId="{B0C98B80-C636-4289-B0E3-99BC6FA52F85}" destId="{79CB2974-4258-4016-BED7-D8F79A328CFF}" srcOrd="0" destOrd="0" presId="urn:microsoft.com/office/officeart/2005/8/layout/hierarchy3"/>
    <dgm:cxn modelId="{5EE1971C-B8A5-4EDC-83DB-B2CA05470FFC}" type="presOf" srcId="{2402225B-4811-459A-B62E-5381096BED05}" destId="{490CFA41-6722-4D36-9F8E-3E0C99C250B6}" srcOrd="0" destOrd="0" presId="urn:microsoft.com/office/officeart/2005/8/layout/hierarchy3"/>
    <dgm:cxn modelId="{C3406632-0199-4494-BFC0-D1BC8C8E4C73}" type="presOf" srcId="{08B7A69D-981F-404F-9E88-BE92D83A7CD9}" destId="{469BB64D-B3FE-4EA2-9407-FC3C9D6732CC}"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9EA6D50B-3282-4945-A020-D58AF64D1E8F}" type="presOf" srcId="{49BAB4D9-722C-4BFC-AB7A-4C631AE85301}" destId="{CF85CB47-4192-45EA-A07E-C73D4636A4A6}" srcOrd="1" destOrd="0" presId="urn:microsoft.com/office/officeart/2005/8/layout/hierarchy3"/>
    <dgm:cxn modelId="{9B991023-2104-4409-B1F4-1995364A0FDE}" type="presOf" srcId="{49BAB4D9-722C-4BFC-AB7A-4C631AE85301}" destId="{512A1A97-E871-4C43-915B-C8BF0EEA166A}"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6903C254-308C-4C60-9F40-3F18F7AC9F4E}" type="presOf" srcId="{1E453D72-F769-459D-BB98-08B95C1229AA}" destId="{8FFD3124-CC75-4427-B998-D4B675CF2F13}" srcOrd="0" destOrd="0" presId="urn:microsoft.com/office/officeart/2005/8/layout/hierarchy3"/>
    <dgm:cxn modelId="{6054B9C0-002E-481F-AEA3-24969A57B3CA}" type="presOf" srcId="{12876316-C5BB-4D54-B887-BF2157DDBC57}" destId="{7327A21F-FBF3-4FFB-AA49-57252446DE80}" srcOrd="0" destOrd="0" presId="urn:microsoft.com/office/officeart/2005/8/layout/hierarchy3"/>
    <dgm:cxn modelId="{C683FD0C-9875-4868-BDCB-57BADABF59EC}" srcId="{49BAB4D9-722C-4BFC-AB7A-4C631AE85301}" destId="{1E453D72-F769-459D-BB98-08B95C1229AA}" srcOrd="2" destOrd="0" parTransId="{2402225B-4811-459A-B62E-5381096BED05}" sibTransId="{0BF900BD-1A4D-4751-B738-0E0FAB24699F}"/>
    <dgm:cxn modelId="{02E32DE2-0723-47DE-9BFD-4F437CA0DC98}" type="presOf" srcId="{ECA2AFDE-3C28-493C-8D37-53A8A225DE7B}" destId="{48A8F91F-0BEB-459F-B104-137E6B37B380}"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B7FE74CD-F511-4469-8E8B-CADDB10E63F6}" type="presOf" srcId="{E99AE880-5184-43FC-B30F-826825F35397}" destId="{A37FE8A8-C0FC-4112-9691-C0E7F2E8C239}" srcOrd="0" destOrd="0" presId="urn:microsoft.com/office/officeart/2005/8/layout/hierarchy3"/>
    <dgm:cxn modelId="{BA0A022E-C389-4585-B377-D483A64A8EA0}" type="presParOf" srcId="{469BB64D-B3FE-4EA2-9407-FC3C9D6732CC}" destId="{43B5C500-036C-44BF-8440-A2477AB6E2FA}" srcOrd="0" destOrd="0" presId="urn:microsoft.com/office/officeart/2005/8/layout/hierarchy3"/>
    <dgm:cxn modelId="{23F58A7F-5AFB-4078-A52A-3653D00553E8}" type="presParOf" srcId="{43B5C500-036C-44BF-8440-A2477AB6E2FA}" destId="{88E6AA1D-461B-4711-9863-ECC7F78F8667}" srcOrd="0" destOrd="0" presId="urn:microsoft.com/office/officeart/2005/8/layout/hierarchy3"/>
    <dgm:cxn modelId="{F7856018-36D0-4CED-94B3-73B5D7AAC2A2}" type="presParOf" srcId="{88E6AA1D-461B-4711-9863-ECC7F78F8667}" destId="{512A1A97-E871-4C43-915B-C8BF0EEA166A}" srcOrd="0" destOrd="0" presId="urn:microsoft.com/office/officeart/2005/8/layout/hierarchy3"/>
    <dgm:cxn modelId="{7AA51B1E-1778-469C-909B-8F39CADB1DDD}" type="presParOf" srcId="{88E6AA1D-461B-4711-9863-ECC7F78F8667}" destId="{CF85CB47-4192-45EA-A07E-C73D4636A4A6}" srcOrd="1" destOrd="0" presId="urn:microsoft.com/office/officeart/2005/8/layout/hierarchy3"/>
    <dgm:cxn modelId="{6A52C775-1F5B-4C7E-B7DB-260BD5FE0757}" type="presParOf" srcId="{43B5C500-036C-44BF-8440-A2477AB6E2FA}" destId="{7F9B1F4E-7369-4236-8C8A-0B111FE9C355}" srcOrd="1" destOrd="0" presId="urn:microsoft.com/office/officeart/2005/8/layout/hierarchy3"/>
    <dgm:cxn modelId="{178548C5-57A9-4392-85D5-4BD768366624}" type="presParOf" srcId="{7F9B1F4E-7369-4236-8C8A-0B111FE9C355}" destId="{A37FE8A8-C0FC-4112-9691-C0E7F2E8C239}" srcOrd="0" destOrd="0" presId="urn:microsoft.com/office/officeart/2005/8/layout/hierarchy3"/>
    <dgm:cxn modelId="{A71D2ECD-FA6B-4F79-A1A8-EB181BCABFEA}" type="presParOf" srcId="{7F9B1F4E-7369-4236-8C8A-0B111FE9C355}" destId="{79CB2974-4258-4016-BED7-D8F79A328CFF}" srcOrd="1" destOrd="0" presId="urn:microsoft.com/office/officeart/2005/8/layout/hierarchy3"/>
    <dgm:cxn modelId="{CC135C44-350C-4EAF-971C-ED322D714BF4}" type="presParOf" srcId="{7F9B1F4E-7369-4236-8C8A-0B111FE9C355}" destId="{7327A21F-FBF3-4FFB-AA49-57252446DE80}" srcOrd="2" destOrd="0" presId="urn:microsoft.com/office/officeart/2005/8/layout/hierarchy3"/>
    <dgm:cxn modelId="{6942EBA2-62E2-4BDA-A2A1-97752FFD0E81}" type="presParOf" srcId="{7F9B1F4E-7369-4236-8C8A-0B111FE9C355}" destId="{48A8F91F-0BEB-459F-B104-137E6B37B380}" srcOrd="3" destOrd="0" presId="urn:microsoft.com/office/officeart/2005/8/layout/hierarchy3"/>
    <dgm:cxn modelId="{9DCDE0BF-21FE-4ACC-BBAD-1131A21FB773}" type="presParOf" srcId="{7F9B1F4E-7369-4236-8C8A-0B111FE9C355}" destId="{490CFA41-6722-4D36-9F8E-3E0C99C250B6}" srcOrd="4" destOrd="0" presId="urn:microsoft.com/office/officeart/2005/8/layout/hierarchy3"/>
    <dgm:cxn modelId="{EC980537-DD2A-4573-99BD-28834A101B66}" type="presParOf" srcId="{7F9B1F4E-7369-4236-8C8A-0B111FE9C355}" destId="{8FFD3124-CC75-4427-B998-D4B675CF2F13}" srcOrd="5"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استاندارد و ضوابط طرح</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200" b="1" dirty="0" smtClean="0">
              <a:latin typeface="Adobe Arabic" pitchFamily="18" charset="-78"/>
              <a:cs typeface="Adobe Arabic" pitchFamily="18" charset="-78"/>
            </a:rPr>
            <a:t>استاندارد و ضوابط</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برنامه فیزیکی و سرانه ها</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1E453D72-F769-459D-BB98-08B95C1229AA}">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دیاگرام ها</a:t>
          </a:r>
          <a:endParaRPr lang="en-US" sz="1200" b="1" dirty="0">
            <a:latin typeface="Adobe Arabic" pitchFamily="18" charset="-78"/>
            <a:cs typeface="Adobe Arabic" pitchFamily="18" charset="-78"/>
          </a:endParaRPr>
        </a:p>
      </dgm:t>
    </dgm:pt>
    <dgm:pt modelId="{2402225B-4811-459A-B62E-5381096BED05}" type="parTrans" cxnId="{C683FD0C-9875-4868-BDCB-57BADABF59EC}">
      <dgm:prSet/>
      <dgm:spPr/>
      <dgm:t>
        <a:bodyPr/>
        <a:lstStyle/>
        <a:p>
          <a:endParaRPr lang="en-US"/>
        </a:p>
      </dgm:t>
    </dgm:pt>
    <dgm:pt modelId="{0BF900BD-1A4D-4751-B738-0E0FAB24699F}" type="sibTrans" cxnId="{C683FD0C-9875-4868-BDCB-57BADABF59EC}">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3"/>
      <dgm:spPr/>
      <dgm:t>
        <a:bodyPr/>
        <a:lstStyle/>
        <a:p>
          <a:endParaRPr lang="en-US"/>
        </a:p>
      </dgm:t>
    </dgm:pt>
    <dgm:pt modelId="{79CB2974-4258-4016-BED7-D8F79A328CFF}" type="pres">
      <dgm:prSet presAssocID="{B0C98B80-C636-4289-B0E3-99BC6FA52F85}" presName="childText" presStyleLbl="bgAcc1" presStyleIdx="0" presStyleCnt="3"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3"/>
      <dgm:spPr/>
      <dgm:t>
        <a:bodyPr/>
        <a:lstStyle/>
        <a:p>
          <a:endParaRPr lang="en-US"/>
        </a:p>
      </dgm:t>
    </dgm:pt>
    <dgm:pt modelId="{48A8F91F-0BEB-459F-B104-137E6B37B380}" type="pres">
      <dgm:prSet presAssocID="{ECA2AFDE-3C28-493C-8D37-53A8A225DE7B}" presName="childText" presStyleLbl="bgAcc1" presStyleIdx="1" presStyleCnt="3" custScaleY="47877">
        <dgm:presLayoutVars>
          <dgm:bulletEnabled val="1"/>
        </dgm:presLayoutVars>
      </dgm:prSet>
      <dgm:spPr/>
      <dgm:t>
        <a:bodyPr/>
        <a:lstStyle/>
        <a:p>
          <a:endParaRPr lang="en-US"/>
        </a:p>
      </dgm:t>
    </dgm:pt>
    <dgm:pt modelId="{490CFA41-6722-4D36-9F8E-3E0C99C250B6}" type="pres">
      <dgm:prSet presAssocID="{2402225B-4811-459A-B62E-5381096BED05}" presName="Name13" presStyleLbl="parChTrans1D2" presStyleIdx="2" presStyleCnt="3"/>
      <dgm:spPr/>
      <dgm:t>
        <a:bodyPr/>
        <a:lstStyle/>
        <a:p>
          <a:endParaRPr lang="en-US"/>
        </a:p>
      </dgm:t>
    </dgm:pt>
    <dgm:pt modelId="{8FFD3124-CC75-4427-B998-D4B675CF2F13}" type="pres">
      <dgm:prSet presAssocID="{1E453D72-F769-459D-BB98-08B95C1229AA}" presName="childText" presStyleLbl="bgAcc1" presStyleIdx="2" presStyleCnt="3" custScaleY="47877">
        <dgm:presLayoutVars>
          <dgm:bulletEnabled val="1"/>
        </dgm:presLayoutVars>
      </dgm:prSet>
      <dgm:spPr/>
      <dgm:t>
        <a:bodyPr/>
        <a:lstStyle/>
        <a:p>
          <a:endParaRPr lang="en-US"/>
        </a:p>
      </dgm:t>
    </dgm:pt>
  </dgm:ptLst>
  <dgm:cxnLst>
    <dgm:cxn modelId="{386DC513-B692-4E2B-BF72-2F24BB4CA5E2}" type="presOf" srcId="{ECA2AFDE-3C28-493C-8D37-53A8A225DE7B}" destId="{48A8F91F-0BEB-459F-B104-137E6B37B380}" srcOrd="0" destOrd="0" presId="urn:microsoft.com/office/officeart/2005/8/layout/hierarchy3"/>
    <dgm:cxn modelId="{FC11094D-32F9-4A00-AA87-B0311AAC13D8}" type="presOf" srcId="{1E453D72-F769-459D-BB98-08B95C1229AA}" destId="{8FFD3124-CC75-4427-B998-D4B675CF2F13}" srcOrd="0" destOrd="0" presId="urn:microsoft.com/office/officeart/2005/8/layout/hierarchy3"/>
    <dgm:cxn modelId="{49416CCC-A57B-466A-8085-8628C693010C}" type="presOf" srcId="{49BAB4D9-722C-4BFC-AB7A-4C631AE85301}" destId="{CF85CB47-4192-45EA-A07E-C73D4636A4A6}" srcOrd="1" destOrd="0" presId="urn:microsoft.com/office/officeart/2005/8/layout/hierarchy3"/>
    <dgm:cxn modelId="{26B3EC45-D1A7-41A8-9B66-9626679862D0}" type="presOf" srcId="{12876316-C5BB-4D54-B887-BF2157DDBC57}" destId="{7327A21F-FBF3-4FFB-AA49-57252446DE80}"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B5A96BE8-FD6C-40D4-9374-5814436B45FF}" type="presOf" srcId="{E99AE880-5184-43FC-B30F-826825F35397}" destId="{A37FE8A8-C0FC-4112-9691-C0E7F2E8C239}" srcOrd="0" destOrd="0" presId="urn:microsoft.com/office/officeart/2005/8/layout/hierarchy3"/>
    <dgm:cxn modelId="{5709E66F-C480-4ABB-AA01-C22109A072C7}" type="presOf" srcId="{49BAB4D9-722C-4BFC-AB7A-4C631AE85301}" destId="{512A1A97-E871-4C43-915B-C8BF0EEA166A}"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4327986F-5555-4A3F-BDAE-3F8494AED888}" type="presOf" srcId="{2402225B-4811-459A-B62E-5381096BED05}" destId="{490CFA41-6722-4D36-9F8E-3E0C99C250B6}" srcOrd="0" destOrd="0" presId="urn:microsoft.com/office/officeart/2005/8/layout/hierarchy3"/>
    <dgm:cxn modelId="{774BE2E6-2F73-4F7B-8FAB-54C2C467E07B}" type="presOf" srcId="{08B7A69D-981F-404F-9E88-BE92D83A7CD9}" destId="{469BB64D-B3FE-4EA2-9407-FC3C9D6732CC}" srcOrd="0" destOrd="0" presId="urn:microsoft.com/office/officeart/2005/8/layout/hierarchy3"/>
    <dgm:cxn modelId="{E39A4A33-E9A8-4069-ACCE-C4B2E045DB27}" type="presOf" srcId="{B0C98B80-C636-4289-B0E3-99BC6FA52F85}" destId="{79CB2974-4258-4016-BED7-D8F79A328CFF}" srcOrd="0" destOrd="0" presId="urn:microsoft.com/office/officeart/2005/8/layout/hierarchy3"/>
    <dgm:cxn modelId="{C683FD0C-9875-4868-BDCB-57BADABF59EC}" srcId="{49BAB4D9-722C-4BFC-AB7A-4C631AE85301}" destId="{1E453D72-F769-459D-BB98-08B95C1229AA}" srcOrd="2" destOrd="0" parTransId="{2402225B-4811-459A-B62E-5381096BED05}" sibTransId="{0BF900BD-1A4D-4751-B738-0E0FAB24699F}"/>
    <dgm:cxn modelId="{97FFCC77-B200-4294-A7A8-6521FBB9E6B5}" srcId="{08B7A69D-981F-404F-9E88-BE92D83A7CD9}" destId="{49BAB4D9-722C-4BFC-AB7A-4C631AE85301}" srcOrd="0" destOrd="0" parTransId="{8506FD54-BD3D-4F6E-8E4F-CA75411B4BE9}" sibTransId="{D11877B2-86AA-4AEE-8F67-B909BE07454F}"/>
    <dgm:cxn modelId="{0BBAA411-A1CE-4D1A-8683-CEAEBB63D645}" type="presParOf" srcId="{469BB64D-B3FE-4EA2-9407-FC3C9D6732CC}" destId="{43B5C500-036C-44BF-8440-A2477AB6E2FA}" srcOrd="0" destOrd="0" presId="urn:microsoft.com/office/officeart/2005/8/layout/hierarchy3"/>
    <dgm:cxn modelId="{8DAE8FF3-0B85-42B5-B8A6-85BCD342FEFB}" type="presParOf" srcId="{43B5C500-036C-44BF-8440-A2477AB6E2FA}" destId="{88E6AA1D-461B-4711-9863-ECC7F78F8667}" srcOrd="0" destOrd="0" presId="urn:microsoft.com/office/officeart/2005/8/layout/hierarchy3"/>
    <dgm:cxn modelId="{80B1DD20-9BDC-4E8F-8407-32C25BF9F87D}" type="presParOf" srcId="{88E6AA1D-461B-4711-9863-ECC7F78F8667}" destId="{512A1A97-E871-4C43-915B-C8BF0EEA166A}" srcOrd="0" destOrd="0" presId="urn:microsoft.com/office/officeart/2005/8/layout/hierarchy3"/>
    <dgm:cxn modelId="{79527346-1613-4BE8-93C7-3133D50DB556}" type="presParOf" srcId="{88E6AA1D-461B-4711-9863-ECC7F78F8667}" destId="{CF85CB47-4192-45EA-A07E-C73D4636A4A6}" srcOrd="1" destOrd="0" presId="urn:microsoft.com/office/officeart/2005/8/layout/hierarchy3"/>
    <dgm:cxn modelId="{130E7392-C8BC-4B27-B848-CD266C599ACA}" type="presParOf" srcId="{43B5C500-036C-44BF-8440-A2477AB6E2FA}" destId="{7F9B1F4E-7369-4236-8C8A-0B111FE9C355}" srcOrd="1" destOrd="0" presId="urn:microsoft.com/office/officeart/2005/8/layout/hierarchy3"/>
    <dgm:cxn modelId="{7632961F-E752-49DC-AD98-356A8161D380}" type="presParOf" srcId="{7F9B1F4E-7369-4236-8C8A-0B111FE9C355}" destId="{A37FE8A8-C0FC-4112-9691-C0E7F2E8C239}" srcOrd="0" destOrd="0" presId="urn:microsoft.com/office/officeart/2005/8/layout/hierarchy3"/>
    <dgm:cxn modelId="{1CC4C6D4-24F4-42CC-BB7A-B64415DC5946}" type="presParOf" srcId="{7F9B1F4E-7369-4236-8C8A-0B111FE9C355}" destId="{79CB2974-4258-4016-BED7-D8F79A328CFF}" srcOrd="1" destOrd="0" presId="urn:microsoft.com/office/officeart/2005/8/layout/hierarchy3"/>
    <dgm:cxn modelId="{C5A63C36-7355-4FA7-A021-B1CD2F00AAAB}" type="presParOf" srcId="{7F9B1F4E-7369-4236-8C8A-0B111FE9C355}" destId="{7327A21F-FBF3-4FFB-AA49-57252446DE80}" srcOrd="2" destOrd="0" presId="urn:microsoft.com/office/officeart/2005/8/layout/hierarchy3"/>
    <dgm:cxn modelId="{2DAC1C8C-FB90-4C62-A8F8-76D05A9A34F0}" type="presParOf" srcId="{7F9B1F4E-7369-4236-8C8A-0B111FE9C355}" destId="{48A8F91F-0BEB-459F-B104-137E6B37B380}" srcOrd="3" destOrd="0" presId="urn:microsoft.com/office/officeart/2005/8/layout/hierarchy3"/>
    <dgm:cxn modelId="{580DAB48-0D1A-48DF-A6AF-0515758DFC10}" type="presParOf" srcId="{7F9B1F4E-7369-4236-8C8A-0B111FE9C355}" destId="{490CFA41-6722-4D36-9F8E-3E0C99C250B6}" srcOrd="4" destOrd="0" presId="urn:microsoft.com/office/officeart/2005/8/layout/hierarchy3"/>
    <dgm:cxn modelId="{A4A5596F-0B6A-45E3-9E0D-D1ED293BEB1A}" type="presParOf" srcId="{7F9B1F4E-7369-4236-8C8A-0B111FE9C355}" destId="{8FFD3124-CC75-4427-B998-D4B675CF2F13}" srcOrd="5"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استاندارد و ضوابط طرح</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200" b="1" dirty="0" smtClean="0">
              <a:latin typeface="Adobe Arabic" pitchFamily="18" charset="-78"/>
              <a:cs typeface="Adobe Arabic" pitchFamily="18" charset="-78"/>
            </a:rPr>
            <a:t>استاندارد و ضوابط</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برنامه فیزیکی و سرانه ها</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1E453D72-F769-459D-BB98-08B95C1229AA}">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دیاگرام ها</a:t>
          </a:r>
          <a:endParaRPr lang="en-US" sz="1200" b="1" dirty="0">
            <a:latin typeface="Adobe Arabic" pitchFamily="18" charset="-78"/>
            <a:cs typeface="Adobe Arabic" pitchFamily="18" charset="-78"/>
          </a:endParaRPr>
        </a:p>
      </dgm:t>
    </dgm:pt>
    <dgm:pt modelId="{2402225B-4811-459A-B62E-5381096BED05}" type="parTrans" cxnId="{C683FD0C-9875-4868-BDCB-57BADABF59EC}">
      <dgm:prSet/>
      <dgm:spPr/>
      <dgm:t>
        <a:bodyPr/>
        <a:lstStyle/>
        <a:p>
          <a:endParaRPr lang="en-US"/>
        </a:p>
      </dgm:t>
    </dgm:pt>
    <dgm:pt modelId="{0BF900BD-1A4D-4751-B738-0E0FAB24699F}" type="sibTrans" cxnId="{C683FD0C-9875-4868-BDCB-57BADABF59EC}">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3"/>
      <dgm:spPr/>
      <dgm:t>
        <a:bodyPr/>
        <a:lstStyle/>
        <a:p>
          <a:endParaRPr lang="en-US"/>
        </a:p>
      </dgm:t>
    </dgm:pt>
    <dgm:pt modelId="{79CB2974-4258-4016-BED7-D8F79A328CFF}" type="pres">
      <dgm:prSet presAssocID="{B0C98B80-C636-4289-B0E3-99BC6FA52F85}" presName="childText" presStyleLbl="bgAcc1" presStyleIdx="0" presStyleCnt="3"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3"/>
      <dgm:spPr/>
      <dgm:t>
        <a:bodyPr/>
        <a:lstStyle/>
        <a:p>
          <a:endParaRPr lang="en-US"/>
        </a:p>
      </dgm:t>
    </dgm:pt>
    <dgm:pt modelId="{48A8F91F-0BEB-459F-B104-137E6B37B380}" type="pres">
      <dgm:prSet presAssocID="{ECA2AFDE-3C28-493C-8D37-53A8A225DE7B}" presName="childText" presStyleLbl="bgAcc1" presStyleIdx="1" presStyleCnt="3" custScaleY="47877">
        <dgm:presLayoutVars>
          <dgm:bulletEnabled val="1"/>
        </dgm:presLayoutVars>
      </dgm:prSet>
      <dgm:spPr/>
      <dgm:t>
        <a:bodyPr/>
        <a:lstStyle/>
        <a:p>
          <a:endParaRPr lang="en-US"/>
        </a:p>
      </dgm:t>
    </dgm:pt>
    <dgm:pt modelId="{490CFA41-6722-4D36-9F8E-3E0C99C250B6}" type="pres">
      <dgm:prSet presAssocID="{2402225B-4811-459A-B62E-5381096BED05}" presName="Name13" presStyleLbl="parChTrans1D2" presStyleIdx="2" presStyleCnt="3"/>
      <dgm:spPr/>
      <dgm:t>
        <a:bodyPr/>
        <a:lstStyle/>
        <a:p>
          <a:endParaRPr lang="en-US"/>
        </a:p>
      </dgm:t>
    </dgm:pt>
    <dgm:pt modelId="{8FFD3124-CC75-4427-B998-D4B675CF2F13}" type="pres">
      <dgm:prSet presAssocID="{1E453D72-F769-459D-BB98-08B95C1229AA}" presName="childText" presStyleLbl="bgAcc1" presStyleIdx="2" presStyleCnt="3" custScaleY="47877">
        <dgm:presLayoutVars>
          <dgm:bulletEnabled val="1"/>
        </dgm:presLayoutVars>
      </dgm:prSet>
      <dgm:spPr/>
      <dgm:t>
        <a:bodyPr/>
        <a:lstStyle/>
        <a:p>
          <a:endParaRPr lang="en-US"/>
        </a:p>
      </dgm:t>
    </dgm:pt>
  </dgm:ptLst>
  <dgm:cxnLst>
    <dgm:cxn modelId="{ECC3A88C-EE68-4A1D-9103-12999CA9B8EA}" type="presOf" srcId="{2402225B-4811-459A-B62E-5381096BED05}" destId="{490CFA41-6722-4D36-9F8E-3E0C99C250B6}" srcOrd="0" destOrd="0" presId="urn:microsoft.com/office/officeart/2005/8/layout/hierarchy3"/>
    <dgm:cxn modelId="{C683FD0C-9875-4868-BDCB-57BADABF59EC}" srcId="{49BAB4D9-722C-4BFC-AB7A-4C631AE85301}" destId="{1E453D72-F769-459D-BB98-08B95C1229AA}" srcOrd="2" destOrd="0" parTransId="{2402225B-4811-459A-B62E-5381096BED05}" sibTransId="{0BF900BD-1A4D-4751-B738-0E0FAB24699F}"/>
    <dgm:cxn modelId="{BCEA25C0-3B46-40F3-BF03-A3125E5D27F4}" type="presOf" srcId="{49BAB4D9-722C-4BFC-AB7A-4C631AE85301}" destId="{512A1A97-E871-4C43-915B-C8BF0EEA166A}" srcOrd="0" destOrd="0" presId="urn:microsoft.com/office/officeart/2005/8/layout/hierarchy3"/>
    <dgm:cxn modelId="{A0202C83-B346-426B-8B5B-981474E6C964}" type="presOf" srcId="{1E453D72-F769-459D-BB98-08B95C1229AA}" destId="{8FFD3124-CC75-4427-B998-D4B675CF2F13}" srcOrd="0" destOrd="0" presId="urn:microsoft.com/office/officeart/2005/8/layout/hierarchy3"/>
    <dgm:cxn modelId="{C2209960-5AC7-49AC-A7B7-A500DA05905C}" type="presOf" srcId="{ECA2AFDE-3C28-493C-8D37-53A8A225DE7B}" destId="{48A8F91F-0BEB-459F-B104-137E6B37B380}"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2D33F147-6B80-453D-8A81-5313D6487F65}" type="presOf" srcId="{E99AE880-5184-43FC-B30F-826825F35397}" destId="{A37FE8A8-C0FC-4112-9691-C0E7F2E8C239}"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6C9D81D0-D180-4FB9-A6AA-EF2E4A4CFC18}" type="presOf" srcId="{B0C98B80-C636-4289-B0E3-99BC6FA52F85}" destId="{79CB2974-4258-4016-BED7-D8F79A328CFF}"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60DF76E0-DCD0-418E-8A4B-5A364337F22C}" type="presOf" srcId="{12876316-C5BB-4D54-B887-BF2157DDBC57}" destId="{7327A21F-FBF3-4FFB-AA49-57252446DE80}" srcOrd="0" destOrd="0" presId="urn:microsoft.com/office/officeart/2005/8/layout/hierarchy3"/>
    <dgm:cxn modelId="{8159F343-08F5-4DB0-B1D3-4D066A44D39C}" type="presOf" srcId="{49BAB4D9-722C-4BFC-AB7A-4C631AE85301}" destId="{CF85CB47-4192-45EA-A07E-C73D4636A4A6}" srcOrd="1" destOrd="0" presId="urn:microsoft.com/office/officeart/2005/8/layout/hierarchy3"/>
    <dgm:cxn modelId="{9335B7FB-4CAA-4CD5-814A-05C34CA441BE}" type="presOf" srcId="{08B7A69D-981F-404F-9E88-BE92D83A7CD9}" destId="{469BB64D-B3FE-4EA2-9407-FC3C9D6732CC}" srcOrd="0" destOrd="0" presId="urn:microsoft.com/office/officeart/2005/8/layout/hierarchy3"/>
    <dgm:cxn modelId="{904AB854-6FD5-4256-80E7-7E28B6B49025}" type="presParOf" srcId="{469BB64D-B3FE-4EA2-9407-FC3C9D6732CC}" destId="{43B5C500-036C-44BF-8440-A2477AB6E2FA}" srcOrd="0" destOrd="0" presId="urn:microsoft.com/office/officeart/2005/8/layout/hierarchy3"/>
    <dgm:cxn modelId="{F2705697-3624-4046-90A1-B10F56922B4C}" type="presParOf" srcId="{43B5C500-036C-44BF-8440-A2477AB6E2FA}" destId="{88E6AA1D-461B-4711-9863-ECC7F78F8667}" srcOrd="0" destOrd="0" presId="urn:microsoft.com/office/officeart/2005/8/layout/hierarchy3"/>
    <dgm:cxn modelId="{E93BA242-75EE-45EC-99BA-6F43A78AB84D}" type="presParOf" srcId="{88E6AA1D-461B-4711-9863-ECC7F78F8667}" destId="{512A1A97-E871-4C43-915B-C8BF0EEA166A}" srcOrd="0" destOrd="0" presId="urn:microsoft.com/office/officeart/2005/8/layout/hierarchy3"/>
    <dgm:cxn modelId="{797DC85F-CFAE-498D-B72D-66A52897CAFC}" type="presParOf" srcId="{88E6AA1D-461B-4711-9863-ECC7F78F8667}" destId="{CF85CB47-4192-45EA-A07E-C73D4636A4A6}" srcOrd="1" destOrd="0" presId="urn:microsoft.com/office/officeart/2005/8/layout/hierarchy3"/>
    <dgm:cxn modelId="{56B9DE92-1F2A-415B-9781-0F0C906F307E}" type="presParOf" srcId="{43B5C500-036C-44BF-8440-A2477AB6E2FA}" destId="{7F9B1F4E-7369-4236-8C8A-0B111FE9C355}" srcOrd="1" destOrd="0" presId="urn:microsoft.com/office/officeart/2005/8/layout/hierarchy3"/>
    <dgm:cxn modelId="{DC836B6E-9D42-418D-ABD2-3126D68AAE93}" type="presParOf" srcId="{7F9B1F4E-7369-4236-8C8A-0B111FE9C355}" destId="{A37FE8A8-C0FC-4112-9691-C0E7F2E8C239}" srcOrd="0" destOrd="0" presId="urn:microsoft.com/office/officeart/2005/8/layout/hierarchy3"/>
    <dgm:cxn modelId="{6FCE7763-A271-4FBF-8AE8-8B9293DC9D8E}" type="presParOf" srcId="{7F9B1F4E-7369-4236-8C8A-0B111FE9C355}" destId="{79CB2974-4258-4016-BED7-D8F79A328CFF}" srcOrd="1" destOrd="0" presId="urn:microsoft.com/office/officeart/2005/8/layout/hierarchy3"/>
    <dgm:cxn modelId="{796839D4-EB7A-47FB-B68D-77676774558D}" type="presParOf" srcId="{7F9B1F4E-7369-4236-8C8A-0B111FE9C355}" destId="{7327A21F-FBF3-4FFB-AA49-57252446DE80}" srcOrd="2" destOrd="0" presId="urn:microsoft.com/office/officeart/2005/8/layout/hierarchy3"/>
    <dgm:cxn modelId="{0CA04166-EBCE-4728-B8AB-07659629695D}" type="presParOf" srcId="{7F9B1F4E-7369-4236-8C8A-0B111FE9C355}" destId="{48A8F91F-0BEB-459F-B104-137E6B37B380}" srcOrd="3" destOrd="0" presId="urn:microsoft.com/office/officeart/2005/8/layout/hierarchy3"/>
    <dgm:cxn modelId="{64D945BC-6BA3-46F4-81BA-7F34BBB5FD75}" type="presParOf" srcId="{7F9B1F4E-7369-4236-8C8A-0B111FE9C355}" destId="{490CFA41-6722-4D36-9F8E-3E0C99C250B6}" srcOrd="4" destOrd="0" presId="urn:microsoft.com/office/officeart/2005/8/layout/hierarchy3"/>
    <dgm:cxn modelId="{A0CE571C-5412-4024-B70C-5F9CE0E94076}" type="presParOf" srcId="{7F9B1F4E-7369-4236-8C8A-0B111FE9C355}" destId="{8FFD3124-CC75-4427-B998-D4B675CF2F13}" srcOrd="5"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استاندارد و ضوابط طرح</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200" b="1" dirty="0" smtClean="0">
              <a:latin typeface="Adobe Arabic" pitchFamily="18" charset="-78"/>
              <a:cs typeface="Adobe Arabic" pitchFamily="18" charset="-78"/>
            </a:rPr>
            <a:t>استاندارد و ضوابط</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برنامه فیزیکی و سرانه ها</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1E453D72-F769-459D-BB98-08B95C1229AA}">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دیاگرام ها</a:t>
          </a:r>
          <a:endParaRPr lang="en-US" sz="1200" b="1" dirty="0">
            <a:latin typeface="Adobe Arabic" pitchFamily="18" charset="-78"/>
            <a:cs typeface="Adobe Arabic" pitchFamily="18" charset="-78"/>
          </a:endParaRPr>
        </a:p>
      </dgm:t>
    </dgm:pt>
    <dgm:pt modelId="{2402225B-4811-459A-B62E-5381096BED05}" type="parTrans" cxnId="{C683FD0C-9875-4868-BDCB-57BADABF59EC}">
      <dgm:prSet/>
      <dgm:spPr/>
      <dgm:t>
        <a:bodyPr/>
        <a:lstStyle/>
        <a:p>
          <a:endParaRPr lang="en-US"/>
        </a:p>
      </dgm:t>
    </dgm:pt>
    <dgm:pt modelId="{0BF900BD-1A4D-4751-B738-0E0FAB24699F}" type="sibTrans" cxnId="{C683FD0C-9875-4868-BDCB-57BADABF59EC}">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3"/>
      <dgm:spPr/>
      <dgm:t>
        <a:bodyPr/>
        <a:lstStyle/>
        <a:p>
          <a:endParaRPr lang="en-US"/>
        </a:p>
      </dgm:t>
    </dgm:pt>
    <dgm:pt modelId="{79CB2974-4258-4016-BED7-D8F79A328CFF}" type="pres">
      <dgm:prSet presAssocID="{B0C98B80-C636-4289-B0E3-99BC6FA52F85}" presName="childText" presStyleLbl="bgAcc1" presStyleIdx="0" presStyleCnt="3"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3"/>
      <dgm:spPr/>
      <dgm:t>
        <a:bodyPr/>
        <a:lstStyle/>
        <a:p>
          <a:endParaRPr lang="en-US"/>
        </a:p>
      </dgm:t>
    </dgm:pt>
    <dgm:pt modelId="{48A8F91F-0BEB-459F-B104-137E6B37B380}" type="pres">
      <dgm:prSet presAssocID="{ECA2AFDE-3C28-493C-8D37-53A8A225DE7B}" presName="childText" presStyleLbl="bgAcc1" presStyleIdx="1" presStyleCnt="3" custScaleY="47877">
        <dgm:presLayoutVars>
          <dgm:bulletEnabled val="1"/>
        </dgm:presLayoutVars>
      </dgm:prSet>
      <dgm:spPr/>
      <dgm:t>
        <a:bodyPr/>
        <a:lstStyle/>
        <a:p>
          <a:endParaRPr lang="en-US"/>
        </a:p>
      </dgm:t>
    </dgm:pt>
    <dgm:pt modelId="{490CFA41-6722-4D36-9F8E-3E0C99C250B6}" type="pres">
      <dgm:prSet presAssocID="{2402225B-4811-459A-B62E-5381096BED05}" presName="Name13" presStyleLbl="parChTrans1D2" presStyleIdx="2" presStyleCnt="3"/>
      <dgm:spPr/>
      <dgm:t>
        <a:bodyPr/>
        <a:lstStyle/>
        <a:p>
          <a:endParaRPr lang="en-US"/>
        </a:p>
      </dgm:t>
    </dgm:pt>
    <dgm:pt modelId="{8FFD3124-CC75-4427-B998-D4B675CF2F13}" type="pres">
      <dgm:prSet presAssocID="{1E453D72-F769-459D-BB98-08B95C1229AA}" presName="childText" presStyleLbl="bgAcc1" presStyleIdx="2" presStyleCnt="3" custScaleY="47877">
        <dgm:presLayoutVars>
          <dgm:bulletEnabled val="1"/>
        </dgm:presLayoutVars>
      </dgm:prSet>
      <dgm:spPr/>
      <dgm:t>
        <a:bodyPr/>
        <a:lstStyle/>
        <a:p>
          <a:endParaRPr lang="en-US"/>
        </a:p>
      </dgm:t>
    </dgm:pt>
  </dgm:ptLst>
  <dgm:cxnLst>
    <dgm:cxn modelId="{C683FD0C-9875-4868-BDCB-57BADABF59EC}" srcId="{49BAB4D9-722C-4BFC-AB7A-4C631AE85301}" destId="{1E453D72-F769-459D-BB98-08B95C1229AA}" srcOrd="2" destOrd="0" parTransId="{2402225B-4811-459A-B62E-5381096BED05}" sibTransId="{0BF900BD-1A4D-4751-B738-0E0FAB24699F}"/>
    <dgm:cxn modelId="{1E93B917-0AA6-4192-8841-329837EE1D4D}" type="presOf" srcId="{08B7A69D-981F-404F-9E88-BE92D83A7CD9}" destId="{469BB64D-B3FE-4EA2-9407-FC3C9D6732CC}" srcOrd="0" destOrd="0" presId="urn:microsoft.com/office/officeart/2005/8/layout/hierarchy3"/>
    <dgm:cxn modelId="{35D5135E-551F-46C1-8017-67B23D10B1D6}" type="presOf" srcId="{B0C98B80-C636-4289-B0E3-99BC6FA52F85}" destId="{79CB2974-4258-4016-BED7-D8F79A328CFF}" srcOrd="0" destOrd="0" presId="urn:microsoft.com/office/officeart/2005/8/layout/hierarchy3"/>
    <dgm:cxn modelId="{F19FF693-81F9-4B0F-8E5F-66A43CE575B7}" type="presOf" srcId="{49BAB4D9-722C-4BFC-AB7A-4C631AE85301}" destId="{512A1A97-E871-4C43-915B-C8BF0EEA166A}" srcOrd="0" destOrd="0" presId="urn:microsoft.com/office/officeart/2005/8/layout/hierarchy3"/>
    <dgm:cxn modelId="{8CA229AE-7EBA-41D8-A38F-4ABE666A0C68}" type="presOf" srcId="{2402225B-4811-459A-B62E-5381096BED05}" destId="{490CFA41-6722-4D36-9F8E-3E0C99C250B6}"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63BC861F-F7F0-4104-B1C4-4C3CF3D1F7F9}" srcId="{49BAB4D9-722C-4BFC-AB7A-4C631AE85301}" destId="{ECA2AFDE-3C28-493C-8D37-53A8A225DE7B}" srcOrd="1" destOrd="0" parTransId="{12876316-C5BB-4D54-B887-BF2157DDBC57}" sibTransId="{080E112D-7BEB-4A3E-B17E-13609774E2B1}"/>
    <dgm:cxn modelId="{E1226B50-529D-44E4-B439-FBCFE7D1AB1A}" type="presOf" srcId="{E99AE880-5184-43FC-B30F-826825F35397}" destId="{A37FE8A8-C0FC-4112-9691-C0E7F2E8C239}"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B19D2C8C-098D-423B-825F-1208CBCCE5E7}" type="presOf" srcId="{49BAB4D9-722C-4BFC-AB7A-4C631AE85301}" destId="{CF85CB47-4192-45EA-A07E-C73D4636A4A6}" srcOrd="1" destOrd="0" presId="urn:microsoft.com/office/officeart/2005/8/layout/hierarchy3"/>
    <dgm:cxn modelId="{AEF0E184-1C1C-4548-92EA-5ACB01E927F0}" type="presOf" srcId="{1E453D72-F769-459D-BB98-08B95C1229AA}" destId="{8FFD3124-CC75-4427-B998-D4B675CF2F13}" srcOrd="0" destOrd="0" presId="urn:microsoft.com/office/officeart/2005/8/layout/hierarchy3"/>
    <dgm:cxn modelId="{D8D90AD3-10B3-45DA-802B-5C91EB469B91}" type="presOf" srcId="{ECA2AFDE-3C28-493C-8D37-53A8A225DE7B}" destId="{48A8F91F-0BEB-459F-B104-137E6B37B380}" srcOrd="0" destOrd="0" presId="urn:microsoft.com/office/officeart/2005/8/layout/hierarchy3"/>
    <dgm:cxn modelId="{1E1EF651-4498-44B2-B638-E875EAE5E3C7}" type="presOf" srcId="{12876316-C5BB-4D54-B887-BF2157DDBC57}" destId="{7327A21F-FBF3-4FFB-AA49-57252446DE80}" srcOrd="0" destOrd="0" presId="urn:microsoft.com/office/officeart/2005/8/layout/hierarchy3"/>
    <dgm:cxn modelId="{EFF9D0B8-2E86-4889-A919-1577BBC7FE4B}" type="presParOf" srcId="{469BB64D-B3FE-4EA2-9407-FC3C9D6732CC}" destId="{43B5C500-036C-44BF-8440-A2477AB6E2FA}" srcOrd="0" destOrd="0" presId="urn:microsoft.com/office/officeart/2005/8/layout/hierarchy3"/>
    <dgm:cxn modelId="{C65AA707-E712-4CE6-A269-17076D07C58C}" type="presParOf" srcId="{43B5C500-036C-44BF-8440-A2477AB6E2FA}" destId="{88E6AA1D-461B-4711-9863-ECC7F78F8667}" srcOrd="0" destOrd="0" presId="urn:microsoft.com/office/officeart/2005/8/layout/hierarchy3"/>
    <dgm:cxn modelId="{469F7F39-62BF-4C54-82EE-EB11FE9CBFA7}" type="presParOf" srcId="{88E6AA1D-461B-4711-9863-ECC7F78F8667}" destId="{512A1A97-E871-4C43-915B-C8BF0EEA166A}" srcOrd="0" destOrd="0" presId="urn:microsoft.com/office/officeart/2005/8/layout/hierarchy3"/>
    <dgm:cxn modelId="{3ED00303-2B29-46C2-95B7-C83785F21E9E}" type="presParOf" srcId="{88E6AA1D-461B-4711-9863-ECC7F78F8667}" destId="{CF85CB47-4192-45EA-A07E-C73D4636A4A6}" srcOrd="1" destOrd="0" presId="urn:microsoft.com/office/officeart/2005/8/layout/hierarchy3"/>
    <dgm:cxn modelId="{2B7A3047-8317-49A3-BAA8-027E0D54EC47}" type="presParOf" srcId="{43B5C500-036C-44BF-8440-A2477AB6E2FA}" destId="{7F9B1F4E-7369-4236-8C8A-0B111FE9C355}" srcOrd="1" destOrd="0" presId="urn:microsoft.com/office/officeart/2005/8/layout/hierarchy3"/>
    <dgm:cxn modelId="{7B8430A6-D879-4038-879B-D777C3AA5589}" type="presParOf" srcId="{7F9B1F4E-7369-4236-8C8A-0B111FE9C355}" destId="{A37FE8A8-C0FC-4112-9691-C0E7F2E8C239}" srcOrd="0" destOrd="0" presId="urn:microsoft.com/office/officeart/2005/8/layout/hierarchy3"/>
    <dgm:cxn modelId="{678F5BE8-BCC6-403D-AF43-F193D3CE8722}" type="presParOf" srcId="{7F9B1F4E-7369-4236-8C8A-0B111FE9C355}" destId="{79CB2974-4258-4016-BED7-D8F79A328CFF}" srcOrd="1" destOrd="0" presId="urn:microsoft.com/office/officeart/2005/8/layout/hierarchy3"/>
    <dgm:cxn modelId="{6C06A093-F82F-4A0A-8145-9B387513D735}" type="presParOf" srcId="{7F9B1F4E-7369-4236-8C8A-0B111FE9C355}" destId="{7327A21F-FBF3-4FFB-AA49-57252446DE80}" srcOrd="2" destOrd="0" presId="urn:microsoft.com/office/officeart/2005/8/layout/hierarchy3"/>
    <dgm:cxn modelId="{17E69858-D037-4903-BFC8-6CA491559308}" type="presParOf" srcId="{7F9B1F4E-7369-4236-8C8A-0B111FE9C355}" destId="{48A8F91F-0BEB-459F-B104-137E6B37B380}" srcOrd="3" destOrd="0" presId="urn:microsoft.com/office/officeart/2005/8/layout/hierarchy3"/>
    <dgm:cxn modelId="{1AE0A40B-A17C-47EE-93E3-75E139730A29}" type="presParOf" srcId="{7F9B1F4E-7369-4236-8C8A-0B111FE9C355}" destId="{490CFA41-6722-4D36-9F8E-3E0C99C250B6}" srcOrd="4" destOrd="0" presId="urn:microsoft.com/office/officeart/2005/8/layout/hierarchy3"/>
    <dgm:cxn modelId="{AF1BD707-FD93-4B2E-8EA1-21BBCFAE0DAD}" type="presParOf" srcId="{7F9B1F4E-7369-4236-8C8A-0B111FE9C355}" destId="{8FFD3124-CC75-4427-B998-D4B675CF2F13}" srcOrd="5"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استاندارد و ضوابط طرح</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200" b="1" dirty="0" smtClean="0">
              <a:latin typeface="Adobe Arabic" pitchFamily="18" charset="-78"/>
              <a:cs typeface="Adobe Arabic" pitchFamily="18" charset="-78"/>
            </a:rPr>
            <a:t>استاندارد و ضوابط</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برنامه فیزیکی و سرانه ها</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1E453D72-F769-459D-BB98-08B95C1229AA}">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دیاگرام ها</a:t>
          </a:r>
          <a:endParaRPr lang="en-US" sz="1200" b="1" dirty="0">
            <a:latin typeface="Adobe Arabic" pitchFamily="18" charset="-78"/>
            <a:cs typeface="Adobe Arabic" pitchFamily="18" charset="-78"/>
          </a:endParaRPr>
        </a:p>
      </dgm:t>
    </dgm:pt>
    <dgm:pt modelId="{2402225B-4811-459A-B62E-5381096BED05}" type="parTrans" cxnId="{C683FD0C-9875-4868-BDCB-57BADABF59EC}">
      <dgm:prSet/>
      <dgm:spPr/>
      <dgm:t>
        <a:bodyPr/>
        <a:lstStyle/>
        <a:p>
          <a:endParaRPr lang="en-US"/>
        </a:p>
      </dgm:t>
    </dgm:pt>
    <dgm:pt modelId="{0BF900BD-1A4D-4751-B738-0E0FAB24699F}" type="sibTrans" cxnId="{C683FD0C-9875-4868-BDCB-57BADABF59EC}">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3"/>
      <dgm:spPr/>
      <dgm:t>
        <a:bodyPr/>
        <a:lstStyle/>
        <a:p>
          <a:endParaRPr lang="en-US"/>
        </a:p>
      </dgm:t>
    </dgm:pt>
    <dgm:pt modelId="{79CB2974-4258-4016-BED7-D8F79A328CFF}" type="pres">
      <dgm:prSet presAssocID="{B0C98B80-C636-4289-B0E3-99BC6FA52F85}" presName="childText" presStyleLbl="bgAcc1" presStyleIdx="0" presStyleCnt="3"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3"/>
      <dgm:spPr/>
      <dgm:t>
        <a:bodyPr/>
        <a:lstStyle/>
        <a:p>
          <a:endParaRPr lang="en-US"/>
        </a:p>
      </dgm:t>
    </dgm:pt>
    <dgm:pt modelId="{48A8F91F-0BEB-459F-B104-137E6B37B380}" type="pres">
      <dgm:prSet presAssocID="{ECA2AFDE-3C28-493C-8D37-53A8A225DE7B}" presName="childText" presStyleLbl="bgAcc1" presStyleIdx="1" presStyleCnt="3" custScaleY="47877">
        <dgm:presLayoutVars>
          <dgm:bulletEnabled val="1"/>
        </dgm:presLayoutVars>
      </dgm:prSet>
      <dgm:spPr/>
      <dgm:t>
        <a:bodyPr/>
        <a:lstStyle/>
        <a:p>
          <a:endParaRPr lang="en-US"/>
        </a:p>
      </dgm:t>
    </dgm:pt>
    <dgm:pt modelId="{490CFA41-6722-4D36-9F8E-3E0C99C250B6}" type="pres">
      <dgm:prSet presAssocID="{2402225B-4811-459A-B62E-5381096BED05}" presName="Name13" presStyleLbl="parChTrans1D2" presStyleIdx="2" presStyleCnt="3"/>
      <dgm:spPr/>
      <dgm:t>
        <a:bodyPr/>
        <a:lstStyle/>
        <a:p>
          <a:endParaRPr lang="en-US"/>
        </a:p>
      </dgm:t>
    </dgm:pt>
    <dgm:pt modelId="{8FFD3124-CC75-4427-B998-D4B675CF2F13}" type="pres">
      <dgm:prSet presAssocID="{1E453D72-F769-459D-BB98-08B95C1229AA}" presName="childText" presStyleLbl="bgAcc1" presStyleIdx="2" presStyleCnt="3" custScaleY="47877">
        <dgm:presLayoutVars>
          <dgm:bulletEnabled val="1"/>
        </dgm:presLayoutVars>
      </dgm:prSet>
      <dgm:spPr/>
      <dgm:t>
        <a:bodyPr/>
        <a:lstStyle/>
        <a:p>
          <a:endParaRPr lang="en-US"/>
        </a:p>
      </dgm:t>
    </dgm:pt>
  </dgm:ptLst>
  <dgm:cxnLst>
    <dgm:cxn modelId="{72E58997-7AF1-46FA-B9AE-60C858CFB333}" srcId="{49BAB4D9-722C-4BFC-AB7A-4C631AE85301}" destId="{B0C98B80-C636-4289-B0E3-99BC6FA52F85}" srcOrd="0" destOrd="0" parTransId="{E99AE880-5184-43FC-B30F-826825F35397}" sibTransId="{CB48A21B-BD3B-4A8D-AA22-F43169A7C01D}"/>
    <dgm:cxn modelId="{409C1344-F2E1-44F2-AC1B-818B8196E93A}" type="presOf" srcId="{2402225B-4811-459A-B62E-5381096BED05}" destId="{490CFA41-6722-4D36-9F8E-3E0C99C250B6}" srcOrd="0" destOrd="0" presId="urn:microsoft.com/office/officeart/2005/8/layout/hierarchy3"/>
    <dgm:cxn modelId="{AA2271B5-550F-4E7F-B1A2-5B6C80BD369B}" type="presOf" srcId="{08B7A69D-981F-404F-9E88-BE92D83A7CD9}" destId="{469BB64D-B3FE-4EA2-9407-FC3C9D6732CC}" srcOrd="0" destOrd="0" presId="urn:microsoft.com/office/officeart/2005/8/layout/hierarchy3"/>
    <dgm:cxn modelId="{8A700888-7075-45FE-B38C-B148B862CD80}" type="presOf" srcId="{E99AE880-5184-43FC-B30F-826825F35397}" destId="{A37FE8A8-C0FC-4112-9691-C0E7F2E8C239}"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D4CD651C-A86C-48F5-B3BB-9177B7DDD97D}" type="presOf" srcId="{B0C98B80-C636-4289-B0E3-99BC6FA52F85}" destId="{79CB2974-4258-4016-BED7-D8F79A328CFF}" srcOrd="0" destOrd="0" presId="urn:microsoft.com/office/officeart/2005/8/layout/hierarchy3"/>
    <dgm:cxn modelId="{2CE8B84D-FF60-4538-90E6-8FCBAEE74170}" type="presOf" srcId="{ECA2AFDE-3C28-493C-8D37-53A8A225DE7B}" destId="{48A8F91F-0BEB-459F-B104-137E6B37B380}" srcOrd="0" destOrd="0" presId="urn:microsoft.com/office/officeart/2005/8/layout/hierarchy3"/>
    <dgm:cxn modelId="{76DC01E5-233D-4CC7-B3F3-A69C6164B852}" type="presOf" srcId="{12876316-C5BB-4D54-B887-BF2157DDBC57}" destId="{7327A21F-FBF3-4FFB-AA49-57252446DE80}" srcOrd="0" destOrd="0" presId="urn:microsoft.com/office/officeart/2005/8/layout/hierarchy3"/>
    <dgm:cxn modelId="{D057A027-879F-4DB2-8C3D-6F876F179BBE}" type="presOf" srcId="{49BAB4D9-722C-4BFC-AB7A-4C631AE85301}" destId="{CF85CB47-4192-45EA-A07E-C73D4636A4A6}" srcOrd="1" destOrd="0" presId="urn:microsoft.com/office/officeart/2005/8/layout/hierarchy3"/>
    <dgm:cxn modelId="{C683FD0C-9875-4868-BDCB-57BADABF59EC}" srcId="{49BAB4D9-722C-4BFC-AB7A-4C631AE85301}" destId="{1E453D72-F769-459D-BB98-08B95C1229AA}" srcOrd="2" destOrd="0" parTransId="{2402225B-4811-459A-B62E-5381096BED05}" sibTransId="{0BF900BD-1A4D-4751-B738-0E0FAB24699F}"/>
    <dgm:cxn modelId="{97FFCC77-B200-4294-A7A8-6521FBB9E6B5}" srcId="{08B7A69D-981F-404F-9E88-BE92D83A7CD9}" destId="{49BAB4D9-722C-4BFC-AB7A-4C631AE85301}" srcOrd="0" destOrd="0" parTransId="{8506FD54-BD3D-4F6E-8E4F-CA75411B4BE9}" sibTransId="{D11877B2-86AA-4AEE-8F67-B909BE07454F}"/>
    <dgm:cxn modelId="{98A57FCD-60AB-4631-BA0F-8C423B820157}" type="presOf" srcId="{1E453D72-F769-459D-BB98-08B95C1229AA}" destId="{8FFD3124-CC75-4427-B998-D4B675CF2F13}" srcOrd="0" destOrd="0" presId="urn:microsoft.com/office/officeart/2005/8/layout/hierarchy3"/>
    <dgm:cxn modelId="{3BB45459-D0DD-4C69-8CF1-7168A34C6571}" type="presOf" srcId="{49BAB4D9-722C-4BFC-AB7A-4C631AE85301}" destId="{512A1A97-E871-4C43-915B-C8BF0EEA166A}" srcOrd="0" destOrd="0" presId="urn:microsoft.com/office/officeart/2005/8/layout/hierarchy3"/>
    <dgm:cxn modelId="{54A246C1-FF09-46DA-AFE6-1748DA2515FE}" type="presParOf" srcId="{469BB64D-B3FE-4EA2-9407-FC3C9D6732CC}" destId="{43B5C500-036C-44BF-8440-A2477AB6E2FA}" srcOrd="0" destOrd="0" presId="urn:microsoft.com/office/officeart/2005/8/layout/hierarchy3"/>
    <dgm:cxn modelId="{D5C77FCD-3842-494D-A7A8-F0A811CC59B0}" type="presParOf" srcId="{43B5C500-036C-44BF-8440-A2477AB6E2FA}" destId="{88E6AA1D-461B-4711-9863-ECC7F78F8667}" srcOrd="0" destOrd="0" presId="urn:microsoft.com/office/officeart/2005/8/layout/hierarchy3"/>
    <dgm:cxn modelId="{673220FC-15E1-4DE7-A603-E2A8F19599B3}" type="presParOf" srcId="{88E6AA1D-461B-4711-9863-ECC7F78F8667}" destId="{512A1A97-E871-4C43-915B-C8BF0EEA166A}" srcOrd="0" destOrd="0" presId="urn:microsoft.com/office/officeart/2005/8/layout/hierarchy3"/>
    <dgm:cxn modelId="{9164B08C-5324-4786-9972-8F39A7D1EF6F}" type="presParOf" srcId="{88E6AA1D-461B-4711-9863-ECC7F78F8667}" destId="{CF85CB47-4192-45EA-A07E-C73D4636A4A6}" srcOrd="1" destOrd="0" presId="urn:microsoft.com/office/officeart/2005/8/layout/hierarchy3"/>
    <dgm:cxn modelId="{38344645-048F-4501-A124-27A044AD8B2C}" type="presParOf" srcId="{43B5C500-036C-44BF-8440-A2477AB6E2FA}" destId="{7F9B1F4E-7369-4236-8C8A-0B111FE9C355}" srcOrd="1" destOrd="0" presId="urn:microsoft.com/office/officeart/2005/8/layout/hierarchy3"/>
    <dgm:cxn modelId="{4B1BCE2D-64B8-45EB-9F82-49C4F0D07036}" type="presParOf" srcId="{7F9B1F4E-7369-4236-8C8A-0B111FE9C355}" destId="{A37FE8A8-C0FC-4112-9691-C0E7F2E8C239}" srcOrd="0" destOrd="0" presId="urn:microsoft.com/office/officeart/2005/8/layout/hierarchy3"/>
    <dgm:cxn modelId="{2F1E01AC-428B-4A3A-98AD-4F897B8F94A2}" type="presParOf" srcId="{7F9B1F4E-7369-4236-8C8A-0B111FE9C355}" destId="{79CB2974-4258-4016-BED7-D8F79A328CFF}" srcOrd="1" destOrd="0" presId="urn:microsoft.com/office/officeart/2005/8/layout/hierarchy3"/>
    <dgm:cxn modelId="{0F774CCF-35C0-4E33-9BCC-00E2A1F0BC13}" type="presParOf" srcId="{7F9B1F4E-7369-4236-8C8A-0B111FE9C355}" destId="{7327A21F-FBF3-4FFB-AA49-57252446DE80}" srcOrd="2" destOrd="0" presId="urn:microsoft.com/office/officeart/2005/8/layout/hierarchy3"/>
    <dgm:cxn modelId="{11B8D793-86FF-4CD5-AE11-462311CC6D34}" type="presParOf" srcId="{7F9B1F4E-7369-4236-8C8A-0B111FE9C355}" destId="{48A8F91F-0BEB-459F-B104-137E6B37B380}" srcOrd="3" destOrd="0" presId="urn:microsoft.com/office/officeart/2005/8/layout/hierarchy3"/>
    <dgm:cxn modelId="{B58EFAA4-A499-4EB8-A074-D76AFFC3F8AB}" type="presParOf" srcId="{7F9B1F4E-7369-4236-8C8A-0B111FE9C355}" destId="{490CFA41-6722-4D36-9F8E-3E0C99C250B6}" srcOrd="4" destOrd="0" presId="urn:microsoft.com/office/officeart/2005/8/layout/hierarchy3"/>
    <dgm:cxn modelId="{E62F76F9-40DB-4A1F-973D-4A0A4F2D6AD9}" type="presParOf" srcId="{7F9B1F4E-7369-4236-8C8A-0B111FE9C355}" destId="{8FFD3124-CC75-4427-B998-D4B675CF2F13}" srcOrd="5"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استاندارد و ضوابط طرح</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200" b="1" dirty="0" smtClean="0">
              <a:latin typeface="Adobe Arabic" pitchFamily="18" charset="-78"/>
              <a:cs typeface="Adobe Arabic" pitchFamily="18" charset="-78"/>
            </a:rPr>
            <a:t>استاندارد و ضوابط</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برنامه فیزیکی و سرانه ها</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1E453D72-F769-459D-BB98-08B95C1229AA}">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دیاگرام ها</a:t>
          </a:r>
          <a:endParaRPr lang="en-US" sz="1200" b="1" dirty="0">
            <a:latin typeface="Adobe Arabic" pitchFamily="18" charset="-78"/>
            <a:cs typeface="Adobe Arabic" pitchFamily="18" charset="-78"/>
          </a:endParaRPr>
        </a:p>
      </dgm:t>
    </dgm:pt>
    <dgm:pt modelId="{2402225B-4811-459A-B62E-5381096BED05}" type="parTrans" cxnId="{C683FD0C-9875-4868-BDCB-57BADABF59EC}">
      <dgm:prSet/>
      <dgm:spPr/>
      <dgm:t>
        <a:bodyPr/>
        <a:lstStyle/>
        <a:p>
          <a:endParaRPr lang="en-US"/>
        </a:p>
      </dgm:t>
    </dgm:pt>
    <dgm:pt modelId="{0BF900BD-1A4D-4751-B738-0E0FAB24699F}" type="sibTrans" cxnId="{C683FD0C-9875-4868-BDCB-57BADABF59EC}">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3"/>
      <dgm:spPr/>
      <dgm:t>
        <a:bodyPr/>
        <a:lstStyle/>
        <a:p>
          <a:endParaRPr lang="en-US"/>
        </a:p>
      </dgm:t>
    </dgm:pt>
    <dgm:pt modelId="{79CB2974-4258-4016-BED7-D8F79A328CFF}" type="pres">
      <dgm:prSet presAssocID="{B0C98B80-C636-4289-B0E3-99BC6FA52F85}" presName="childText" presStyleLbl="bgAcc1" presStyleIdx="0" presStyleCnt="3"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3"/>
      <dgm:spPr/>
      <dgm:t>
        <a:bodyPr/>
        <a:lstStyle/>
        <a:p>
          <a:endParaRPr lang="en-US"/>
        </a:p>
      </dgm:t>
    </dgm:pt>
    <dgm:pt modelId="{48A8F91F-0BEB-459F-B104-137E6B37B380}" type="pres">
      <dgm:prSet presAssocID="{ECA2AFDE-3C28-493C-8D37-53A8A225DE7B}" presName="childText" presStyleLbl="bgAcc1" presStyleIdx="1" presStyleCnt="3" custScaleY="47877">
        <dgm:presLayoutVars>
          <dgm:bulletEnabled val="1"/>
        </dgm:presLayoutVars>
      </dgm:prSet>
      <dgm:spPr/>
      <dgm:t>
        <a:bodyPr/>
        <a:lstStyle/>
        <a:p>
          <a:endParaRPr lang="en-US"/>
        </a:p>
      </dgm:t>
    </dgm:pt>
    <dgm:pt modelId="{490CFA41-6722-4D36-9F8E-3E0C99C250B6}" type="pres">
      <dgm:prSet presAssocID="{2402225B-4811-459A-B62E-5381096BED05}" presName="Name13" presStyleLbl="parChTrans1D2" presStyleIdx="2" presStyleCnt="3"/>
      <dgm:spPr/>
      <dgm:t>
        <a:bodyPr/>
        <a:lstStyle/>
        <a:p>
          <a:endParaRPr lang="en-US"/>
        </a:p>
      </dgm:t>
    </dgm:pt>
    <dgm:pt modelId="{8FFD3124-CC75-4427-B998-D4B675CF2F13}" type="pres">
      <dgm:prSet presAssocID="{1E453D72-F769-459D-BB98-08B95C1229AA}" presName="childText" presStyleLbl="bgAcc1" presStyleIdx="2" presStyleCnt="3" custScaleY="47877">
        <dgm:presLayoutVars>
          <dgm:bulletEnabled val="1"/>
        </dgm:presLayoutVars>
      </dgm:prSet>
      <dgm:spPr/>
      <dgm:t>
        <a:bodyPr/>
        <a:lstStyle/>
        <a:p>
          <a:endParaRPr lang="en-US"/>
        </a:p>
      </dgm:t>
    </dgm:pt>
  </dgm:ptLst>
  <dgm:cxnLst>
    <dgm:cxn modelId="{A2E682D6-6468-4A90-B4CA-8FCDE3253CFF}" type="presOf" srcId="{49BAB4D9-722C-4BFC-AB7A-4C631AE85301}" destId="{512A1A97-E871-4C43-915B-C8BF0EEA166A}"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B03A76B0-73FA-4805-97FC-2093AB7E7B96}" type="presOf" srcId="{E99AE880-5184-43FC-B30F-826825F35397}" destId="{A37FE8A8-C0FC-4112-9691-C0E7F2E8C239}" srcOrd="0" destOrd="0" presId="urn:microsoft.com/office/officeart/2005/8/layout/hierarchy3"/>
    <dgm:cxn modelId="{5750BA47-6DDD-4146-B71C-41F306604A13}" type="presOf" srcId="{2402225B-4811-459A-B62E-5381096BED05}" destId="{490CFA41-6722-4D36-9F8E-3E0C99C250B6}" srcOrd="0" destOrd="0" presId="urn:microsoft.com/office/officeart/2005/8/layout/hierarchy3"/>
    <dgm:cxn modelId="{231E343E-7301-4577-94C5-AED36ABB05E8}" type="presOf" srcId="{1E453D72-F769-459D-BB98-08B95C1229AA}" destId="{8FFD3124-CC75-4427-B998-D4B675CF2F13}" srcOrd="0" destOrd="0" presId="urn:microsoft.com/office/officeart/2005/8/layout/hierarchy3"/>
    <dgm:cxn modelId="{BF746475-81E3-499E-B1E9-91DB1B7C690C}" type="presOf" srcId="{B0C98B80-C636-4289-B0E3-99BC6FA52F85}" destId="{79CB2974-4258-4016-BED7-D8F79A328CFF}" srcOrd="0" destOrd="0" presId="urn:microsoft.com/office/officeart/2005/8/layout/hierarchy3"/>
    <dgm:cxn modelId="{B02921A4-17DF-4D07-9092-42CE87EF174B}" type="presOf" srcId="{ECA2AFDE-3C28-493C-8D37-53A8A225DE7B}" destId="{48A8F91F-0BEB-459F-B104-137E6B37B380}" srcOrd="0" destOrd="0" presId="urn:microsoft.com/office/officeart/2005/8/layout/hierarchy3"/>
    <dgm:cxn modelId="{D5026063-F7B4-4869-83E9-6B50AA20D9F0}" type="presOf" srcId="{49BAB4D9-722C-4BFC-AB7A-4C631AE85301}" destId="{CF85CB47-4192-45EA-A07E-C73D4636A4A6}" srcOrd="1" destOrd="0" presId="urn:microsoft.com/office/officeart/2005/8/layout/hierarchy3"/>
    <dgm:cxn modelId="{1BE34F00-C0C8-40A2-B7F7-DA9DA0DEB279}" type="presOf" srcId="{08B7A69D-981F-404F-9E88-BE92D83A7CD9}" destId="{469BB64D-B3FE-4EA2-9407-FC3C9D6732CC}"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029565AD-0799-437A-80B6-EE8493DA5E5F}" type="presOf" srcId="{12876316-C5BB-4D54-B887-BF2157DDBC57}" destId="{7327A21F-FBF3-4FFB-AA49-57252446DE80}" srcOrd="0" destOrd="0" presId="urn:microsoft.com/office/officeart/2005/8/layout/hierarchy3"/>
    <dgm:cxn modelId="{C683FD0C-9875-4868-BDCB-57BADABF59EC}" srcId="{49BAB4D9-722C-4BFC-AB7A-4C631AE85301}" destId="{1E453D72-F769-459D-BB98-08B95C1229AA}" srcOrd="2" destOrd="0" parTransId="{2402225B-4811-459A-B62E-5381096BED05}" sibTransId="{0BF900BD-1A4D-4751-B738-0E0FAB24699F}"/>
    <dgm:cxn modelId="{97FFCC77-B200-4294-A7A8-6521FBB9E6B5}" srcId="{08B7A69D-981F-404F-9E88-BE92D83A7CD9}" destId="{49BAB4D9-722C-4BFC-AB7A-4C631AE85301}" srcOrd="0" destOrd="0" parTransId="{8506FD54-BD3D-4F6E-8E4F-CA75411B4BE9}" sibTransId="{D11877B2-86AA-4AEE-8F67-B909BE07454F}"/>
    <dgm:cxn modelId="{C5836F35-9B1B-4DAC-A75E-EC7E2A47C2BA}" type="presParOf" srcId="{469BB64D-B3FE-4EA2-9407-FC3C9D6732CC}" destId="{43B5C500-036C-44BF-8440-A2477AB6E2FA}" srcOrd="0" destOrd="0" presId="urn:microsoft.com/office/officeart/2005/8/layout/hierarchy3"/>
    <dgm:cxn modelId="{1339F728-DBD9-4A77-9E4D-F4F2128746F2}" type="presParOf" srcId="{43B5C500-036C-44BF-8440-A2477AB6E2FA}" destId="{88E6AA1D-461B-4711-9863-ECC7F78F8667}" srcOrd="0" destOrd="0" presId="urn:microsoft.com/office/officeart/2005/8/layout/hierarchy3"/>
    <dgm:cxn modelId="{5C487B49-D5A9-4EBC-9A3F-F16C7869ED2D}" type="presParOf" srcId="{88E6AA1D-461B-4711-9863-ECC7F78F8667}" destId="{512A1A97-E871-4C43-915B-C8BF0EEA166A}" srcOrd="0" destOrd="0" presId="urn:microsoft.com/office/officeart/2005/8/layout/hierarchy3"/>
    <dgm:cxn modelId="{81474A36-EB3C-419F-BF45-E66340B260BE}" type="presParOf" srcId="{88E6AA1D-461B-4711-9863-ECC7F78F8667}" destId="{CF85CB47-4192-45EA-A07E-C73D4636A4A6}" srcOrd="1" destOrd="0" presId="urn:microsoft.com/office/officeart/2005/8/layout/hierarchy3"/>
    <dgm:cxn modelId="{A8E884FB-7D1D-46F8-880F-BA8D5761079E}" type="presParOf" srcId="{43B5C500-036C-44BF-8440-A2477AB6E2FA}" destId="{7F9B1F4E-7369-4236-8C8A-0B111FE9C355}" srcOrd="1" destOrd="0" presId="urn:microsoft.com/office/officeart/2005/8/layout/hierarchy3"/>
    <dgm:cxn modelId="{E09720D9-B4DA-4052-976A-682A756EA4A0}" type="presParOf" srcId="{7F9B1F4E-7369-4236-8C8A-0B111FE9C355}" destId="{A37FE8A8-C0FC-4112-9691-C0E7F2E8C239}" srcOrd="0" destOrd="0" presId="urn:microsoft.com/office/officeart/2005/8/layout/hierarchy3"/>
    <dgm:cxn modelId="{A0AF5743-9846-44AA-9C5F-E56B15AC8FCF}" type="presParOf" srcId="{7F9B1F4E-7369-4236-8C8A-0B111FE9C355}" destId="{79CB2974-4258-4016-BED7-D8F79A328CFF}" srcOrd="1" destOrd="0" presId="urn:microsoft.com/office/officeart/2005/8/layout/hierarchy3"/>
    <dgm:cxn modelId="{C71140D9-6961-406F-AA9F-0768758F0C21}" type="presParOf" srcId="{7F9B1F4E-7369-4236-8C8A-0B111FE9C355}" destId="{7327A21F-FBF3-4FFB-AA49-57252446DE80}" srcOrd="2" destOrd="0" presId="urn:microsoft.com/office/officeart/2005/8/layout/hierarchy3"/>
    <dgm:cxn modelId="{424EAB98-B321-41D7-90A1-FC6D120DD0B6}" type="presParOf" srcId="{7F9B1F4E-7369-4236-8C8A-0B111FE9C355}" destId="{48A8F91F-0BEB-459F-B104-137E6B37B380}" srcOrd="3" destOrd="0" presId="urn:microsoft.com/office/officeart/2005/8/layout/hierarchy3"/>
    <dgm:cxn modelId="{80F8656F-4C6E-4CCC-84C9-2B994B2BC345}" type="presParOf" srcId="{7F9B1F4E-7369-4236-8C8A-0B111FE9C355}" destId="{490CFA41-6722-4D36-9F8E-3E0C99C250B6}" srcOrd="4" destOrd="0" presId="urn:microsoft.com/office/officeart/2005/8/layout/hierarchy3"/>
    <dgm:cxn modelId="{8D8BE913-D7B4-4806-9D4A-565BE6FDAEAF}" type="presParOf" srcId="{7F9B1F4E-7369-4236-8C8A-0B111FE9C355}" destId="{8FFD3124-CC75-4427-B998-D4B675CF2F13}" srcOrd="5"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استاندارد و ضوابط طرح</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200" b="1" dirty="0" smtClean="0">
              <a:latin typeface="Adobe Arabic" pitchFamily="18" charset="-78"/>
              <a:cs typeface="Adobe Arabic" pitchFamily="18" charset="-78"/>
            </a:rPr>
            <a:t>استاندارد و ضوابط</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برنامه فیزیکی و سرانه ها</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1E453D72-F769-459D-BB98-08B95C1229AA}">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دیاگرام ها</a:t>
          </a:r>
          <a:endParaRPr lang="en-US" sz="1200" b="1" dirty="0">
            <a:latin typeface="Adobe Arabic" pitchFamily="18" charset="-78"/>
            <a:cs typeface="Adobe Arabic" pitchFamily="18" charset="-78"/>
          </a:endParaRPr>
        </a:p>
      </dgm:t>
    </dgm:pt>
    <dgm:pt modelId="{2402225B-4811-459A-B62E-5381096BED05}" type="parTrans" cxnId="{C683FD0C-9875-4868-BDCB-57BADABF59EC}">
      <dgm:prSet/>
      <dgm:spPr/>
      <dgm:t>
        <a:bodyPr/>
        <a:lstStyle/>
        <a:p>
          <a:endParaRPr lang="en-US"/>
        </a:p>
      </dgm:t>
    </dgm:pt>
    <dgm:pt modelId="{0BF900BD-1A4D-4751-B738-0E0FAB24699F}" type="sibTrans" cxnId="{C683FD0C-9875-4868-BDCB-57BADABF59EC}">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3"/>
      <dgm:spPr/>
      <dgm:t>
        <a:bodyPr/>
        <a:lstStyle/>
        <a:p>
          <a:endParaRPr lang="en-US"/>
        </a:p>
      </dgm:t>
    </dgm:pt>
    <dgm:pt modelId="{79CB2974-4258-4016-BED7-D8F79A328CFF}" type="pres">
      <dgm:prSet presAssocID="{B0C98B80-C636-4289-B0E3-99BC6FA52F85}" presName="childText" presStyleLbl="bgAcc1" presStyleIdx="0" presStyleCnt="3"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3"/>
      <dgm:spPr/>
      <dgm:t>
        <a:bodyPr/>
        <a:lstStyle/>
        <a:p>
          <a:endParaRPr lang="en-US"/>
        </a:p>
      </dgm:t>
    </dgm:pt>
    <dgm:pt modelId="{48A8F91F-0BEB-459F-B104-137E6B37B380}" type="pres">
      <dgm:prSet presAssocID="{ECA2AFDE-3C28-493C-8D37-53A8A225DE7B}" presName="childText" presStyleLbl="bgAcc1" presStyleIdx="1" presStyleCnt="3" custScaleY="47877">
        <dgm:presLayoutVars>
          <dgm:bulletEnabled val="1"/>
        </dgm:presLayoutVars>
      </dgm:prSet>
      <dgm:spPr/>
      <dgm:t>
        <a:bodyPr/>
        <a:lstStyle/>
        <a:p>
          <a:endParaRPr lang="en-US"/>
        </a:p>
      </dgm:t>
    </dgm:pt>
    <dgm:pt modelId="{490CFA41-6722-4D36-9F8E-3E0C99C250B6}" type="pres">
      <dgm:prSet presAssocID="{2402225B-4811-459A-B62E-5381096BED05}" presName="Name13" presStyleLbl="parChTrans1D2" presStyleIdx="2" presStyleCnt="3"/>
      <dgm:spPr/>
      <dgm:t>
        <a:bodyPr/>
        <a:lstStyle/>
        <a:p>
          <a:endParaRPr lang="en-US"/>
        </a:p>
      </dgm:t>
    </dgm:pt>
    <dgm:pt modelId="{8FFD3124-CC75-4427-B998-D4B675CF2F13}" type="pres">
      <dgm:prSet presAssocID="{1E453D72-F769-459D-BB98-08B95C1229AA}" presName="childText" presStyleLbl="bgAcc1" presStyleIdx="2" presStyleCnt="3" custScaleY="47877">
        <dgm:presLayoutVars>
          <dgm:bulletEnabled val="1"/>
        </dgm:presLayoutVars>
      </dgm:prSet>
      <dgm:spPr/>
      <dgm:t>
        <a:bodyPr/>
        <a:lstStyle/>
        <a:p>
          <a:endParaRPr lang="en-US"/>
        </a:p>
      </dgm:t>
    </dgm:pt>
  </dgm:ptLst>
  <dgm:cxnLst>
    <dgm:cxn modelId="{BA5B91D2-630D-4775-A3D9-784374A98C61}" type="presOf" srcId="{49BAB4D9-722C-4BFC-AB7A-4C631AE85301}" destId="{512A1A97-E871-4C43-915B-C8BF0EEA166A}" srcOrd="0" destOrd="0" presId="urn:microsoft.com/office/officeart/2005/8/layout/hierarchy3"/>
    <dgm:cxn modelId="{53610B2F-12CF-4CAC-8ACF-D68F2793B951}" type="presOf" srcId="{08B7A69D-981F-404F-9E88-BE92D83A7CD9}" destId="{469BB64D-B3FE-4EA2-9407-FC3C9D6732CC}"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982CB19F-83CC-41D5-8250-669EFE19E6F7}" type="presOf" srcId="{2402225B-4811-459A-B62E-5381096BED05}" destId="{490CFA41-6722-4D36-9F8E-3E0C99C250B6}" srcOrd="0" destOrd="0" presId="urn:microsoft.com/office/officeart/2005/8/layout/hierarchy3"/>
    <dgm:cxn modelId="{C8C10CE7-0544-4D68-BCD5-4158690127CD}" type="presOf" srcId="{49BAB4D9-722C-4BFC-AB7A-4C631AE85301}" destId="{CF85CB47-4192-45EA-A07E-C73D4636A4A6}" srcOrd="1"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95D1603A-0A40-4DC5-80B4-CF446CD8814B}" type="presOf" srcId="{ECA2AFDE-3C28-493C-8D37-53A8A225DE7B}" destId="{48A8F91F-0BEB-459F-B104-137E6B37B380}" srcOrd="0" destOrd="0" presId="urn:microsoft.com/office/officeart/2005/8/layout/hierarchy3"/>
    <dgm:cxn modelId="{8FDA2AAA-FA6D-42E6-A4C7-89FE7C77AB73}" type="presOf" srcId="{E99AE880-5184-43FC-B30F-826825F35397}" destId="{A37FE8A8-C0FC-4112-9691-C0E7F2E8C239}" srcOrd="0" destOrd="0" presId="urn:microsoft.com/office/officeart/2005/8/layout/hierarchy3"/>
    <dgm:cxn modelId="{C683FD0C-9875-4868-BDCB-57BADABF59EC}" srcId="{49BAB4D9-722C-4BFC-AB7A-4C631AE85301}" destId="{1E453D72-F769-459D-BB98-08B95C1229AA}" srcOrd="2" destOrd="0" parTransId="{2402225B-4811-459A-B62E-5381096BED05}" sibTransId="{0BF900BD-1A4D-4751-B738-0E0FAB24699F}"/>
    <dgm:cxn modelId="{97FFCC77-B200-4294-A7A8-6521FBB9E6B5}" srcId="{08B7A69D-981F-404F-9E88-BE92D83A7CD9}" destId="{49BAB4D9-722C-4BFC-AB7A-4C631AE85301}" srcOrd="0" destOrd="0" parTransId="{8506FD54-BD3D-4F6E-8E4F-CA75411B4BE9}" sibTransId="{D11877B2-86AA-4AEE-8F67-B909BE07454F}"/>
    <dgm:cxn modelId="{A184184A-1784-4D0A-A95C-DBA049798F3F}" type="presOf" srcId="{B0C98B80-C636-4289-B0E3-99BC6FA52F85}" destId="{79CB2974-4258-4016-BED7-D8F79A328CFF}" srcOrd="0" destOrd="0" presId="urn:microsoft.com/office/officeart/2005/8/layout/hierarchy3"/>
    <dgm:cxn modelId="{19FD3DFE-56F5-471D-9831-EAC3983D1517}" type="presOf" srcId="{1E453D72-F769-459D-BB98-08B95C1229AA}" destId="{8FFD3124-CC75-4427-B998-D4B675CF2F13}" srcOrd="0" destOrd="0" presId="urn:microsoft.com/office/officeart/2005/8/layout/hierarchy3"/>
    <dgm:cxn modelId="{36D40037-FA62-4530-BF6E-F258B07D2D19}" type="presOf" srcId="{12876316-C5BB-4D54-B887-BF2157DDBC57}" destId="{7327A21F-FBF3-4FFB-AA49-57252446DE80}" srcOrd="0" destOrd="0" presId="urn:microsoft.com/office/officeart/2005/8/layout/hierarchy3"/>
    <dgm:cxn modelId="{1C2458B5-88A7-4918-AE59-74471E5F83EE}" type="presParOf" srcId="{469BB64D-B3FE-4EA2-9407-FC3C9D6732CC}" destId="{43B5C500-036C-44BF-8440-A2477AB6E2FA}" srcOrd="0" destOrd="0" presId="urn:microsoft.com/office/officeart/2005/8/layout/hierarchy3"/>
    <dgm:cxn modelId="{D2525482-4A79-451A-A7ED-CE5D6BE39D0E}" type="presParOf" srcId="{43B5C500-036C-44BF-8440-A2477AB6E2FA}" destId="{88E6AA1D-461B-4711-9863-ECC7F78F8667}" srcOrd="0" destOrd="0" presId="urn:microsoft.com/office/officeart/2005/8/layout/hierarchy3"/>
    <dgm:cxn modelId="{E528A855-E4E1-4969-B3F8-56192DCCA807}" type="presParOf" srcId="{88E6AA1D-461B-4711-9863-ECC7F78F8667}" destId="{512A1A97-E871-4C43-915B-C8BF0EEA166A}" srcOrd="0" destOrd="0" presId="urn:microsoft.com/office/officeart/2005/8/layout/hierarchy3"/>
    <dgm:cxn modelId="{F65F3958-10B7-4E31-A141-60C2DCE02FCA}" type="presParOf" srcId="{88E6AA1D-461B-4711-9863-ECC7F78F8667}" destId="{CF85CB47-4192-45EA-A07E-C73D4636A4A6}" srcOrd="1" destOrd="0" presId="urn:microsoft.com/office/officeart/2005/8/layout/hierarchy3"/>
    <dgm:cxn modelId="{F36706D4-D325-44BC-886B-59EE00FCE6FB}" type="presParOf" srcId="{43B5C500-036C-44BF-8440-A2477AB6E2FA}" destId="{7F9B1F4E-7369-4236-8C8A-0B111FE9C355}" srcOrd="1" destOrd="0" presId="urn:microsoft.com/office/officeart/2005/8/layout/hierarchy3"/>
    <dgm:cxn modelId="{05703A7B-A44C-47CC-A4E4-B950D2851332}" type="presParOf" srcId="{7F9B1F4E-7369-4236-8C8A-0B111FE9C355}" destId="{A37FE8A8-C0FC-4112-9691-C0E7F2E8C239}" srcOrd="0" destOrd="0" presId="urn:microsoft.com/office/officeart/2005/8/layout/hierarchy3"/>
    <dgm:cxn modelId="{B8861BB4-5E43-4F60-840C-206F17F7DC3E}" type="presParOf" srcId="{7F9B1F4E-7369-4236-8C8A-0B111FE9C355}" destId="{79CB2974-4258-4016-BED7-D8F79A328CFF}" srcOrd="1" destOrd="0" presId="urn:microsoft.com/office/officeart/2005/8/layout/hierarchy3"/>
    <dgm:cxn modelId="{8655CF27-FDC7-49BC-B2DB-D7A212BF8D40}" type="presParOf" srcId="{7F9B1F4E-7369-4236-8C8A-0B111FE9C355}" destId="{7327A21F-FBF3-4FFB-AA49-57252446DE80}" srcOrd="2" destOrd="0" presId="urn:microsoft.com/office/officeart/2005/8/layout/hierarchy3"/>
    <dgm:cxn modelId="{5B5654A4-F274-4D6F-B6FA-AF1687B9F7DD}" type="presParOf" srcId="{7F9B1F4E-7369-4236-8C8A-0B111FE9C355}" destId="{48A8F91F-0BEB-459F-B104-137E6B37B380}" srcOrd="3" destOrd="0" presId="urn:microsoft.com/office/officeart/2005/8/layout/hierarchy3"/>
    <dgm:cxn modelId="{F8CE6912-4196-42C7-80FA-D0D8E2F1C69D}" type="presParOf" srcId="{7F9B1F4E-7369-4236-8C8A-0B111FE9C355}" destId="{490CFA41-6722-4D36-9F8E-3E0C99C250B6}" srcOrd="4" destOrd="0" presId="urn:microsoft.com/office/officeart/2005/8/layout/hierarchy3"/>
    <dgm:cxn modelId="{E2531453-7F63-4F82-A4BF-C976E08152C2}" type="presParOf" srcId="{7F9B1F4E-7369-4236-8C8A-0B111FE9C355}" destId="{8FFD3124-CC75-4427-B998-D4B675CF2F13}" srcOrd="5"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600" b="1" dirty="0" smtClean="0">
              <a:latin typeface="Adobe Arabic" pitchFamily="18" charset="-78"/>
              <a:cs typeface="Adobe Arabic" pitchFamily="18" charset="-78"/>
            </a:rPr>
            <a:t>بستر شناسی</a:t>
          </a:r>
          <a:endParaRPr lang="en-US" sz="16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950" b="1" dirty="0" smtClean="0">
              <a:latin typeface="Adobe Arabic" pitchFamily="18" charset="-78"/>
              <a:cs typeface="Adobe Arabic" pitchFamily="18" charset="-78"/>
            </a:rPr>
            <a:t>ویژگی های جغرافیایی</a:t>
          </a:r>
          <a:endParaRPr lang="en-US" sz="95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فرهنگی</a:t>
          </a:r>
          <a:endParaRPr lang="en-US" sz="10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758F2566-EA32-4753-9E9F-A2D0B88EF654}">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000" b="1" dirty="0" smtClean="0">
              <a:latin typeface="Adobe Arabic" pitchFamily="18" charset="-78"/>
              <a:cs typeface="Adobe Arabic" pitchFamily="18" charset="-78"/>
            </a:rPr>
            <a:t>ویژگی های تاریخی</a:t>
          </a:r>
          <a:endParaRPr lang="en-US" sz="1000" b="1" dirty="0">
            <a:latin typeface="Adobe Arabic" pitchFamily="18" charset="-78"/>
            <a:cs typeface="Adobe Arabic" pitchFamily="18" charset="-78"/>
          </a:endParaRPr>
        </a:p>
      </dgm:t>
    </dgm:pt>
    <dgm:pt modelId="{3AD758A6-18C4-4CC8-8F55-AD931023B835}" type="parTrans" cxnId="{6BDCF425-8199-4203-901F-C5F78156C914}">
      <dgm:prSet/>
      <dgm:spPr>
        <a:ln>
          <a:solidFill>
            <a:schemeClr val="accent1"/>
          </a:solidFill>
        </a:ln>
      </dgm:spPr>
      <dgm:t>
        <a:bodyPr/>
        <a:lstStyle/>
        <a:p>
          <a:endParaRPr lang="en-US" sz="1000"/>
        </a:p>
      </dgm:t>
    </dgm:pt>
    <dgm:pt modelId="{32DD7BFD-4600-4B74-B545-0A4590444EA7}" type="sibTrans" cxnId="{6BDCF425-8199-4203-901F-C5F78156C914}">
      <dgm:prSet/>
      <dgm:spPr/>
      <dgm:t>
        <a:bodyPr/>
        <a:lstStyle/>
        <a:p>
          <a:endParaRPr lang="en-US" sz="1000"/>
        </a:p>
      </dgm:t>
    </dgm:pt>
    <dgm:pt modelId="{F413CD4E-AF7A-4D7E-B2B9-8E45D24F407E}">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000" b="1" dirty="0" smtClean="0">
              <a:latin typeface="Adobe Arabic" pitchFamily="18" charset="-78"/>
              <a:cs typeface="Adobe Arabic" pitchFamily="18" charset="-78"/>
            </a:rPr>
            <a:t>ویژگی های اقلیمی</a:t>
          </a:r>
          <a:endParaRPr lang="en-US" sz="1000" b="1" dirty="0">
            <a:latin typeface="Adobe Arabic" pitchFamily="18" charset="-78"/>
            <a:cs typeface="Adobe Arabic" pitchFamily="18" charset="-78"/>
          </a:endParaRPr>
        </a:p>
      </dgm:t>
    </dgm:pt>
    <dgm:pt modelId="{6E4F87DA-E87B-4932-8339-3CBD18CF9B0E}" type="parTrans" cxnId="{216727FC-ACF9-4ABE-BDD0-F764D9542174}">
      <dgm:prSet/>
      <dgm:spPr>
        <a:ln>
          <a:solidFill>
            <a:schemeClr val="accent1"/>
          </a:solidFill>
        </a:ln>
      </dgm:spPr>
      <dgm:t>
        <a:bodyPr/>
        <a:lstStyle/>
        <a:p>
          <a:endParaRPr lang="en-US" sz="1000"/>
        </a:p>
      </dgm:t>
    </dgm:pt>
    <dgm:pt modelId="{470ED4E6-E97A-440F-B0A2-F361CBB2D987}" type="sibTrans" cxnId="{216727FC-ACF9-4ABE-BDD0-F764D9542174}">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custLinFactNeighborX="1840" custLinFactNeighborY="-7306"/>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4"/>
      <dgm:spPr/>
      <dgm:t>
        <a:bodyPr/>
        <a:lstStyle/>
        <a:p>
          <a:endParaRPr lang="en-US"/>
        </a:p>
      </dgm:t>
    </dgm:pt>
    <dgm:pt modelId="{79CB2974-4258-4016-BED7-D8F79A328CFF}" type="pres">
      <dgm:prSet presAssocID="{B0C98B80-C636-4289-B0E3-99BC6FA52F85}" presName="childText" presStyleLbl="bgAcc1" presStyleIdx="0" presStyleCnt="4"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4"/>
      <dgm:spPr/>
      <dgm:t>
        <a:bodyPr/>
        <a:lstStyle/>
        <a:p>
          <a:endParaRPr lang="en-US"/>
        </a:p>
      </dgm:t>
    </dgm:pt>
    <dgm:pt modelId="{48A8F91F-0BEB-459F-B104-137E6B37B380}" type="pres">
      <dgm:prSet presAssocID="{ECA2AFDE-3C28-493C-8D37-53A8A225DE7B}" presName="childText" presStyleLbl="bgAcc1" presStyleIdx="1" presStyleCnt="4" custScaleY="47877">
        <dgm:presLayoutVars>
          <dgm:bulletEnabled val="1"/>
        </dgm:presLayoutVars>
      </dgm:prSet>
      <dgm:spPr/>
      <dgm:t>
        <a:bodyPr/>
        <a:lstStyle/>
        <a:p>
          <a:endParaRPr lang="en-US"/>
        </a:p>
      </dgm:t>
    </dgm:pt>
    <dgm:pt modelId="{BA8B5D0C-97E1-418D-9CB2-222E47D0C240}" type="pres">
      <dgm:prSet presAssocID="{3AD758A6-18C4-4CC8-8F55-AD931023B835}" presName="Name13" presStyleLbl="parChTrans1D2" presStyleIdx="2" presStyleCnt="4"/>
      <dgm:spPr/>
      <dgm:t>
        <a:bodyPr/>
        <a:lstStyle/>
        <a:p>
          <a:endParaRPr lang="en-US"/>
        </a:p>
      </dgm:t>
    </dgm:pt>
    <dgm:pt modelId="{6312BB85-C699-4004-A48C-474A371FB59E}" type="pres">
      <dgm:prSet presAssocID="{758F2566-EA32-4753-9E9F-A2D0B88EF654}" presName="childText" presStyleLbl="bgAcc1" presStyleIdx="2" presStyleCnt="4" custScaleY="47877">
        <dgm:presLayoutVars>
          <dgm:bulletEnabled val="1"/>
        </dgm:presLayoutVars>
      </dgm:prSet>
      <dgm:spPr/>
      <dgm:t>
        <a:bodyPr/>
        <a:lstStyle/>
        <a:p>
          <a:endParaRPr lang="en-US"/>
        </a:p>
      </dgm:t>
    </dgm:pt>
    <dgm:pt modelId="{5C78198C-E3E6-4739-A2FB-D8438428A14C}" type="pres">
      <dgm:prSet presAssocID="{6E4F87DA-E87B-4932-8339-3CBD18CF9B0E}" presName="Name13" presStyleLbl="parChTrans1D2" presStyleIdx="3" presStyleCnt="4"/>
      <dgm:spPr/>
      <dgm:t>
        <a:bodyPr/>
        <a:lstStyle/>
        <a:p>
          <a:endParaRPr lang="en-US"/>
        </a:p>
      </dgm:t>
    </dgm:pt>
    <dgm:pt modelId="{521A5656-453A-412F-8F98-576212271FDD}" type="pres">
      <dgm:prSet presAssocID="{F413CD4E-AF7A-4D7E-B2B9-8E45D24F407E}" presName="childText" presStyleLbl="bgAcc1" presStyleIdx="3" presStyleCnt="4" custScaleY="47877">
        <dgm:presLayoutVars>
          <dgm:bulletEnabled val="1"/>
        </dgm:presLayoutVars>
      </dgm:prSet>
      <dgm:spPr/>
      <dgm:t>
        <a:bodyPr/>
        <a:lstStyle/>
        <a:p>
          <a:endParaRPr lang="en-US"/>
        </a:p>
      </dgm:t>
    </dgm:pt>
  </dgm:ptLst>
  <dgm:cxnLst>
    <dgm:cxn modelId="{C97F50BA-5D63-43C5-BC94-AF7061FB065B}" type="presOf" srcId="{3AD758A6-18C4-4CC8-8F55-AD931023B835}" destId="{BA8B5D0C-97E1-418D-9CB2-222E47D0C240}" srcOrd="0" destOrd="0" presId="urn:microsoft.com/office/officeart/2005/8/layout/hierarchy3"/>
    <dgm:cxn modelId="{6704121E-171A-45E5-B5DE-DB517C9C340B}" type="presOf" srcId="{6E4F87DA-E87B-4932-8339-3CBD18CF9B0E}" destId="{5C78198C-E3E6-4739-A2FB-D8438428A14C}" srcOrd="0" destOrd="0" presId="urn:microsoft.com/office/officeart/2005/8/layout/hierarchy3"/>
    <dgm:cxn modelId="{6BDCF425-8199-4203-901F-C5F78156C914}" srcId="{49BAB4D9-722C-4BFC-AB7A-4C631AE85301}" destId="{758F2566-EA32-4753-9E9F-A2D0B88EF654}" srcOrd="2" destOrd="0" parTransId="{3AD758A6-18C4-4CC8-8F55-AD931023B835}" sibTransId="{32DD7BFD-4600-4B74-B545-0A4590444EA7}"/>
    <dgm:cxn modelId="{7E311BB7-C1FD-4542-8A22-782149BA313D}" type="presOf" srcId="{B0C98B80-C636-4289-B0E3-99BC6FA52F85}" destId="{79CB2974-4258-4016-BED7-D8F79A328CFF}" srcOrd="0" destOrd="0" presId="urn:microsoft.com/office/officeart/2005/8/layout/hierarchy3"/>
    <dgm:cxn modelId="{6C9093CA-2E4B-4966-B88C-A56810FF7523}" type="presOf" srcId="{E99AE880-5184-43FC-B30F-826825F35397}" destId="{A37FE8A8-C0FC-4112-9691-C0E7F2E8C239}"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0F3BBB0B-83AF-4C5C-946A-E0092CF60A15}" type="presOf" srcId="{758F2566-EA32-4753-9E9F-A2D0B88EF654}" destId="{6312BB85-C699-4004-A48C-474A371FB59E}" srcOrd="0" destOrd="0" presId="urn:microsoft.com/office/officeart/2005/8/layout/hierarchy3"/>
    <dgm:cxn modelId="{3E7AF8D9-7BD2-45EC-A3BC-7B71912545E6}" type="presOf" srcId="{F413CD4E-AF7A-4D7E-B2B9-8E45D24F407E}" destId="{521A5656-453A-412F-8F98-576212271FDD}" srcOrd="0" destOrd="0" presId="urn:microsoft.com/office/officeart/2005/8/layout/hierarchy3"/>
    <dgm:cxn modelId="{9F47B099-9124-4EFA-9BA5-31814B533B52}" type="presOf" srcId="{08B7A69D-981F-404F-9E88-BE92D83A7CD9}" destId="{469BB64D-B3FE-4EA2-9407-FC3C9D6732CC}" srcOrd="0" destOrd="0" presId="urn:microsoft.com/office/officeart/2005/8/layout/hierarchy3"/>
    <dgm:cxn modelId="{EE84EEC2-8CEA-42BB-B552-3210636E54FD}" type="presOf" srcId="{49BAB4D9-722C-4BFC-AB7A-4C631AE85301}" destId="{512A1A97-E871-4C43-915B-C8BF0EEA166A}" srcOrd="0" destOrd="0" presId="urn:microsoft.com/office/officeart/2005/8/layout/hierarchy3"/>
    <dgm:cxn modelId="{216727FC-ACF9-4ABE-BDD0-F764D9542174}" srcId="{49BAB4D9-722C-4BFC-AB7A-4C631AE85301}" destId="{F413CD4E-AF7A-4D7E-B2B9-8E45D24F407E}" srcOrd="3" destOrd="0" parTransId="{6E4F87DA-E87B-4932-8339-3CBD18CF9B0E}" sibTransId="{470ED4E6-E97A-440F-B0A2-F361CBB2D987}"/>
    <dgm:cxn modelId="{63BC861F-F7F0-4104-B1C4-4C3CF3D1F7F9}" srcId="{49BAB4D9-722C-4BFC-AB7A-4C631AE85301}" destId="{ECA2AFDE-3C28-493C-8D37-53A8A225DE7B}" srcOrd="1" destOrd="0" parTransId="{12876316-C5BB-4D54-B887-BF2157DDBC57}" sibTransId="{080E112D-7BEB-4A3E-B17E-13609774E2B1}"/>
    <dgm:cxn modelId="{454E3418-9F68-4FC8-9BD8-BCE874C34007}" type="presOf" srcId="{ECA2AFDE-3C28-493C-8D37-53A8A225DE7B}" destId="{48A8F91F-0BEB-459F-B104-137E6B37B380}" srcOrd="0" destOrd="0" presId="urn:microsoft.com/office/officeart/2005/8/layout/hierarchy3"/>
    <dgm:cxn modelId="{0A87C6DC-9324-48E3-B470-F6ADC0DCC948}" type="presOf" srcId="{12876316-C5BB-4D54-B887-BF2157DDBC57}" destId="{7327A21F-FBF3-4FFB-AA49-57252446DE80}" srcOrd="0" destOrd="0" presId="urn:microsoft.com/office/officeart/2005/8/layout/hierarchy3"/>
    <dgm:cxn modelId="{77E19E67-2316-4D9F-AD83-D6701A675B6D}" type="presOf" srcId="{49BAB4D9-722C-4BFC-AB7A-4C631AE85301}" destId="{CF85CB47-4192-45EA-A07E-C73D4636A4A6}" srcOrd="1"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5607F05D-3EB1-4E75-85F7-9D3D718BF759}" type="presParOf" srcId="{469BB64D-B3FE-4EA2-9407-FC3C9D6732CC}" destId="{43B5C500-036C-44BF-8440-A2477AB6E2FA}" srcOrd="0" destOrd="0" presId="urn:microsoft.com/office/officeart/2005/8/layout/hierarchy3"/>
    <dgm:cxn modelId="{0B60304F-9E91-4A97-AB5D-5B9EA35029E3}" type="presParOf" srcId="{43B5C500-036C-44BF-8440-A2477AB6E2FA}" destId="{88E6AA1D-461B-4711-9863-ECC7F78F8667}" srcOrd="0" destOrd="0" presId="urn:microsoft.com/office/officeart/2005/8/layout/hierarchy3"/>
    <dgm:cxn modelId="{BA9F46BB-0B9C-4F63-B9AC-CFEB0E6C7152}" type="presParOf" srcId="{88E6AA1D-461B-4711-9863-ECC7F78F8667}" destId="{512A1A97-E871-4C43-915B-C8BF0EEA166A}" srcOrd="0" destOrd="0" presId="urn:microsoft.com/office/officeart/2005/8/layout/hierarchy3"/>
    <dgm:cxn modelId="{48730F1E-CC09-462C-87CB-B70A03FE97E4}" type="presParOf" srcId="{88E6AA1D-461B-4711-9863-ECC7F78F8667}" destId="{CF85CB47-4192-45EA-A07E-C73D4636A4A6}" srcOrd="1" destOrd="0" presId="urn:microsoft.com/office/officeart/2005/8/layout/hierarchy3"/>
    <dgm:cxn modelId="{B9CCADEC-62CC-4135-89E4-6B3BCA9D1E0E}" type="presParOf" srcId="{43B5C500-036C-44BF-8440-A2477AB6E2FA}" destId="{7F9B1F4E-7369-4236-8C8A-0B111FE9C355}" srcOrd="1" destOrd="0" presId="urn:microsoft.com/office/officeart/2005/8/layout/hierarchy3"/>
    <dgm:cxn modelId="{3CF98185-0D52-4E17-A77E-60733AD6F8DF}" type="presParOf" srcId="{7F9B1F4E-7369-4236-8C8A-0B111FE9C355}" destId="{A37FE8A8-C0FC-4112-9691-C0E7F2E8C239}" srcOrd="0" destOrd="0" presId="urn:microsoft.com/office/officeart/2005/8/layout/hierarchy3"/>
    <dgm:cxn modelId="{C02B1383-20CF-4F1A-AD16-7567F42AB5AD}" type="presParOf" srcId="{7F9B1F4E-7369-4236-8C8A-0B111FE9C355}" destId="{79CB2974-4258-4016-BED7-D8F79A328CFF}" srcOrd="1" destOrd="0" presId="urn:microsoft.com/office/officeart/2005/8/layout/hierarchy3"/>
    <dgm:cxn modelId="{1488006D-678F-457A-8AE3-F8353696E59B}" type="presParOf" srcId="{7F9B1F4E-7369-4236-8C8A-0B111FE9C355}" destId="{7327A21F-FBF3-4FFB-AA49-57252446DE80}" srcOrd="2" destOrd="0" presId="urn:microsoft.com/office/officeart/2005/8/layout/hierarchy3"/>
    <dgm:cxn modelId="{FFBA2372-97C5-4817-A9B8-A53EA6C2104C}" type="presParOf" srcId="{7F9B1F4E-7369-4236-8C8A-0B111FE9C355}" destId="{48A8F91F-0BEB-459F-B104-137E6B37B380}" srcOrd="3" destOrd="0" presId="urn:microsoft.com/office/officeart/2005/8/layout/hierarchy3"/>
    <dgm:cxn modelId="{89A3C43A-CEC8-4535-BF34-62583BAE0F2B}" type="presParOf" srcId="{7F9B1F4E-7369-4236-8C8A-0B111FE9C355}" destId="{BA8B5D0C-97E1-418D-9CB2-222E47D0C240}" srcOrd="4" destOrd="0" presId="urn:microsoft.com/office/officeart/2005/8/layout/hierarchy3"/>
    <dgm:cxn modelId="{9CA9052C-0C9C-4289-B1F7-DF135A0CB09C}" type="presParOf" srcId="{7F9B1F4E-7369-4236-8C8A-0B111FE9C355}" destId="{6312BB85-C699-4004-A48C-474A371FB59E}" srcOrd="5" destOrd="0" presId="urn:microsoft.com/office/officeart/2005/8/layout/hierarchy3"/>
    <dgm:cxn modelId="{CBBBDB48-8AA2-4379-BED3-86A101690CEA}" type="presParOf" srcId="{7F9B1F4E-7369-4236-8C8A-0B111FE9C355}" destId="{5C78198C-E3E6-4739-A2FB-D8438428A14C}" srcOrd="6" destOrd="0" presId="urn:microsoft.com/office/officeart/2005/8/layout/hierarchy3"/>
    <dgm:cxn modelId="{81ECF8A2-ED20-48C7-B19C-10A7553078A4}" type="presParOf" srcId="{7F9B1F4E-7369-4236-8C8A-0B111FE9C355}" destId="{521A5656-453A-412F-8F98-576212271FDD}" srcOrd="7"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استاندارد و ضوابط طرح</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200" b="1" dirty="0" smtClean="0">
              <a:latin typeface="Adobe Arabic" pitchFamily="18" charset="-78"/>
              <a:cs typeface="Adobe Arabic" pitchFamily="18" charset="-78"/>
            </a:rPr>
            <a:t>استاندارد و ضوابط</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برنامه فیزیکی و سرانه ها</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1E453D72-F769-459D-BB98-08B95C1229AA}">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دیاگرام ها</a:t>
          </a:r>
          <a:endParaRPr lang="en-US" sz="1200" b="1" dirty="0">
            <a:latin typeface="Adobe Arabic" pitchFamily="18" charset="-78"/>
            <a:cs typeface="Adobe Arabic" pitchFamily="18" charset="-78"/>
          </a:endParaRPr>
        </a:p>
      </dgm:t>
    </dgm:pt>
    <dgm:pt modelId="{2402225B-4811-459A-B62E-5381096BED05}" type="parTrans" cxnId="{C683FD0C-9875-4868-BDCB-57BADABF59EC}">
      <dgm:prSet/>
      <dgm:spPr/>
      <dgm:t>
        <a:bodyPr/>
        <a:lstStyle/>
        <a:p>
          <a:endParaRPr lang="en-US"/>
        </a:p>
      </dgm:t>
    </dgm:pt>
    <dgm:pt modelId="{0BF900BD-1A4D-4751-B738-0E0FAB24699F}" type="sibTrans" cxnId="{C683FD0C-9875-4868-BDCB-57BADABF59EC}">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3"/>
      <dgm:spPr/>
      <dgm:t>
        <a:bodyPr/>
        <a:lstStyle/>
        <a:p>
          <a:endParaRPr lang="en-US"/>
        </a:p>
      </dgm:t>
    </dgm:pt>
    <dgm:pt modelId="{79CB2974-4258-4016-BED7-D8F79A328CFF}" type="pres">
      <dgm:prSet presAssocID="{B0C98B80-C636-4289-B0E3-99BC6FA52F85}" presName="childText" presStyleLbl="bgAcc1" presStyleIdx="0" presStyleCnt="3"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3"/>
      <dgm:spPr/>
      <dgm:t>
        <a:bodyPr/>
        <a:lstStyle/>
        <a:p>
          <a:endParaRPr lang="en-US"/>
        </a:p>
      </dgm:t>
    </dgm:pt>
    <dgm:pt modelId="{48A8F91F-0BEB-459F-B104-137E6B37B380}" type="pres">
      <dgm:prSet presAssocID="{ECA2AFDE-3C28-493C-8D37-53A8A225DE7B}" presName="childText" presStyleLbl="bgAcc1" presStyleIdx="1" presStyleCnt="3" custScaleY="47877">
        <dgm:presLayoutVars>
          <dgm:bulletEnabled val="1"/>
        </dgm:presLayoutVars>
      </dgm:prSet>
      <dgm:spPr/>
      <dgm:t>
        <a:bodyPr/>
        <a:lstStyle/>
        <a:p>
          <a:endParaRPr lang="en-US"/>
        </a:p>
      </dgm:t>
    </dgm:pt>
    <dgm:pt modelId="{490CFA41-6722-4D36-9F8E-3E0C99C250B6}" type="pres">
      <dgm:prSet presAssocID="{2402225B-4811-459A-B62E-5381096BED05}" presName="Name13" presStyleLbl="parChTrans1D2" presStyleIdx="2" presStyleCnt="3"/>
      <dgm:spPr/>
      <dgm:t>
        <a:bodyPr/>
        <a:lstStyle/>
        <a:p>
          <a:endParaRPr lang="en-US"/>
        </a:p>
      </dgm:t>
    </dgm:pt>
    <dgm:pt modelId="{8FFD3124-CC75-4427-B998-D4B675CF2F13}" type="pres">
      <dgm:prSet presAssocID="{1E453D72-F769-459D-BB98-08B95C1229AA}" presName="childText" presStyleLbl="bgAcc1" presStyleIdx="2" presStyleCnt="3" custScaleY="47877">
        <dgm:presLayoutVars>
          <dgm:bulletEnabled val="1"/>
        </dgm:presLayoutVars>
      </dgm:prSet>
      <dgm:spPr/>
      <dgm:t>
        <a:bodyPr/>
        <a:lstStyle/>
        <a:p>
          <a:endParaRPr lang="en-US"/>
        </a:p>
      </dgm:t>
    </dgm:pt>
  </dgm:ptLst>
  <dgm:cxnLst>
    <dgm:cxn modelId="{DD427743-429F-46DC-845B-7CBF15F35455}" type="presOf" srcId="{49BAB4D9-722C-4BFC-AB7A-4C631AE85301}" destId="{CF85CB47-4192-45EA-A07E-C73D4636A4A6}" srcOrd="1" destOrd="0" presId="urn:microsoft.com/office/officeart/2005/8/layout/hierarchy3"/>
    <dgm:cxn modelId="{7563C3A3-DE20-485B-9E27-3D94DDBB1A31}" type="presOf" srcId="{49BAB4D9-722C-4BFC-AB7A-4C631AE85301}" destId="{512A1A97-E871-4C43-915B-C8BF0EEA166A}" srcOrd="0" destOrd="0" presId="urn:microsoft.com/office/officeart/2005/8/layout/hierarchy3"/>
    <dgm:cxn modelId="{594573F4-903B-4F53-B684-2CAB5F456A06}" type="presOf" srcId="{12876316-C5BB-4D54-B887-BF2157DDBC57}" destId="{7327A21F-FBF3-4FFB-AA49-57252446DE80}"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FF896343-809F-48F9-901F-1293C3F7D4EE}" type="presOf" srcId="{E99AE880-5184-43FC-B30F-826825F35397}" destId="{A37FE8A8-C0FC-4112-9691-C0E7F2E8C239}" srcOrd="0" destOrd="0" presId="urn:microsoft.com/office/officeart/2005/8/layout/hierarchy3"/>
    <dgm:cxn modelId="{1D1C10D6-BFE9-4613-8681-0EF9A2DDF6C9}" type="presOf" srcId="{08B7A69D-981F-404F-9E88-BE92D83A7CD9}" destId="{469BB64D-B3FE-4EA2-9407-FC3C9D6732CC}" srcOrd="0" destOrd="0" presId="urn:microsoft.com/office/officeart/2005/8/layout/hierarchy3"/>
    <dgm:cxn modelId="{196A6D0E-A401-49A2-80BD-27663347AA76}" type="presOf" srcId="{2402225B-4811-459A-B62E-5381096BED05}" destId="{490CFA41-6722-4D36-9F8E-3E0C99C250B6}" srcOrd="0" destOrd="0" presId="urn:microsoft.com/office/officeart/2005/8/layout/hierarchy3"/>
    <dgm:cxn modelId="{42775013-1D15-4598-8E29-BBF1E4047B00}" type="presOf" srcId="{ECA2AFDE-3C28-493C-8D37-53A8A225DE7B}" destId="{48A8F91F-0BEB-459F-B104-137E6B37B380}"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20FC3644-7AE6-44C8-8478-47B65BD62E66}" type="presOf" srcId="{B0C98B80-C636-4289-B0E3-99BC6FA52F85}" destId="{79CB2974-4258-4016-BED7-D8F79A328CFF}" srcOrd="0" destOrd="0" presId="urn:microsoft.com/office/officeart/2005/8/layout/hierarchy3"/>
    <dgm:cxn modelId="{DC6CFB8F-A7AB-4BE1-85D2-B6FFB1D930A0}" type="presOf" srcId="{1E453D72-F769-459D-BB98-08B95C1229AA}" destId="{8FFD3124-CC75-4427-B998-D4B675CF2F13}" srcOrd="0" destOrd="0" presId="urn:microsoft.com/office/officeart/2005/8/layout/hierarchy3"/>
    <dgm:cxn modelId="{C683FD0C-9875-4868-BDCB-57BADABF59EC}" srcId="{49BAB4D9-722C-4BFC-AB7A-4C631AE85301}" destId="{1E453D72-F769-459D-BB98-08B95C1229AA}" srcOrd="2" destOrd="0" parTransId="{2402225B-4811-459A-B62E-5381096BED05}" sibTransId="{0BF900BD-1A4D-4751-B738-0E0FAB24699F}"/>
    <dgm:cxn modelId="{97FFCC77-B200-4294-A7A8-6521FBB9E6B5}" srcId="{08B7A69D-981F-404F-9E88-BE92D83A7CD9}" destId="{49BAB4D9-722C-4BFC-AB7A-4C631AE85301}" srcOrd="0" destOrd="0" parTransId="{8506FD54-BD3D-4F6E-8E4F-CA75411B4BE9}" sibTransId="{D11877B2-86AA-4AEE-8F67-B909BE07454F}"/>
    <dgm:cxn modelId="{F15DBEB7-92D4-4242-BCAC-CA2D3902632F}" type="presParOf" srcId="{469BB64D-B3FE-4EA2-9407-FC3C9D6732CC}" destId="{43B5C500-036C-44BF-8440-A2477AB6E2FA}" srcOrd="0" destOrd="0" presId="urn:microsoft.com/office/officeart/2005/8/layout/hierarchy3"/>
    <dgm:cxn modelId="{F43EB657-E238-4C3F-BF15-A84898718C5E}" type="presParOf" srcId="{43B5C500-036C-44BF-8440-A2477AB6E2FA}" destId="{88E6AA1D-461B-4711-9863-ECC7F78F8667}" srcOrd="0" destOrd="0" presId="urn:microsoft.com/office/officeart/2005/8/layout/hierarchy3"/>
    <dgm:cxn modelId="{49E5869F-60A7-46AC-A6B9-80C8AC4D49D7}" type="presParOf" srcId="{88E6AA1D-461B-4711-9863-ECC7F78F8667}" destId="{512A1A97-E871-4C43-915B-C8BF0EEA166A}" srcOrd="0" destOrd="0" presId="urn:microsoft.com/office/officeart/2005/8/layout/hierarchy3"/>
    <dgm:cxn modelId="{7E20E066-5501-40A2-A642-D3E65315454D}" type="presParOf" srcId="{88E6AA1D-461B-4711-9863-ECC7F78F8667}" destId="{CF85CB47-4192-45EA-A07E-C73D4636A4A6}" srcOrd="1" destOrd="0" presId="urn:microsoft.com/office/officeart/2005/8/layout/hierarchy3"/>
    <dgm:cxn modelId="{5750AB28-2464-439C-BABF-CD26D3A55E90}" type="presParOf" srcId="{43B5C500-036C-44BF-8440-A2477AB6E2FA}" destId="{7F9B1F4E-7369-4236-8C8A-0B111FE9C355}" srcOrd="1" destOrd="0" presId="urn:microsoft.com/office/officeart/2005/8/layout/hierarchy3"/>
    <dgm:cxn modelId="{E5EAEDAA-5385-4CB3-BDC3-9EDE2D356194}" type="presParOf" srcId="{7F9B1F4E-7369-4236-8C8A-0B111FE9C355}" destId="{A37FE8A8-C0FC-4112-9691-C0E7F2E8C239}" srcOrd="0" destOrd="0" presId="urn:microsoft.com/office/officeart/2005/8/layout/hierarchy3"/>
    <dgm:cxn modelId="{4AD279B9-87CA-4C42-B719-C3E98C348C8C}" type="presParOf" srcId="{7F9B1F4E-7369-4236-8C8A-0B111FE9C355}" destId="{79CB2974-4258-4016-BED7-D8F79A328CFF}" srcOrd="1" destOrd="0" presId="urn:microsoft.com/office/officeart/2005/8/layout/hierarchy3"/>
    <dgm:cxn modelId="{408B73A4-73C3-4936-95AF-88D8E977ECDB}" type="presParOf" srcId="{7F9B1F4E-7369-4236-8C8A-0B111FE9C355}" destId="{7327A21F-FBF3-4FFB-AA49-57252446DE80}" srcOrd="2" destOrd="0" presId="urn:microsoft.com/office/officeart/2005/8/layout/hierarchy3"/>
    <dgm:cxn modelId="{4C130BA4-2125-49EB-BCD1-1A8C33A5347F}" type="presParOf" srcId="{7F9B1F4E-7369-4236-8C8A-0B111FE9C355}" destId="{48A8F91F-0BEB-459F-B104-137E6B37B380}" srcOrd="3" destOrd="0" presId="urn:microsoft.com/office/officeart/2005/8/layout/hierarchy3"/>
    <dgm:cxn modelId="{F5997F8E-EC40-4027-BDCB-F3F7DEF04D0B}" type="presParOf" srcId="{7F9B1F4E-7369-4236-8C8A-0B111FE9C355}" destId="{490CFA41-6722-4D36-9F8E-3E0C99C250B6}" srcOrd="4" destOrd="0" presId="urn:microsoft.com/office/officeart/2005/8/layout/hierarchy3"/>
    <dgm:cxn modelId="{05E9F626-3478-44DF-9B22-EC62BA6EA8FD}" type="presParOf" srcId="{7F9B1F4E-7369-4236-8C8A-0B111FE9C355}" destId="{8FFD3124-CC75-4427-B998-D4B675CF2F13}" srcOrd="5"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استاندارد و ضوابط طرح</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C00000"/>
        </a:solidFill>
        <a:ln/>
      </dgm:spPr>
      <dgm:t>
        <a:bodyPr/>
        <a:lstStyle/>
        <a:p>
          <a:r>
            <a:rPr lang="fa-IR" sz="1200" b="1" dirty="0" smtClean="0">
              <a:latin typeface="Adobe Arabic" pitchFamily="18" charset="-78"/>
              <a:cs typeface="Adobe Arabic" pitchFamily="18" charset="-78"/>
            </a:rPr>
            <a:t>استاندارد و ضوابط</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برنامه فیزیکی و سرانه ها</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1E453D72-F769-459D-BB98-08B95C1229AA}">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دیاگرام ها</a:t>
          </a:r>
          <a:endParaRPr lang="en-US" sz="1200" b="1" dirty="0">
            <a:latin typeface="Adobe Arabic" pitchFamily="18" charset="-78"/>
            <a:cs typeface="Adobe Arabic" pitchFamily="18" charset="-78"/>
          </a:endParaRPr>
        </a:p>
      </dgm:t>
    </dgm:pt>
    <dgm:pt modelId="{2402225B-4811-459A-B62E-5381096BED05}" type="parTrans" cxnId="{C683FD0C-9875-4868-BDCB-57BADABF59EC}">
      <dgm:prSet/>
      <dgm:spPr/>
      <dgm:t>
        <a:bodyPr/>
        <a:lstStyle/>
        <a:p>
          <a:endParaRPr lang="en-US"/>
        </a:p>
      </dgm:t>
    </dgm:pt>
    <dgm:pt modelId="{0BF900BD-1A4D-4751-B738-0E0FAB24699F}" type="sibTrans" cxnId="{C683FD0C-9875-4868-BDCB-57BADABF59EC}">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3"/>
      <dgm:spPr/>
      <dgm:t>
        <a:bodyPr/>
        <a:lstStyle/>
        <a:p>
          <a:endParaRPr lang="en-US"/>
        </a:p>
      </dgm:t>
    </dgm:pt>
    <dgm:pt modelId="{79CB2974-4258-4016-BED7-D8F79A328CFF}" type="pres">
      <dgm:prSet presAssocID="{B0C98B80-C636-4289-B0E3-99BC6FA52F85}" presName="childText" presStyleLbl="bgAcc1" presStyleIdx="0" presStyleCnt="3"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3"/>
      <dgm:spPr/>
      <dgm:t>
        <a:bodyPr/>
        <a:lstStyle/>
        <a:p>
          <a:endParaRPr lang="en-US"/>
        </a:p>
      </dgm:t>
    </dgm:pt>
    <dgm:pt modelId="{48A8F91F-0BEB-459F-B104-137E6B37B380}" type="pres">
      <dgm:prSet presAssocID="{ECA2AFDE-3C28-493C-8D37-53A8A225DE7B}" presName="childText" presStyleLbl="bgAcc1" presStyleIdx="1" presStyleCnt="3" custScaleY="47877">
        <dgm:presLayoutVars>
          <dgm:bulletEnabled val="1"/>
        </dgm:presLayoutVars>
      </dgm:prSet>
      <dgm:spPr/>
      <dgm:t>
        <a:bodyPr/>
        <a:lstStyle/>
        <a:p>
          <a:endParaRPr lang="en-US"/>
        </a:p>
      </dgm:t>
    </dgm:pt>
    <dgm:pt modelId="{490CFA41-6722-4D36-9F8E-3E0C99C250B6}" type="pres">
      <dgm:prSet presAssocID="{2402225B-4811-459A-B62E-5381096BED05}" presName="Name13" presStyleLbl="parChTrans1D2" presStyleIdx="2" presStyleCnt="3"/>
      <dgm:spPr/>
      <dgm:t>
        <a:bodyPr/>
        <a:lstStyle/>
        <a:p>
          <a:endParaRPr lang="en-US"/>
        </a:p>
      </dgm:t>
    </dgm:pt>
    <dgm:pt modelId="{8FFD3124-CC75-4427-B998-D4B675CF2F13}" type="pres">
      <dgm:prSet presAssocID="{1E453D72-F769-459D-BB98-08B95C1229AA}" presName="childText" presStyleLbl="bgAcc1" presStyleIdx="2" presStyleCnt="3" custScaleY="47877">
        <dgm:presLayoutVars>
          <dgm:bulletEnabled val="1"/>
        </dgm:presLayoutVars>
      </dgm:prSet>
      <dgm:spPr/>
      <dgm:t>
        <a:bodyPr/>
        <a:lstStyle/>
        <a:p>
          <a:endParaRPr lang="en-US"/>
        </a:p>
      </dgm:t>
    </dgm:pt>
  </dgm:ptLst>
  <dgm:cxnLst>
    <dgm:cxn modelId="{9BC0A472-604B-47F4-ACC1-3E43D2F691E8}" type="presOf" srcId="{E99AE880-5184-43FC-B30F-826825F35397}" destId="{A37FE8A8-C0FC-4112-9691-C0E7F2E8C239}" srcOrd="0" destOrd="0" presId="urn:microsoft.com/office/officeart/2005/8/layout/hierarchy3"/>
    <dgm:cxn modelId="{D28D2E8B-5585-4653-BE9D-72F4CDE86010}" type="presOf" srcId="{49BAB4D9-722C-4BFC-AB7A-4C631AE85301}" destId="{512A1A97-E871-4C43-915B-C8BF0EEA166A}" srcOrd="0" destOrd="0" presId="urn:microsoft.com/office/officeart/2005/8/layout/hierarchy3"/>
    <dgm:cxn modelId="{58E0DE85-EA3D-4544-8741-3EC48C9E85D0}" type="presOf" srcId="{ECA2AFDE-3C28-493C-8D37-53A8A225DE7B}" destId="{48A8F91F-0BEB-459F-B104-137E6B37B380}"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F714240B-838C-4BF2-B3DA-30AD0649A63E}" type="presOf" srcId="{08B7A69D-981F-404F-9E88-BE92D83A7CD9}" destId="{469BB64D-B3FE-4EA2-9407-FC3C9D6732CC}"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E9451595-9287-47FA-8C51-6DCF0736E7B8}" type="presOf" srcId="{B0C98B80-C636-4289-B0E3-99BC6FA52F85}" destId="{79CB2974-4258-4016-BED7-D8F79A328CFF}" srcOrd="0" destOrd="0" presId="urn:microsoft.com/office/officeart/2005/8/layout/hierarchy3"/>
    <dgm:cxn modelId="{760DF142-FF3C-45B8-8CAB-1ADC2083DF48}" type="presOf" srcId="{49BAB4D9-722C-4BFC-AB7A-4C631AE85301}" destId="{CF85CB47-4192-45EA-A07E-C73D4636A4A6}" srcOrd="1" destOrd="0" presId="urn:microsoft.com/office/officeart/2005/8/layout/hierarchy3"/>
    <dgm:cxn modelId="{AAFFE35F-31E3-4130-8C04-10BB8647F16A}" type="presOf" srcId="{1E453D72-F769-459D-BB98-08B95C1229AA}" destId="{8FFD3124-CC75-4427-B998-D4B675CF2F13}" srcOrd="0" destOrd="0" presId="urn:microsoft.com/office/officeart/2005/8/layout/hierarchy3"/>
    <dgm:cxn modelId="{DF7B3057-3039-4EF4-8A62-03E9CE13AA16}" type="presOf" srcId="{12876316-C5BB-4D54-B887-BF2157DDBC57}" destId="{7327A21F-FBF3-4FFB-AA49-57252446DE80}" srcOrd="0" destOrd="0" presId="urn:microsoft.com/office/officeart/2005/8/layout/hierarchy3"/>
    <dgm:cxn modelId="{EF1B4FC1-8902-4034-B961-C27136C265DF}" type="presOf" srcId="{2402225B-4811-459A-B62E-5381096BED05}" destId="{490CFA41-6722-4D36-9F8E-3E0C99C250B6}" srcOrd="0" destOrd="0" presId="urn:microsoft.com/office/officeart/2005/8/layout/hierarchy3"/>
    <dgm:cxn modelId="{C683FD0C-9875-4868-BDCB-57BADABF59EC}" srcId="{49BAB4D9-722C-4BFC-AB7A-4C631AE85301}" destId="{1E453D72-F769-459D-BB98-08B95C1229AA}" srcOrd="2" destOrd="0" parTransId="{2402225B-4811-459A-B62E-5381096BED05}" sibTransId="{0BF900BD-1A4D-4751-B738-0E0FAB24699F}"/>
    <dgm:cxn modelId="{97FFCC77-B200-4294-A7A8-6521FBB9E6B5}" srcId="{08B7A69D-981F-404F-9E88-BE92D83A7CD9}" destId="{49BAB4D9-722C-4BFC-AB7A-4C631AE85301}" srcOrd="0" destOrd="0" parTransId="{8506FD54-BD3D-4F6E-8E4F-CA75411B4BE9}" sibTransId="{D11877B2-86AA-4AEE-8F67-B909BE07454F}"/>
    <dgm:cxn modelId="{E6DE256B-28A6-45C6-836D-8B7267FBAA60}" type="presParOf" srcId="{469BB64D-B3FE-4EA2-9407-FC3C9D6732CC}" destId="{43B5C500-036C-44BF-8440-A2477AB6E2FA}" srcOrd="0" destOrd="0" presId="urn:microsoft.com/office/officeart/2005/8/layout/hierarchy3"/>
    <dgm:cxn modelId="{4618B456-3C70-42BD-94CC-70F2FF0814F8}" type="presParOf" srcId="{43B5C500-036C-44BF-8440-A2477AB6E2FA}" destId="{88E6AA1D-461B-4711-9863-ECC7F78F8667}" srcOrd="0" destOrd="0" presId="urn:microsoft.com/office/officeart/2005/8/layout/hierarchy3"/>
    <dgm:cxn modelId="{230DFF80-BFAB-4E36-9B69-D28F892CAC58}" type="presParOf" srcId="{88E6AA1D-461B-4711-9863-ECC7F78F8667}" destId="{512A1A97-E871-4C43-915B-C8BF0EEA166A}" srcOrd="0" destOrd="0" presId="urn:microsoft.com/office/officeart/2005/8/layout/hierarchy3"/>
    <dgm:cxn modelId="{0E87DA8C-2CEA-4A7D-BDFE-60FBEE7DC9CB}" type="presParOf" srcId="{88E6AA1D-461B-4711-9863-ECC7F78F8667}" destId="{CF85CB47-4192-45EA-A07E-C73D4636A4A6}" srcOrd="1" destOrd="0" presId="urn:microsoft.com/office/officeart/2005/8/layout/hierarchy3"/>
    <dgm:cxn modelId="{ADB0EE16-D64A-423F-8BBE-A106E2101EB7}" type="presParOf" srcId="{43B5C500-036C-44BF-8440-A2477AB6E2FA}" destId="{7F9B1F4E-7369-4236-8C8A-0B111FE9C355}" srcOrd="1" destOrd="0" presId="urn:microsoft.com/office/officeart/2005/8/layout/hierarchy3"/>
    <dgm:cxn modelId="{76DFEC19-DF4A-4DC3-8AFD-856D107B5C36}" type="presParOf" srcId="{7F9B1F4E-7369-4236-8C8A-0B111FE9C355}" destId="{A37FE8A8-C0FC-4112-9691-C0E7F2E8C239}" srcOrd="0" destOrd="0" presId="urn:microsoft.com/office/officeart/2005/8/layout/hierarchy3"/>
    <dgm:cxn modelId="{8C737D22-90B3-4BE3-80D2-C6106927C4F2}" type="presParOf" srcId="{7F9B1F4E-7369-4236-8C8A-0B111FE9C355}" destId="{79CB2974-4258-4016-BED7-D8F79A328CFF}" srcOrd="1" destOrd="0" presId="urn:microsoft.com/office/officeart/2005/8/layout/hierarchy3"/>
    <dgm:cxn modelId="{16625FD8-06E8-40D4-8C7F-6680FBBD6CAA}" type="presParOf" srcId="{7F9B1F4E-7369-4236-8C8A-0B111FE9C355}" destId="{7327A21F-FBF3-4FFB-AA49-57252446DE80}" srcOrd="2" destOrd="0" presId="urn:microsoft.com/office/officeart/2005/8/layout/hierarchy3"/>
    <dgm:cxn modelId="{04196C84-4F3C-438A-89D3-B32BAB0BC07F}" type="presParOf" srcId="{7F9B1F4E-7369-4236-8C8A-0B111FE9C355}" destId="{48A8F91F-0BEB-459F-B104-137E6B37B380}" srcOrd="3" destOrd="0" presId="urn:microsoft.com/office/officeart/2005/8/layout/hierarchy3"/>
    <dgm:cxn modelId="{858DB329-ED4E-46C7-80FA-06B23453284E}" type="presParOf" srcId="{7F9B1F4E-7369-4236-8C8A-0B111FE9C355}" destId="{490CFA41-6722-4D36-9F8E-3E0C99C250B6}" srcOrd="4" destOrd="0" presId="urn:microsoft.com/office/officeart/2005/8/layout/hierarchy3"/>
    <dgm:cxn modelId="{AC95420A-5A49-420D-BA98-DB318C96580F}" type="presParOf" srcId="{7F9B1F4E-7369-4236-8C8A-0B111FE9C355}" destId="{8FFD3124-CC75-4427-B998-D4B675CF2F13}" srcOrd="5"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استاندارد و ضوابط طرح</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استاندارد و ضوابط</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200" b="1" dirty="0" smtClean="0">
              <a:latin typeface="Adobe Arabic" pitchFamily="18" charset="-78"/>
              <a:cs typeface="Adobe Arabic" pitchFamily="18" charset="-78"/>
            </a:rPr>
            <a:t>برنامه فیزیکی و سرانه ها</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1E453D72-F769-459D-BB98-08B95C1229AA}">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دیاگرام ها</a:t>
          </a:r>
          <a:endParaRPr lang="en-US" sz="1200" b="1" dirty="0">
            <a:latin typeface="Adobe Arabic" pitchFamily="18" charset="-78"/>
            <a:cs typeface="Adobe Arabic" pitchFamily="18" charset="-78"/>
          </a:endParaRPr>
        </a:p>
      </dgm:t>
    </dgm:pt>
    <dgm:pt modelId="{2402225B-4811-459A-B62E-5381096BED05}" type="parTrans" cxnId="{C683FD0C-9875-4868-BDCB-57BADABF59EC}">
      <dgm:prSet/>
      <dgm:spPr/>
      <dgm:t>
        <a:bodyPr/>
        <a:lstStyle/>
        <a:p>
          <a:endParaRPr lang="en-US"/>
        </a:p>
      </dgm:t>
    </dgm:pt>
    <dgm:pt modelId="{0BF900BD-1A4D-4751-B738-0E0FAB24699F}" type="sibTrans" cxnId="{C683FD0C-9875-4868-BDCB-57BADABF59EC}">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3"/>
      <dgm:spPr/>
      <dgm:t>
        <a:bodyPr/>
        <a:lstStyle/>
        <a:p>
          <a:endParaRPr lang="en-US"/>
        </a:p>
      </dgm:t>
    </dgm:pt>
    <dgm:pt modelId="{79CB2974-4258-4016-BED7-D8F79A328CFF}" type="pres">
      <dgm:prSet presAssocID="{B0C98B80-C636-4289-B0E3-99BC6FA52F85}" presName="childText" presStyleLbl="bgAcc1" presStyleIdx="0" presStyleCnt="3"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3"/>
      <dgm:spPr/>
      <dgm:t>
        <a:bodyPr/>
        <a:lstStyle/>
        <a:p>
          <a:endParaRPr lang="en-US"/>
        </a:p>
      </dgm:t>
    </dgm:pt>
    <dgm:pt modelId="{48A8F91F-0BEB-459F-B104-137E6B37B380}" type="pres">
      <dgm:prSet presAssocID="{ECA2AFDE-3C28-493C-8D37-53A8A225DE7B}" presName="childText" presStyleLbl="bgAcc1" presStyleIdx="1" presStyleCnt="3" custScaleY="47877">
        <dgm:presLayoutVars>
          <dgm:bulletEnabled val="1"/>
        </dgm:presLayoutVars>
      </dgm:prSet>
      <dgm:spPr/>
      <dgm:t>
        <a:bodyPr/>
        <a:lstStyle/>
        <a:p>
          <a:endParaRPr lang="en-US"/>
        </a:p>
      </dgm:t>
    </dgm:pt>
    <dgm:pt modelId="{490CFA41-6722-4D36-9F8E-3E0C99C250B6}" type="pres">
      <dgm:prSet presAssocID="{2402225B-4811-459A-B62E-5381096BED05}" presName="Name13" presStyleLbl="parChTrans1D2" presStyleIdx="2" presStyleCnt="3"/>
      <dgm:spPr/>
      <dgm:t>
        <a:bodyPr/>
        <a:lstStyle/>
        <a:p>
          <a:endParaRPr lang="en-US"/>
        </a:p>
      </dgm:t>
    </dgm:pt>
    <dgm:pt modelId="{8FFD3124-CC75-4427-B998-D4B675CF2F13}" type="pres">
      <dgm:prSet presAssocID="{1E453D72-F769-459D-BB98-08B95C1229AA}" presName="childText" presStyleLbl="bgAcc1" presStyleIdx="2" presStyleCnt="3" custScaleY="47877">
        <dgm:presLayoutVars>
          <dgm:bulletEnabled val="1"/>
        </dgm:presLayoutVars>
      </dgm:prSet>
      <dgm:spPr/>
      <dgm:t>
        <a:bodyPr/>
        <a:lstStyle/>
        <a:p>
          <a:endParaRPr lang="en-US"/>
        </a:p>
      </dgm:t>
    </dgm:pt>
  </dgm:ptLst>
  <dgm:cxnLst>
    <dgm:cxn modelId="{1C2E72E0-691D-4F8B-8ECE-0790D0C856C3}" type="presOf" srcId="{B0C98B80-C636-4289-B0E3-99BC6FA52F85}" destId="{79CB2974-4258-4016-BED7-D8F79A328CFF}" srcOrd="0" destOrd="0" presId="urn:microsoft.com/office/officeart/2005/8/layout/hierarchy3"/>
    <dgm:cxn modelId="{C683FD0C-9875-4868-BDCB-57BADABF59EC}" srcId="{49BAB4D9-722C-4BFC-AB7A-4C631AE85301}" destId="{1E453D72-F769-459D-BB98-08B95C1229AA}" srcOrd="2" destOrd="0" parTransId="{2402225B-4811-459A-B62E-5381096BED05}" sibTransId="{0BF900BD-1A4D-4751-B738-0E0FAB24699F}"/>
    <dgm:cxn modelId="{EFCDC06C-8172-4EA0-9F2F-C9EB2591276F}" type="presOf" srcId="{49BAB4D9-722C-4BFC-AB7A-4C631AE85301}" destId="{CF85CB47-4192-45EA-A07E-C73D4636A4A6}" srcOrd="1" destOrd="0" presId="urn:microsoft.com/office/officeart/2005/8/layout/hierarchy3"/>
    <dgm:cxn modelId="{783ABF5B-07D2-4BFE-B417-D9728F1024C3}" type="presOf" srcId="{E99AE880-5184-43FC-B30F-826825F35397}" destId="{A37FE8A8-C0FC-4112-9691-C0E7F2E8C239}"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63BC861F-F7F0-4104-B1C4-4C3CF3D1F7F9}" srcId="{49BAB4D9-722C-4BFC-AB7A-4C631AE85301}" destId="{ECA2AFDE-3C28-493C-8D37-53A8A225DE7B}" srcOrd="1" destOrd="0" parTransId="{12876316-C5BB-4D54-B887-BF2157DDBC57}" sibTransId="{080E112D-7BEB-4A3E-B17E-13609774E2B1}"/>
    <dgm:cxn modelId="{EE026AA2-1D42-40B3-8C79-64544F9EE01C}" type="presOf" srcId="{ECA2AFDE-3C28-493C-8D37-53A8A225DE7B}" destId="{48A8F91F-0BEB-459F-B104-137E6B37B380}"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3C33769C-1217-4F8B-85D6-525FE946E61C}" type="presOf" srcId="{12876316-C5BB-4D54-B887-BF2157DDBC57}" destId="{7327A21F-FBF3-4FFB-AA49-57252446DE80}" srcOrd="0" destOrd="0" presId="urn:microsoft.com/office/officeart/2005/8/layout/hierarchy3"/>
    <dgm:cxn modelId="{5CC5940C-1FA6-4B4E-9BA5-D440548AC430}" type="presOf" srcId="{1E453D72-F769-459D-BB98-08B95C1229AA}" destId="{8FFD3124-CC75-4427-B998-D4B675CF2F13}" srcOrd="0" destOrd="0" presId="urn:microsoft.com/office/officeart/2005/8/layout/hierarchy3"/>
    <dgm:cxn modelId="{452099A0-3351-4240-A6F3-09DF616150E3}" type="presOf" srcId="{49BAB4D9-722C-4BFC-AB7A-4C631AE85301}" destId="{512A1A97-E871-4C43-915B-C8BF0EEA166A}" srcOrd="0" destOrd="0" presId="urn:microsoft.com/office/officeart/2005/8/layout/hierarchy3"/>
    <dgm:cxn modelId="{DEFA7403-1AE1-4735-BD6A-67EADB121BAD}" type="presOf" srcId="{2402225B-4811-459A-B62E-5381096BED05}" destId="{490CFA41-6722-4D36-9F8E-3E0C99C250B6}" srcOrd="0" destOrd="0" presId="urn:microsoft.com/office/officeart/2005/8/layout/hierarchy3"/>
    <dgm:cxn modelId="{A35244DD-E6D6-4B03-8E7C-B20AEFFFFEEE}" type="presOf" srcId="{08B7A69D-981F-404F-9E88-BE92D83A7CD9}" destId="{469BB64D-B3FE-4EA2-9407-FC3C9D6732CC}" srcOrd="0" destOrd="0" presId="urn:microsoft.com/office/officeart/2005/8/layout/hierarchy3"/>
    <dgm:cxn modelId="{56D5D5D3-0E63-47A3-B1C2-19A3E0DAA8A5}" type="presParOf" srcId="{469BB64D-B3FE-4EA2-9407-FC3C9D6732CC}" destId="{43B5C500-036C-44BF-8440-A2477AB6E2FA}" srcOrd="0" destOrd="0" presId="urn:microsoft.com/office/officeart/2005/8/layout/hierarchy3"/>
    <dgm:cxn modelId="{5D9B3E10-A6D4-4EF6-B675-0959AAB2DE92}" type="presParOf" srcId="{43B5C500-036C-44BF-8440-A2477AB6E2FA}" destId="{88E6AA1D-461B-4711-9863-ECC7F78F8667}" srcOrd="0" destOrd="0" presId="urn:microsoft.com/office/officeart/2005/8/layout/hierarchy3"/>
    <dgm:cxn modelId="{30577F7C-4C92-4E15-8AC9-C9323992FF75}" type="presParOf" srcId="{88E6AA1D-461B-4711-9863-ECC7F78F8667}" destId="{512A1A97-E871-4C43-915B-C8BF0EEA166A}" srcOrd="0" destOrd="0" presId="urn:microsoft.com/office/officeart/2005/8/layout/hierarchy3"/>
    <dgm:cxn modelId="{25B1A10D-F477-463D-ACCC-EE175822EFE1}" type="presParOf" srcId="{88E6AA1D-461B-4711-9863-ECC7F78F8667}" destId="{CF85CB47-4192-45EA-A07E-C73D4636A4A6}" srcOrd="1" destOrd="0" presId="urn:microsoft.com/office/officeart/2005/8/layout/hierarchy3"/>
    <dgm:cxn modelId="{C4A63A05-06CF-4DBC-81A4-EE94DB4ED2F6}" type="presParOf" srcId="{43B5C500-036C-44BF-8440-A2477AB6E2FA}" destId="{7F9B1F4E-7369-4236-8C8A-0B111FE9C355}" srcOrd="1" destOrd="0" presId="urn:microsoft.com/office/officeart/2005/8/layout/hierarchy3"/>
    <dgm:cxn modelId="{C4446B61-F6B1-4976-B3E4-D5E522CE47E0}" type="presParOf" srcId="{7F9B1F4E-7369-4236-8C8A-0B111FE9C355}" destId="{A37FE8A8-C0FC-4112-9691-C0E7F2E8C239}" srcOrd="0" destOrd="0" presId="urn:microsoft.com/office/officeart/2005/8/layout/hierarchy3"/>
    <dgm:cxn modelId="{29CBFDA4-9892-43EE-A656-54963D2E68A8}" type="presParOf" srcId="{7F9B1F4E-7369-4236-8C8A-0B111FE9C355}" destId="{79CB2974-4258-4016-BED7-D8F79A328CFF}" srcOrd="1" destOrd="0" presId="urn:microsoft.com/office/officeart/2005/8/layout/hierarchy3"/>
    <dgm:cxn modelId="{93C039FD-28CA-4199-8030-90A961CA98DA}" type="presParOf" srcId="{7F9B1F4E-7369-4236-8C8A-0B111FE9C355}" destId="{7327A21F-FBF3-4FFB-AA49-57252446DE80}" srcOrd="2" destOrd="0" presId="urn:microsoft.com/office/officeart/2005/8/layout/hierarchy3"/>
    <dgm:cxn modelId="{9468BABD-6936-4910-9ABC-92BDC223FA32}" type="presParOf" srcId="{7F9B1F4E-7369-4236-8C8A-0B111FE9C355}" destId="{48A8F91F-0BEB-459F-B104-137E6B37B380}" srcOrd="3" destOrd="0" presId="urn:microsoft.com/office/officeart/2005/8/layout/hierarchy3"/>
    <dgm:cxn modelId="{5716DBD5-6F3C-4B49-86E2-699C8D12C9D5}" type="presParOf" srcId="{7F9B1F4E-7369-4236-8C8A-0B111FE9C355}" destId="{490CFA41-6722-4D36-9F8E-3E0C99C250B6}" srcOrd="4" destOrd="0" presId="urn:microsoft.com/office/officeart/2005/8/layout/hierarchy3"/>
    <dgm:cxn modelId="{FD3C5F71-8C4B-464F-A272-123CC5E04D60}" type="presParOf" srcId="{7F9B1F4E-7369-4236-8C8A-0B111FE9C355}" destId="{8FFD3124-CC75-4427-B998-D4B675CF2F13}" srcOrd="5"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استاندارد و ضوابط طرح</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استاندارد و ضوابط</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200" b="1" dirty="0" smtClean="0">
              <a:latin typeface="Adobe Arabic" pitchFamily="18" charset="-78"/>
              <a:cs typeface="Adobe Arabic" pitchFamily="18" charset="-78"/>
            </a:rPr>
            <a:t>برنامه فیزیکی و سرانه ها</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1E453D72-F769-459D-BB98-08B95C1229AA}">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دیاگرام ها</a:t>
          </a:r>
          <a:endParaRPr lang="en-US" sz="1200" b="1" dirty="0">
            <a:latin typeface="Adobe Arabic" pitchFamily="18" charset="-78"/>
            <a:cs typeface="Adobe Arabic" pitchFamily="18" charset="-78"/>
          </a:endParaRPr>
        </a:p>
      </dgm:t>
    </dgm:pt>
    <dgm:pt modelId="{2402225B-4811-459A-B62E-5381096BED05}" type="parTrans" cxnId="{C683FD0C-9875-4868-BDCB-57BADABF59EC}">
      <dgm:prSet/>
      <dgm:spPr/>
      <dgm:t>
        <a:bodyPr/>
        <a:lstStyle/>
        <a:p>
          <a:endParaRPr lang="en-US"/>
        </a:p>
      </dgm:t>
    </dgm:pt>
    <dgm:pt modelId="{0BF900BD-1A4D-4751-B738-0E0FAB24699F}" type="sibTrans" cxnId="{C683FD0C-9875-4868-BDCB-57BADABF59EC}">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3"/>
      <dgm:spPr/>
      <dgm:t>
        <a:bodyPr/>
        <a:lstStyle/>
        <a:p>
          <a:endParaRPr lang="en-US"/>
        </a:p>
      </dgm:t>
    </dgm:pt>
    <dgm:pt modelId="{79CB2974-4258-4016-BED7-D8F79A328CFF}" type="pres">
      <dgm:prSet presAssocID="{B0C98B80-C636-4289-B0E3-99BC6FA52F85}" presName="childText" presStyleLbl="bgAcc1" presStyleIdx="0" presStyleCnt="3"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3"/>
      <dgm:spPr/>
      <dgm:t>
        <a:bodyPr/>
        <a:lstStyle/>
        <a:p>
          <a:endParaRPr lang="en-US"/>
        </a:p>
      </dgm:t>
    </dgm:pt>
    <dgm:pt modelId="{48A8F91F-0BEB-459F-B104-137E6B37B380}" type="pres">
      <dgm:prSet presAssocID="{ECA2AFDE-3C28-493C-8D37-53A8A225DE7B}" presName="childText" presStyleLbl="bgAcc1" presStyleIdx="1" presStyleCnt="3" custScaleY="47877">
        <dgm:presLayoutVars>
          <dgm:bulletEnabled val="1"/>
        </dgm:presLayoutVars>
      </dgm:prSet>
      <dgm:spPr/>
      <dgm:t>
        <a:bodyPr/>
        <a:lstStyle/>
        <a:p>
          <a:endParaRPr lang="en-US"/>
        </a:p>
      </dgm:t>
    </dgm:pt>
    <dgm:pt modelId="{490CFA41-6722-4D36-9F8E-3E0C99C250B6}" type="pres">
      <dgm:prSet presAssocID="{2402225B-4811-459A-B62E-5381096BED05}" presName="Name13" presStyleLbl="parChTrans1D2" presStyleIdx="2" presStyleCnt="3"/>
      <dgm:spPr/>
      <dgm:t>
        <a:bodyPr/>
        <a:lstStyle/>
        <a:p>
          <a:endParaRPr lang="en-US"/>
        </a:p>
      </dgm:t>
    </dgm:pt>
    <dgm:pt modelId="{8FFD3124-CC75-4427-B998-D4B675CF2F13}" type="pres">
      <dgm:prSet presAssocID="{1E453D72-F769-459D-BB98-08B95C1229AA}" presName="childText" presStyleLbl="bgAcc1" presStyleIdx="2" presStyleCnt="3" custScaleY="47877">
        <dgm:presLayoutVars>
          <dgm:bulletEnabled val="1"/>
        </dgm:presLayoutVars>
      </dgm:prSet>
      <dgm:spPr/>
      <dgm:t>
        <a:bodyPr/>
        <a:lstStyle/>
        <a:p>
          <a:endParaRPr lang="en-US"/>
        </a:p>
      </dgm:t>
    </dgm:pt>
  </dgm:ptLst>
  <dgm:cxnLst>
    <dgm:cxn modelId="{0F822846-506B-45EF-BC0F-E4F31B56DAE0}" type="presOf" srcId="{49BAB4D9-722C-4BFC-AB7A-4C631AE85301}" destId="{512A1A97-E871-4C43-915B-C8BF0EEA166A}" srcOrd="0" destOrd="0" presId="urn:microsoft.com/office/officeart/2005/8/layout/hierarchy3"/>
    <dgm:cxn modelId="{CBD5C407-1DB1-4538-A47F-30BA58326DCA}" type="presOf" srcId="{2402225B-4811-459A-B62E-5381096BED05}" destId="{490CFA41-6722-4D36-9F8E-3E0C99C250B6}"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2D8F35A2-1024-4BEE-B99F-E415599436D2}" type="presOf" srcId="{1E453D72-F769-459D-BB98-08B95C1229AA}" destId="{8FFD3124-CC75-4427-B998-D4B675CF2F13}" srcOrd="0" destOrd="0" presId="urn:microsoft.com/office/officeart/2005/8/layout/hierarchy3"/>
    <dgm:cxn modelId="{3056D504-2CFC-4A59-B422-DF90CBB4897F}" type="presOf" srcId="{E99AE880-5184-43FC-B30F-826825F35397}" destId="{A37FE8A8-C0FC-4112-9691-C0E7F2E8C239}" srcOrd="0" destOrd="0" presId="urn:microsoft.com/office/officeart/2005/8/layout/hierarchy3"/>
    <dgm:cxn modelId="{76CAD10C-686A-4F29-9CC4-64DDB7DE9DA2}" type="presOf" srcId="{08B7A69D-981F-404F-9E88-BE92D83A7CD9}" destId="{469BB64D-B3FE-4EA2-9407-FC3C9D6732CC}" srcOrd="0" destOrd="0" presId="urn:microsoft.com/office/officeart/2005/8/layout/hierarchy3"/>
    <dgm:cxn modelId="{A0376B85-F6CC-44F7-BBE1-432CEF4869E1}" type="presOf" srcId="{12876316-C5BB-4D54-B887-BF2157DDBC57}" destId="{7327A21F-FBF3-4FFB-AA49-57252446DE80}"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BFC10033-9F92-48BE-9DB1-072BD68AE6D9}" type="presOf" srcId="{49BAB4D9-722C-4BFC-AB7A-4C631AE85301}" destId="{CF85CB47-4192-45EA-A07E-C73D4636A4A6}" srcOrd="1" destOrd="0" presId="urn:microsoft.com/office/officeart/2005/8/layout/hierarchy3"/>
    <dgm:cxn modelId="{AE4978FC-99B8-4ED7-879E-E6A39BCEA1F9}" type="presOf" srcId="{B0C98B80-C636-4289-B0E3-99BC6FA52F85}" destId="{79CB2974-4258-4016-BED7-D8F79A328CFF}" srcOrd="0" destOrd="0" presId="urn:microsoft.com/office/officeart/2005/8/layout/hierarchy3"/>
    <dgm:cxn modelId="{0F9ABAA5-CD6A-402E-9223-6AD34045FFB1}" type="presOf" srcId="{ECA2AFDE-3C28-493C-8D37-53A8A225DE7B}" destId="{48A8F91F-0BEB-459F-B104-137E6B37B380}" srcOrd="0" destOrd="0" presId="urn:microsoft.com/office/officeart/2005/8/layout/hierarchy3"/>
    <dgm:cxn modelId="{C683FD0C-9875-4868-BDCB-57BADABF59EC}" srcId="{49BAB4D9-722C-4BFC-AB7A-4C631AE85301}" destId="{1E453D72-F769-459D-BB98-08B95C1229AA}" srcOrd="2" destOrd="0" parTransId="{2402225B-4811-459A-B62E-5381096BED05}" sibTransId="{0BF900BD-1A4D-4751-B738-0E0FAB24699F}"/>
    <dgm:cxn modelId="{97FFCC77-B200-4294-A7A8-6521FBB9E6B5}" srcId="{08B7A69D-981F-404F-9E88-BE92D83A7CD9}" destId="{49BAB4D9-722C-4BFC-AB7A-4C631AE85301}" srcOrd="0" destOrd="0" parTransId="{8506FD54-BD3D-4F6E-8E4F-CA75411B4BE9}" sibTransId="{D11877B2-86AA-4AEE-8F67-B909BE07454F}"/>
    <dgm:cxn modelId="{30B27314-5F78-4D10-A513-B991CCE080D5}" type="presParOf" srcId="{469BB64D-B3FE-4EA2-9407-FC3C9D6732CC}" destId="{43B5C500-036C-44BF-8440-A2477AB6E2FA}" srcOrd="0" destOrd="0" presId="urn:microsoft.com/office/officeart/2005/8/layout/hierarchy3"/>
    <dgm:cxn modelId="{ACF70B28-A27C-4F65-A74A-3F1658520473}" type="presParOf" srcId="{43B5C500-036C-44BF-8440-A2477AB6E2FA}" destId="{88E6AA1D-461B-4711-9863-ECC7F78F8667}" srcOrd="0" destOrd="0" presId="urn:microsoft.com/office/officeart/2005/8/layout/hierarchy3"/>
    <dgm:cxn modelId="{4FAC235D-DE8E-4598-A158-1C5FAF6FC591}" type="presParOf" srcId="{88E6AA1D-461B-4711-9863-ECC7F78F8667}" destId="{512A1A97-E871-4C43-915B-C8BF0EEA166A}" srcOrd="0" destOrd="0" presId="urn:microsoft.com/office/officeart/2005/8/layout/hierarchy3"/>
    <dgm:cxn modelId="{FA0943BF-20A7-4D83-B7A9-AE15F7873C1F}" type="presParOf" srcId="{88E6AA1D-461B-4711-9863-ECC7F78F8667}" destId="{CF85CB47-4192-45EA-A07E-C73D4636A4A6}" srcOrd="1" destOrd="0" presId="urn:microsoft.com/office/officeart/2005/8/layout/hierarchy3"/>
    <dgm:cxn modelId="{DA3F790E-6938-4306-98D9-771F563907DB}" type="presParOf" srcId="{43B5C500-036C-44BF-8440-A2477AB6E2FA}" destId="{7F9B1F4E-7369-4236-8C8A-0B111FE9C355}" srcOrd="1" destOrd="0" presId="urn:microsoft.com/office/officeart/2005/8/layout/hierarchy3"/>
    <dgm:cxn modelId="{A0AA9B9C-B8FD-4991-89AA-FAE1D3192973}" type="presParOf" srcId="{7F9B1F4E-7369-4236-8C8A-0B111FE9C355}" destId="{A37FE8A8-C0FC-4112-9691-C0E7F2E8C239}" srcOrd="0" destOrd="0" presId="urn:microsoft.com/office/officeart/2005/8/layout/hierarchy3"/>
    <dgm:cxn modelId="{CA3E7B06-BE19-4662-82DA-A69F0C9B7CEC}" type="presParOf" srcId="{7F9B1F4E-7369-4236-8C8A-0B111FE9C355}" destId="{79CB2974-4258-4016-BED7-D8F79A328CFF}" srcOrd="1" destOrd="0" presId="urn:microsoft.com/office/officeart/2005/8/layout/hierarchy3"/>
    <dgm:cxn modelId="{8D16BD79-EE27-45AD-B80C-42A445992C2D}" type="presParOf" srcId="{7F9B1F4E-7369-4236-8C8A-0B111FE9C355}" destId="{7327A21F-FBF3-4FFB-AA49-57252446DE80}" srcOrd="2" destOrd="0" presId="urn:microsoft.com/office/officeart/2005/8/layout/hierarchy3"/>
    <dgm:cxn modelId="{2B26C0B5-F58F-45C5-9FC2-D29364321D9C}" type="presParOf" srcId="{7F9B1F4E-7369-4236-8C8A-0B111FE9C355}" destId="{48A8F91F-0BEB-459F-B104-137E6B37B380}" srcOrd="3" destOrd="0" presId="urn:microsoft.com/office/officeart/2005/8/layout/hierarchy3"/>
    <dgm:cxn modelId="{B94D960C-A936-4361-B9FD-5B8FEBF3FE3C}" type="presParOf" srcId="{7F9B1F4E-7369-4236-8C8A-0B111FE9C355}" destId="{490CFA41-6722-4D36-9F8E-3E0C99C250B6}" srcOrd="4" destOrd="0" presId="urn:microsoft.com/office/officeart/2005/8/layout/hierarchy3"/>
    <dgm:cxn modelId="{7BA67C40-1929-41D5-B417-2DB71BA21695}" type="presParOf" srcId="{7F9B1F4E-7369-4236-8C8A-0B111FE9C355}" destId="{8FFD3124-CC75-4427-B998-D4B675CF2F13}" srcOrd="5"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استاندارد و ضوابط طرح</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استاندارد و ضوابط</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200" b="1" dirty="0" smtClean="0">
              <a:latin typeface="Adobe Arabic" pitchFamily="18" charset="-78"/>
              <a:cs typeface="Adobe Arabic" pitchFamily="18" charset="-78"/>
            </a:rPr>
            <a:t>برنامه فیزیکی و سرانه ها</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1E453D72-F769-459D-BB98-08B95C1229AA}">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دیاگرام ها</a:t>
          </a:r>
          <a:endParaRPr lang="en-US" sz="1200" b="1" dirty="0">
            <a:latin typeface="Adobe Arabic" pitchFamily="18" charset="-78"/>
            <a:cs typeface="Adobe Arabic" pitchFamily="18" charset="-78"/>
          </a:endParaRPr>
        </a:p>
      </dgm:t>
    </dgm:pt>
    <dgm:pt modelId="{2402225B-4811-459A-B62E-5381096BED05}" type="parTrans" cxnId="{C683FD0C-9875-4868-BDCB-57BADABF59EC}">
      <dgm:prSet/>
      <dgm:spPr/>
      <dgm:t>
        <a:bodyPr/>
        <a:lstStyle/>
        <a:p>
          <a:endParaRPr lang="en-US"/>
        </a:p>
      </dgm:t>
    </dgm:pt>
    <dgm:pt modelId="{0BF900BD-1A4D-4751-B738-0E0FAB24699F}" type="sibTrans" cxnId="{C683FD0C-9875-4868-BDCB-57BADABF59EC}">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3"/>
      <dgm:spPr/>
      <dgm:t>
        <a:bodyPr/>
        <a:lstStyle/>
        <a:p>
          <a:endParaRPr lang="en-US"/>
        </a:p>
      </dgm:t>
    </dgm:pt>
    <dgm:pt modelId="{79CB2974-4258-4016-BED7-D8F79A328CFF}" type="pres">
      <dgm:prSet presAssocID="{B0C98B80-C636-4289-B0E3-99BC6FA52F85}" presName="childText" presStyleLbl="bgAcc1" presStyleIdx="0" presStyleCnt="3"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3"/>
      <dgm:spPr/>
      <dgm:t>
        <a:bodyPr/>
        <a:lstStyle/>
        <a:p>
          <a:endParaRPr lang="en-US"/>
        </a:p>
      </dgm:t>
    </dgm:pt>
    <dgm:pt modelId="{48A8F91F-0BEB-459F-B104-137E6B37B380}" type="pres">
      <dgm:prSet presAssocID="{ECA2AFDE-3C28-493C-8D37-53A8A225DE7B}" presName="childText" presStyleLbl="bgAcc1" presStyleIdx="1" presStyleCnt="3" custScaleY="47877">
        <dgm:presLayoutVars>
          <dgm:bulletEnabled val="1"/>
        </dgm:presLayoutVars>
      </dgm:prSet>
      <dgm:spPr/>
      <dgm:t>
        <a:bodyPr/>
        <a:lstStyle/>
        <a:p>
          <a:endParaRPr lang="en-US"/>
        </a:p>
      </dgm:t>
    </dgm:pt>
    <dgm:pt modelId="{490CFA41-6722-4D36-9F8E-3E0C99C250B6}" type="pres">
      <dgm:prSet presAssocID="{2402225B-4811-459A-B62E-5381096BED05}" presName="Name13" presStyleLbl="parChTrans1D2" presStyleIdx="2" presStyleCnt="3"/>
      <dgm:spPr/>
      <dgm:t>
        <a:bodyPr/>
        <a:lstStyle/>
        <a:p>
          <a:endParaRPr lang="en-US"/>
        </a:p>
      </dgm:t>
    </dgm:pt>
    <dgm:pt modelId="{8FFD3124-CC75-4427-B998-D4B675CF2F13}" type="pres">
      <dgm:prSet presAssocID="{1E453D72-F769-459D-BB98-08B95C1229AA}" presName="childText" presStyleLbl="bgAcc1" presStyleIdx="2" presStyleCnt="3" custScaleY="47877">
        <dgm:presLayoutVars>
          <dgm:bulletEnabled val="1"/>
        </dgm:presLayoutVars>
      </dgm:prSet>
      <dgm:spPr/>
      <dgm:t>
        <a:bodyPr/>
        <a:lstStyle/>
        <a:p>
          <a:endParaRPr lang="en-US"/>
        </a:p>
      </dgm:t>
    </dgm:pt>
  </dgm:ptLst>
  <dgm:cxnLst>
    <dgm:cxn modelId="{2FAEAAC7-EE6F-49AB-BA54-5E0FB44685B1}" type="presOf" srcId="{08B7A69D-981F-404F-9E88-BE92D83A7CD9}" destId="{469BB64D-B3FE-4EA2-9407-FC3C9D6732CC}" srcOrd="0" destOrd="0" presId="urn:microsoft.com/office/officeart/2005/8/layout/hierarchy3"/>
    <dgm:cxn modelId="{A831C1FD-C76D-4171-A2B5-4DEBC267B449}" type="presOf" srcId="{E99AE880-5184-43FC-B30F-826825F35397}" destId="{A37FE8A8-C0FC-4112-9691-C0E7F2E8C239}"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3C39F722-A0E9-439B-A73E-7432F5CE663E}" type="presOf" srcId="{49BAB4D9-722C-4BFC-AB7A-4C631AE85301}" destId="{512A1A97-E871-4C43-915B-C8BF0EEA166A}" srcOrd="0" destOrd="0" presId="urn:microsoft.com/office/officeart/2005/8/layout/hierarchy3"/>
    <dgm:cxn modelId="{02A45F2A-10B6-449C-8BE9-9F056C6AE266}" type="presOf" srcId="{2402225B-4811-459A-B62E-5381096BED05}" destId="{490CFA41-6722-4D36-9F8E-3E0C99C250B6}" srcOrd="0" destOrd="0" presId="urn:microsoft.com/office/officeart/2005/8/layout/hierarchy3"/>
    <dgm:cxn modelId="{8B78AFE4-9909-423D-9463-3EE364A861B0}" type="presOf" srcId="{49BAB4D9-722C-4BFC-AB7A-4C631AE85301}" destId="{CF85CB47-4192-45EA-A07E-C73D4636A4A6}" srcOrd="1"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10B0F4C3-9E04-4847-8EFA-397376B4C3AA}" type="presOf" srcId="{ECA2AFDE-3C28-493C-8D37-53A8A225DE7B}" destId="{48A8F91F-0BEB-459F-B104-137E6B37B380}" srcOrd="0" destOrd="0" presId="urn:microsoft.com/office/officeart/2005/8/layout/hierarchy3"/>
    <dgm:cxn modelId="{E76A1CB0-E828-4ACA-B816-9CD3A2F23406}" type="presOf" srcId="{B0C98B80-C636-4289-B0E3-99BC6FA52F85}" destId="{79CB2974-4258-4016-BED7-D8F79A328CFF}" srcOrd="0" destOrd="0" presId="urn:microsoft.com/office/officeart/2005/8/layout/hierarchy3"/>
    <dgm:cxn modelId="{7379FEC9-D0B6-482B-856A-33FD8DF2470A}" type="presOf" srcId="{1E453D72-F769-459D-BB98-08B95C1229AA}" destId="{8FFD3124-CC75-4427-B998-D4B675CF2F13}" srcOrd="0" destOrd="0" presId="urn:microsoft.com/office/officeart/2005/8/layout/hierarchy3"/>
    <dgm:cxn modelId="{C07A0C49-AAC7-4659-AD59-DC2EF84E4749}" type="presOf" srcId="{12876316-C5BB-4D54-B887-BF2157DDBC57}" destId="{7327A21F-FBF3-4FFB-AA49-57252446DE80}" srcOrd="0" destOrd="0" presId="urn:microsoft.com/office/officeart/2005/8/layout/hierarchy3"/>
    <dgm:cxn modelId="{C683FD0C-9875-4868-BDCB-57BADABF59EC}" srcId="{49BAB4D9-722C-4BFC-AB7A-4C631AE85301}" destId="{1E453D72-F769-459D-BB98-08B95C1229AA}" srcOrd="2" destOrd="0" parTransId="{2402225B-4811-459A-B62E-5381096BED05}" sibTransId="{0BF900BD-1A4D-4751-B738-0E0FAB24699F}"/>
    <dgm:cxn modelId="{97FFCC77-B200-4294-A7A8-6521FBB9E6B5}" srcId="{08B7A69D-981F-404F-9E88-BE92D83A7CD9}" destId="{49BAB4D9-722C-4BFC-AB7A-4C631AE85301}" srcOrd="0" destOrd="0" parTransId="{8506FD54-BD3D-4F6E-8E4F-CA75411B4BE9}" sibTransId="{D11877B2-86AA-4AEE-8F67-B909BE07454F}"/>
    <dgm:cxn modelId="{5D0B2D51-89B4-4AC8-9FE8-C14CAB9A00A1}" type="presParOf" srcId="{469BB64D-B3FE-4EA2-9407-FC3C9D6732CC}" destId="{43B5C500-036C-44BF-8440-A2477AB6E2FA}" srcOrd="0" destOrd="0" presId="urn:microsoft.com/office/officeart/2005/8/layout/hierarchy3"/>
    <dgm:cxn modelId="{20D808A2-E6C7-432E-94C3-309EF399383C}" type="presParOf" srcId="{43B5C500-036C-44BF-8440-A2477AB6E2FA}" destId="{88E6AA1D-461B-4711-9863-ECC7F78F8667}" srcOrd="0" destOrd="0" presId="urn:microsoft.com/office/officeart/2005/8/layout/hierarchy3"/>
    <dgm:cxn modelId="{71D9B881-79DE-41D8-B306-126CF08235A7}" type="presParOf" srcId="{88E6AA1D-461B-4711-9863-ECC7F78F8667}" destId="{512A1A97-E871-4C43-915B-C8BF0EEA166A}" srcOrd="0" destOrd="0" presId="urn:microsoft.com/office/officeart/2005/8/layout/hierarchy3"/>
    <dgm:cxn modelId="{A698C85C-3C6B-499B-8EBC-2434CA742C97}" type="presParOf" srcId="{88E6AA1D-461B-4711-9863-ECC7F78F8667}" destId="{CF85CB47-4192-45EA-A07E-C73D4636A4A6}" srcOrd="1" destOrd="0" presId="urn:microsoft.com/office/officeart/2005/8/layout/hierarchy3"/>
    <dgm:cxn modelId="{4AC3B21C-0601-4AEB-B461-0F91F5F58398}" type="presParOf" srcId="{43B5C500-036C-44BF-8440-A2477AB6E2FA}" destId="{7F9B1F4E-7369-4236-8C8A-0B111FE9C355}" srcOrd="1" destOrd="0" presId="urn:microsoft.com/office/officeart/2005/8/layout/hierarchy3"/>
    <dgm:cxn modelId="{C7494C0D-1F41-4239-9AE2-F1B603198C00}" type="presParOf" srcId="{7F9B1F4E-7369-4236-8C8A-0B111FE9C355}" destId="{A37FE8A8-C0FC-4112-9691-C0E7F2E8C239}" srcOrd="0" destOrd="0" presId="urn:microsoft.com/office/officeart/2005/8/layout/hierarchy3"/>
    <dgm:cxn modelId="{B8EBA06D-0A16-479F-9D08-70F250FA2BB9}" type="presParOf" srcId="{7F9B1F4E-7369-4236-8C8A-0B111FE9C355}" destId="{79CB2974-4258-4016-BED7-D8F79A328CFF}" srcOrd="1" destOrd="0" presId="urn:microsoft.com/office/officeart/2005/8/layout/hierarchy3"/>
    <dgm:cxn modelId="{CC32C04A-A605-490D-AA49-27B9F80CB1B1}" type="presParOf" srcId="{7F9B1F4E-7369-4236-8C8A-0B111FE9C355}" destId="{7327A21F-FBF3-4FFB-AA49-57252446DE80}" srcOrd="2" destOrd="0" presId="urn:microsoft.com/office/officeart/2005/8/layout/hierarchy3"/>
    <dgm:cxn modelId="{FE92AE51-1AF9-4404-BBDB-49C6794ECDD1}" type="presParOf" srcId="{7F9B1F4E-7369-4236-8C8A-0B111FE9C355}" destId="{48A8F91F-0BEB-459F-B104-137E6B37B380}" srcOrd="3" destOrd="0" presId="urn:microsoft.com/office/officeart/2005/8/layout/hierarchy3"/>
    <dgm:cxn modelId="{97400DE8-8A50-4153-BE02-203B0F171E57}" type="presParOf" srcId="{7F9B1F4E-7369-4236-8C8A-0B111FE9C355}" destId="{490CFA41-6722-4D36-9F8E-3E0C99C250B6}" srcOrd="4" destOrd="0" presId="urn:microsoft.com/office/officeart/2005/8/layout/hierarchy3"/>
    <dgm:cxn modelId="{11E16539-9945-4987-A12F-85D490C8E1C8}" type="presParOf" srcId="{7F9B1F4E-7369-4236-8C8A-0B111FE9C355}" destId="{8FFD3124-CC75-4427-B998-D4B675CF2F13}" srcOrd="5"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استاندارد و ضوابط طرح</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استاندارد و ضوابط</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200" b="1" dirty="0" smtClean="0">
              <a:latin typeface="Adobe Arabic" pitchFamily="18" charset="-78"/>
              <a:cs typeface="Adobe Arabic" pitchFamily="18" charset="-78"/>
            </a:rPr>
            <a:t>برنامه فیزیکی و سرانه ها</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1E453D72-F769-459D-BB98-08B95C1229AA}">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دیاگرام ها</a:t>
          </a:r>
          <a:endParaRPr lang="en-US" sz="1200" b="1" dirty="0">
            <a:latin typeface="Adobe Arabic" pitchFamily="18" charset="-78"/>
            <a:cs typeface="Adobe Arabic" pitchFamily="18" charset="-78"/>
          </a:endParaRPr>
        </a:p>
      </dgm:t>
    </dgm:pt>
    <dgm:pt modelId="{2402225B-4811-459A-B62E-5381096BED05}" type="parTrans" cxnId="{C683FD0C-9875-4868-BDCB-57BADABF59EC}">
      <dgm:prSet/>
      <dgm:spPr/>
      <dgm:t>
        <a:bodyPr/>
        <a:lstStyle/>
        <a:p>
          <a:endParaRPr lang="en-US"/>
        </a:p>
      </dgm:t>
    </dgm:pt>
    <dgm:pt modelId="{0BF900BD-1A4D-4751-B738-0E0FAB24699F}" type="sibTrans" cxnId="{C683FD0C-9875-4868-BDCB-57BADABF59EC}">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3"/>
      <dgm:spPr/>
      <dgm:t>
        <a:bodyPr/>
        <a:lstStyle/>
        <a:p>
          <a:endParaRPr lang="en-US"/>
        </a:p>
      </dgm:t>
    </dgm:pt>
    <dgm:pt modelId="{79CB2974-4258-4016-BED7-D8F79A328CFF}" type="pres">
      <dgm:prSet presAssocID="{B0C98B80-C636-4289-B0E3-99BC6FA52F85}" presName="childText" presStyleLbl="bgAcc1" presStyleIdx="0" presStyleCnt="3"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3"/>
      <dgm:spPr/>
      <dgm:t>
        <a:bodyPr/>
        <a:lstStyle/>
        <a:p>
          <a:endParaRPr lang="en-US"/>
        </a:p>
      </dgm:t>
    </dgm:pt>
    <dgm:pt modelId="{48A8F91F-0BEB-459F-B104-137E6B37B380}" type="pres">
      <dgm:prSet presAssocID="{ECA2AFDE-3C28-493C-8D37-53A8A225DE7B}" presName="childText" presStyleLbl="bgAcc1" presStyleIdx="1" presStyleCnt="3" custScaleY="47877">
        <dgm:presLayoutVars>
          <dgm:bulletEnabled val="1"/>
        </dgm:presLayoutVars>
      </dgm:prSet>
      <dgm:spPr/>
      <dgm:t>
        <a:bodyPr/>
        <a:lstStyle/>
        <a:p>
          <a:endParaRPr lang="en-US"/>
        </a:p>
      </dgm:t>
    </dgm:pt>
    <dgm:pt modelId="{490CFA41-6722-4D36-9F8E-3E0C99C250B6}" type="pres">
      <dgm:prSet presAssocID="{2402225B-4811-459A-B62E-5381096BED05}" presName="Name13" presStyleLbl="parChTrans1D2" presStyleIdx="2" presStyleCnt="3"/>
      <dgm:spPr/>
      <dgm:t>
        <a:bodyPr/>
        <a:lstStyle/>
        <a:p>
          <a:endParaRPr lang="en-US"/>
        </a:p>
      </dgm:t>
    </dgm:pt>
    <dgm:pt modelId="{8FFD3124-CC75-4427-B998-D4B675CF2F13}" type="pres">
      <dgm:prSet presAssocID="{1E453D72-F769-459D-BB98-08B95C1229AA}" presName="childText" presStyleLbl="bgAcc1" presStyleIdx="2" presStyleCnt="3" custScaleY="47877">
        <dgm:presLayoutVars>
          <dgm:bulletEnabled val="1"/>
        </dgm:presLayoutVars>
      </dgm:prSet>
      <dgm:spPr/>
      <dgm:t>
        <a:bodyPr/>
        <a:lstStyle/>
        <a:p>
          <a:endParaRPr lang="en-US"/>
        </a:p>
      </dgm:t>
    </dgm:pt>
  </dgm:ptLst>
  <dgm:cxnLst>
    <dgm:cxn modelId="{C2AC1C43-A108-4DF1-B1D8-AC326D164B41}" type="presOf" srcId="{1E453D72-F769-459D-BB98-08B95C1229AA}" destId="{8FFD3124-CC75-4427-B998-D4B675CF2F13}" srcOrd="0" destOrd="0" presId="urn:microsoft.com/office/officeart/2005/8/layout/hierarchy3"/>
    <dgm:cxn modelId="{E2D0FCC7-92E8-4E63-A950-426BDBB94B88}" type="presOf" srcId="{B0C98B80-C636-4289-B0E3-99BC6FA52F85}" destId="{79CB2974-4258-4016-BED7-D8F79A328CFF}"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A8C838EC-145A-4C1F-B6EC-35C4729B8235}" type="presOf" srcId="{ECA2AFDE-3C28-493C-8D37-53A8A225DE7B}" destId="{48A8F91F-0BEB-459F-B104-137E6B37B380}" srcOrd="0" destOrd="0" presId="urn:microsoft.com/office/officeart/2005/8/layout/hierarchy3"/>
    <dgm:cxn modelId="{3B16FAD0-7F66-40E2-B819-A13BA6744B73}" type="presOf" srcId="{49BAB4D9-722C-4BFC-AB7A-4C631AE85301}" destId="{512A1A97-E871-4C43-915B-C8BF0EEA166A}" srcOrd="0" destOrd="0" presId="urn:microsoft.com/office/officeart/2005/8/layout/hierarchy3"/>
    <dgm:cxn modelId="{BC81C30F-8C28-4FEF-9AE6-CDA5E9728F5F}" type="presOf" srcId="{E99AE880-5184-43FC-B30F-826825F35397}" destId="{A37FE8A8-C0FC-4112-9691-C0E7F2E8C239}" srcOrd="0" destOrd="0" presId="urn:microsoft.com/office/officeart/2005/8/layout/hierarchy3"/>
    <dgm:cxn modelId="{AE0ED6C2-53A9-4C7B-B09D-6E9EC80AD6D4}" type="presOf" srcId="{2402225B-4811-459A-B62E-5381096BED05}" destId="{490CFA41-6722-4D36-9F8E-3E0C99C250B6}"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8C328FC6-D4A8-4A55-9591-5939CD59FBB6}" type="presOf" srcId="{12876316-C5BB-4D54-B887-BF2157DDBC57}" destId="{7327A21F-FBF3-4FFB-AA49-57252446DE80}" srcOrd="0" destOrd="0" presId="urn:microsoft.com/office/officeart/2005/8/layout/hierarchy3"/>
    <dgm:cxn modelId="{8FE00DB0-5B00-42A0-9401-EAC65B22524B}" type="presOf" srcId="{49BAB4D9-722C-4BFC-AB7A-4C631AE85301}" destId="{CF85CB47-4192-45EA-A07E-C73D4636A4A6}" srcOrd="1" destOrd="0" presId="urn:microsoft.com/office/officeart/2005/8/layout/hierarchy3"/>
    <dgm:cxn modelId="{C683FD0C-9875-4868-BDCB-57BADABF59EC}" srcId="{49BAB4D9-722C-4BFC-AB7A-4C631AE85301}" destId="{1E453D72-F769-459D-BB98-08B95C1229AA}" srcOrd="2" destOrd="0" parTransId="{2402225B-4811-459A-B62E-5381096BED05}" sibTransId="{0BF900BD-1A4D-4751-B738-0E0FAB24699F}"/>
    <dgm:cxn modelId="{97FFCC77-B200-4294-A7A8-6521FBB9E6B5}" srcId="{08B7A69D-981F-404F-9E88-BE92D83A7CD9}" destId="{49BAB4D9-722C-4BFC-AB7A-4C631AE85301}" srcOrd="0" destOrd="0" parTransId="{8506FD54-BD3D-4F6E-8E4F-CA75411B4BE9}" sibTransId="{D11877B2-86AA-4AEE-8F67-B909BE07454F}"/>
    <dgm:cxn modelId="{DD83C151-A9FA-4A22-B5C6-C87A7B3F570B}" type="presOf" srcId="{08B7A69D-981F-404F-9E88-BE92D83A7CD9}" destId="{469BB64D-B3FE-4EA2-9407-FC3C9D6732CC}" srcOrd="0" destOrd="0" presId="urn:microsoft.com/office/officeart/2005/8/layout/hierarchy3"/>
    <dgm:cxn modelId="{28B21EBC-CDFA-4EED-B687-CE364FAAAF86}" type="presParOf" srcId="{469BB64D-B3FE-4EA2-9407-FC3C9D6732CC}" destId="{43B5C500-036C-44BF-8440-A2477AB6E2FA}" srcOrd="0" destOrd="0" presId="urn:microsoft.com/office/officeart/2005/8/layout/hierarchy3"/>
    <dgm:cxn modelId="{25AD6A5C-A6D5-4B3E-8509-B0149D0247D2}" type="presParOf" srcId="{43B5C500-036C-44BF-8440-A2477AB6E2FA}" destId="{88E6AA1D-461B-4711-9863-ECC7F78F8667}" srcOrd="0" destOrd="0" presId="urn:microsoft.com/office/officeart/2005/8/layout/hierarchy3"/>
    <dgm:cxn modelId="{26668DA3-A5CC-421E-ABD3-88B1862FE83B}" type="presParOf" srcId="{88E6AA1D-461B-4711-9863-ECC7F78F8667}" destId="{512A1A97-E871-4C43-915B-C8BF0EEA166A}" srcOrd="0" destOrd="0" presId="urn:microsoft.com/office/officeart/2005/8/layout/hierarchy3"/>
    <dgm:cxn modelId="{B87CF19E-127E-456B-8C20-FE4A93356C62}" type="presParOf" srcId="{88E6AA1D-461B-4711-9863-ECC7F78F8667}" destId="{CF85CB47-4192-45EA-A07E-C73D4636A4A6}" srcOrd="1" destOrd="0" presId="urn:microsoft.com/office/officeart/2005/8/layout/hierarchy3"/>
    <dgm:cxn modelId="{E1DA8385-940D-43EF-9C74-59D01C79EFCB}" type="presParOf" srcId="{43B5C500-036C-44BF-8440-A2477AB6E2FA}" destId="{7F9B1F4E-7369-4236-8C8A-0B111FE9C355}" srcOrd="1" destOrd="0" presId="urn:microsoft.com/office/officeart/2005/8/layout/hierarchy3"/>
    <dgm:cxn modelId="{9128FF20-85AD-4D24-85F0-EC16FF2C3567}" type="presParOf" srcId="{7F9B1F4E-7369-4236-8C8A-0B111FE9C355}" destId="{A37FE8A8-C0FC-4112-9691-C0E7F2E8C239}" srcOrd="0" destOrd="0" presId="urn:microsoft.com/office/officeart/2005/8/layout/hierarchy3"/>
    <dgm:cxn modelId="{2E34D176-20B5-4483-A8B1-488069E765D5}" type="presParOf" srcId="{7F9B1F4E-7369-4236-8C8A-0B111FE9C355}" destId="{79CB2974-4258-4016-BED7-D8F79A328CFF}" srcOrd="1" destOrd="0" presId="urn:microsoft.com/office/officeart/2005/8/layout/hierarchy3"/>
    <dgm:cxn modelId="{06F50F4E-0C83-40A0-A2CC-F82211CA5AB6}" type="presParOf" srcId="{7F9B1F4E-7369-4236-8C8A-0B111FE9C355}" destId="{7327A21F-FBF3-4FFB-AA49-57252446DE80}" srcOrd="2" destOrd="0" presId="urn:microsoft.com/office/officeart/2005/8/layout/hierarchy3"/>
    <dgm:cxn modelId="{747C65A3-3BDF-480E-9F48-063B65992C94}" type="presParOf" srcId="{7F9B1F4E-7369-4236-8C8A-0B111FE9C355}" destId="{48A8F91F-0BEB-459F-B104-137E6B37B380}" srcOrd="3" destOrd="0" presId="urn:microsoft.com/office/officeart/2005/8/layout/hierarchy3"/>
    <dgm:cxn modelId="{DFCC110D-E444-4E5A-B36C-8F2637B2C91E}" type="presParOf" srcId="{7F9B1F4E-7369-4236-8C8A-0B111FE9C355}" destId="{490CFA41-6722-4D36-9F8E-3E0C99C250B6}" srcOrd="4" destOrd="0" presId="urn:microsoft.com/office/officeart/2005/8/layout/hierarchy3"/>
    <dgm:cxn modelId="{A3DCE6C7-6167-4E7F-A0C6-90BAEAEFCC44}" type="presParOf" srcId="{7F9B1F4E-7369-4236-8C8A-0B111FE9C355}" destId="{8FFD3124-CC75-4427-B998-D4B675CF2F13}" srcOrd="5"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استاندارد و ضوابط طرح</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استاندارد و ضوابط</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برنامه فیزیکی و سرانه ها</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1E453D72-F769-459D-BB98-08B95C1229AA}">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200" b="1" dirty="0" smtClean="0">
              <a:latin typeface="Adobe Arabic" pitchFamily="18" charset="-78"/>
              <a:cs typeface="Adobe Arabic" pitchFamily="18" charset="-78"/>
            </a:rPr>
            <a:t>دیاگرام ها</a:t>
          </a:r>
          <a:endParaRPr lang="en-US" sz="1200" b="1" dirty="0">
            <a:latin typeface="Adobe Arabic" pitchFamily="18" charset="-78"/>
            <a:cs typeface="Adobe Arabic" pitchFamily="18" charset="-78"/>
          </a:endParaRPr>
        </a:p>
      </dgm:t>
    </dgm:pt>
    <dgm:pt modelId="{2402225B-4811-459A-B62E-5381096BED05}" type="parTrans" cxnId="{C683FD0C-9875-4868-BDCB-57BADABF59EC}">
      <dgm:prSet/>
      <dgm:spPr/>
      <dgm:t>
        <a:bodyPr/>
        <a:lstStyle/>
        <a:p>
          <a:endParaRPr lang="en-US"/>
        </a:p>
      </dgm:t>
    </dgm:pt>
    <dgm:pt modelId="{0BF900BD-1A4D-4751-B738-0E0FAB24699F}" type="sibTrans" cxnId="{C683FD0C-9875-4868-BDCB-57BADABF59EC}">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3"/>
      <dgm:spPr/>
      <dgm:t>
        <a:bodyPr/>
        <a:lstStyle/>
        <a:p>
          <a:endParaRPr lang="en-US"/>
        </a:p>
      </dgm:t>
    </dgm:pt>
    <dgm:pt modelId="{79CB2974-4258-4016-BED7-D8F79A328CFF}" type="pres">
      <dgm:prSet presAssocID="{B0C98B80-C636-4289-B0E3-99BC6FA52F85}" presName="childText" presStyleLbl="bgAcc1" presStyleIdx="0" presStyleCnt="3"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3"/>
      <dgm:spPr/>
      <dgm:t>
        <a:bodyPr/>
        <a:lstStyle/>
        <a:p>
          <a:endParaRPr lang="en-US"/>
        </a:p>
      </dgm:t>
    </dgm:pt>
    <dgm:pt modelId="{48A8F91F-0BEB-459F-B104-137E6B37B380}" type="pres">
      <dgm:prSet presAssocID="{ECA2AFDE-3C28-493C-8D37-53A8A225DE7B}" presName="childText" presStyleLbl="bgAcc1" presStyleIdx="1" presStyleCnt="3" custScaleY="47877">
        <dgm:presLayoutVars>
          <dgm:bulletEnabled val="1"/>
        </dgm:presLayoutVars>
      </dgm:prSet>
      <dgm:spPr/>
      <dgm:t>
        <a:bodyPr/>
        <a:lstStyle/>
        <a:p>
          <a:endParaRPr lang="en-US"/>
        </a:p>
      </dgm:t>
    </dgm:pt>
    <dgm:pt modelId="{490CFA41-6722-4D36-9F8E-3E0C99C250B6}" type="pres">
      <dgm:prSet presAssocID="{2402225B-4811-459A-B62E-5381096BED05}" presName="Name13" presStyleLbl="parChTrans1D2" presStyleIdx="2" presStyleCnt="3"/>
      <dgm:spPr/>
      <dgm:t>
        <a:bodyPr/>
        <a:lstStyle/>
        <a:p>
          <a:endParaRPr lang="en-US"/>
        </a:p>
      </dgm:t>
    </dgm:pt>
    <dgm:pt modelId="{8FFD3124-CC75-4427-B998-D4B675CF2F13}" type="pres">
      <dgm:prSet presAssocID="{1E453D72-F769-459D-BB98-08B95C1229AA}" presName="childText" presStyleLbl="bgAcc1" presStyleIdx="2" presStyleCnt="3" custScaleY="47877">
        <dgm:presLayoutVars>
          <dgm:bulletEnabled val="1"/>
        </dgm:presLayoutVars>
      </dgm:prSet>
      <dgm:spPr/>
      <dgm:t>
        <a:bodyPr/>
        <a:lstStyle/>
        <a:p>
          <a:endParaRPr lang="en-US"/>
        </a:p>
      </dgm:t>
    </dgm:pt>
  </dgm:ptLst>
  <dgm:cxnLst>
    <dgm:cxn modelId="{B92C28DF-F761-4DD2-9A30-A8C5C99014F1}" type="presOf" srcId="{ECA2AFDE-3C28-493C-8D37-53A8A225DE7B}" destId="{48A8F91F-0BEB-459F-B104-137E6B37B380}" srcOrd="0" destOrd="0" presId="urn:microsoft.com/office/officeart/2005/8/layout/hierarchy3"/>
    <dgm:cxn modelId="{4C4FF309-6298-40E3-B632-8261435B9E41}" type="presOf" srcId="{49BAB4D9-722C-4BFC-AB7A-4C631AE85301}" destId="{512A1A97-E871-4C43-915B-C8BF0EEA166A}" srcOrd="0" destOrd="0" presId="urn:microsoft.com/office/officeart/2005/8/layout/hierarchy3"/>
    <dgm:cxn modelId="{B503054C-D104-492B-9FA0-61E6C75A0E37}" type="presOf" srcId="{08B7A69D-981F-404F-9E88-BE92D83A7CD9}" destId="{469BB64D-B3FE-4EA2-9407-FC3C9D6732CC}"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2580DBEA-23B3-4A80-AA15-8CF52AAAFF87}" type="presOf" srcId="{E99AE880-5184-43FC-B30F-826825F35397}" destId="{A37FE8A8-C0FC-4112-9691-C0E7F2E8C239}" srcOrd="0" destOrd="0" presId="urn:microsoft.com/office/officeart/2005/8/layout/hierarchy3"/>
    <dgm:cxn modelId="{E437019F-5CE9-432D-92C9-7B3720E1407A}" type="presOf" srcId="{2402225B-4811-459A-B62E-5381096BED05}" destId="{490CFA41-6722-4D36-9F8E-3E0C99C250B6}" srcOrd="0" destOrd="0" presId="urn:microsoft.com/office/officeart/2005/8/layout/hierarchy3"/>
    <dgm:cxn modelId="{D94C325C-58F8-4A40-AE48-EC3189452209}" type="presOf" srcId="{B0C98B80-C636-4289-B0E3-99BC6FA52F85}" destId="{79CB2974-4258-4016-BED7-D8F79A328CFF}"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C3AAFF7C-C939-4528-BA02-44B127C0AF56}" type="presOf" srcId="{49BAB4D9-722C-4BFC-AB7A-4C631AE85301}" destId="{CF85CB47-4192-45EA-A07E-C73D4636A4A6}" srcOrd="1" destOrd="0" presId="urn:microsoft.com/office/officeart/2005/8/layout/hierarchy3"/>
    <dgm:cxn modelId="{FEC407AE-813C-489B-93C1-738380FDE5FB}" type="presOf" srcId="{1E453D72-F769-459D-BB98-08B95C1229AA}" destId="{8FFD3124-CC75-4427-B998-D4B675CF2F13}" srcOrd="0" destOrd="0" presId="urn:microsoft.com/office/officeart/2005/8/layout/hierarchy3"/>
    <dgm:cxn modelId="{C683FD0C-9875-4868-BDCB-57BADABF59EC}" srcId="{49BAB4D9-722C-4BFC-AB7A-4C631AE85301}" destId="{1E453D72-F769-459D-BB98-08B95C1229AA}" srcOrd="2" destOrd="0" parTransId="{2402225B-4811-459A-B62E-5381096BED05}" sibTransId="{0BF900BD-1A4D-4751-B738-0E0FAB24699F}"/>
    <dgm:cxn modelId="{97FFCC77-B200-4294-A7A8-6521FBB9E6B5}" srcId="{08B7A69D-981F-404F-9E88-BE92D83A7CD9}" destId="{49BAB4D9-722C-4BFC-AB7A-4C631AE85301}" srcOrd="0" destOrd="0" parTransId="{8506FD54-BD3D-4F6E-8E4F-CA75411B4BE9}" sibTransId="{D11877B2-86AA-4AEE-8F67-B909BE07454F}"/>
    <dgm:cxn modelId="{B716DBB2-8CF4-4A48-986F-3E04AA4C0BC9}" type="presOf" srcId="{12876316-C5BB-4D54-B887-BF2157DDBC57}" destId="{7327A21F-FBF3-4FFB-AA49-57252446DE80}" srcOrd="0" destOrd="0" presId="urn:microsoft.com/office/officeart/2005/8/layout/hierarchy3"/>
    <dgm:cxn modelId="{79261585-C01E-4871-BFEE-C2CBCF61DF04}" type="presParOf" srcId="{469BB64D-B3FE-4EA2-9407-FC3C9D6732CC}" destId="{43B5C500-036C-44BF-8440-A2477AB6E2FA}" srcOrd="0" destOrd="0" presId="urn:microsoft.com/office/officeart/2005/8/layout/hierarchy3"/>
    <dgm:cxn modelId="{EB421A94-AF6B-49E6-9A1E-E2AA1F2F6D6E}" type="presParOf" srcId="{43B5C500-036C-44BF-8440-A2477AB6E2FA}" destId="{88E6AA1D-461B-4711-9863-ECC7F78F8667}" srcOrd="0" destOrd="0" presId="urn:microsoft.com/office/officeart/2005/8/layout/hierarchy3"/>
    <dgm:cxn modelId="{764D72AB-6C6D-417D-97F3-03584C9BC7D6}" type="presParOf" srcId="{88E6AA1D-461B-4711-9863-ECC7F78F8667}" destId="{512A1A97-E871-4C43-915B-C8BF0EEA166A}" srcOrd="0" destOrd="0" presId="urn:microsoft.com/office/officeart/2005/8/layout/hierarchy3"/>
    <dgm:cxn modelId="{3AB4983B-65A3-4974-A5EC-B4E9B1312DBA}" type="presParOf" srcId="{88E6AA1D-461B-4711-9863-ECC7F78F8667}" destId="{CF85CB47-4192-45EA-A07E-C73D4636A4A6}" srcOrd="1" destOrd="0" presId="urn:microsoft.com/office/officeart/2005/8/layout/hierarchy3"/>
    <dgm:cxn modelId="{543CC5E7-8856-414F-A753-99E7D39029A3}" type="presParOf" srcId="{43B5C500-036C-44BF-8440-A2477AB6E2FA}" destId="{7F9B1F4E-7369-4236-8C8A-0B111FE9C355}" srcOrd="1" destOrd="0" presId="urn:microsoft.com/office/officeart/2005/8/layout/hierarchy3"/>
    <dgm:cxn modelId="{AA8E2BDB-B909-4CD4-83A9-E8D5DBF0FFF7}" type="presParOf" srcId="{7F9B1F4E-7369-4236-8C8A-0B111FE9C355}" destId="{A37FE8A8-C0FC-4112-9691-C0E7F2E8C239}" srcOrd="0" destOrd="0" presId="urn:microsoft.com/office/officeart/2005/8/layout/hierarchy3"/>
    <dgm:cxn modelId="{C9741CB4-FAB7-4E83-8B46-D277A73E9565}" type="presParOf" srcId="{7F9B1F4E-7369-4236-8C8A-0B111FE9C355}" destId="{79CB2974-4258-4016-BED7-D8F79A328CFF}" srcOrd="1" destOrd="0" presId="urn:microsoft.com/office/officeart/2005/8/layout/hierarchy3"/>
    <dgm:cxn modelId="{3D7E29C0-FF84-4429-8361-63AA9E194316}" type="presParOf" srcId="{7F9B1F4E-7369-4236-8C8A-0B111FE9C355}" destId="{7327A21F-FBF3-4FFB-AA49-57252446DE80}" srcOrd="2" destOrd="0" presId="urn:microsoft.com/office/officeart/2005/8/layout/hierarchy3"/>
    <dgm:cxn modelId="{C46BE01E-DAF9-4D51-8694-B9C003FA6997}" type="presParOf" srcId="{7F9B1F4E-7369-4236-8C8A-0B111FE9C355}" destId="{48A8F91F-0BEB-459F-B104-137E6B37B380}" srcOrd="3" destOrd="0" presId="urn:microsoft.com/office/officeart/2005/8/layout/hierarchy3"/>
    <dgm:cxn modelId="{EF41CFF4-767D-45AF-BC40-0C270D461439}" type="presParOf" srcId="{7F9B1F4E-7369-4236-8C8A-0B111FE9C355}" destId="{490CFA41-6722-4D36-9F8E-3E0C99C250B6}" srcOrd="4" destOrd="0" presId="urn:microsoft.com/office/officeart/2005/8/layout/hierarchy3"/>
    <dgm:cxn modelId="{758E3273-FE8B-4E19-A016-2B4472968FE9}" type="presParOf" srcId="{7F9B1F4E-7369-4236-8C8A-0B111FE9C355}" destId="{8FFD3124-CC75-4427-B998-D4B675CF2F13}" srcOrd="5"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استاندارد و ضوابط طرح</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استاندارد و ضوابط</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برنامه فیزیکی و سرانه ها</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1E453D72-F769-459D-BB98-08B95C1229AA}">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200" b="1" dirty="0" smtClean="0">
              <a:latin typeface="Adobe Arabic" pitchFamily="18" charset="-78"/>
              <a:cs typeface="Adobe Arabic" pitchFamily="18" charset="-78"/>
            </a:rPr>
            <a:t>دیاگرام ها</a:t>
          </a:r>
          <a:endParaRPr lang="en-US" sz="1200" b="1" dirty="0">
            <a:latin typeface="Adobe Arabic" pitchFamily="18" charset="-78"/>
            <a:cs typeface="Adobe Arabic" pitchFamily="18" charset="-78"/>
          </a:endParaRPr>
        </a:p>
      </dgm:t>
    </dgm:pt>
    <dgm:pt modelId="{2402225B-4811-459A-B62E-5381096BED05}" type="parTrans" cxnId="{C683FD0C-9875-4868-BDCB-57BADABF59EC}">
      <dgm:prSet/>
      <dgm:spPr/>
      <dgm:t>
        <a:bodyPr/>
        <a:lstStyle/>
        <a:p>
          <a:endParaRPr lang="en-US"/>
        </a:p>
      </dgm:t>
    </dgm:pt>
    <dgm:pt modelId="{0BF900BD-1A4D-4751-B738-0E0FAB24699F}" type="sibTrans" cxnId="{C683FD0C-9875-4868-BDCB-57BADABF59EC}">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3"/>
      <dgm:spPr/>
      <dgm:t>
        <a:bodyPr/>
        <a:lstStyle/>
        <a:p>
          <a:endParaRPr lang="en-US"/>
        </a:p>
      </dgm:t>
    </dgm:pt>
    <dgm:pt modelId="{79CB2974-4258-4016-BED7-D8F79A328CFF}" type="pres">
      <dgm:prSet presAssocID="{B0C98B80-C636-4289-B0E3-99BC6FA52F85}" presName="childText" presStyleLbl="bgAcc1" presStyleIdx="0" presStyleCnt="3"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3"/>
      <dgm:spPr/>
      <dgm:t>
        <a:bodyPr/>
        <a:lstStyle/>
        <a:p>
          <a:endParaRPr lang="en-US"/>
        </a:p>
      </dgm:t>
    </dgm:pt>
    <dgm:pt modelId="{48A8F91F-0BEB-459F-B104-137E6B37B380}" type="pres">
      <dgm:prSet presAssocID="{ECA2AFDE-3C28-493C-8D37-53A8A225DE7B}" presName="childText" presStyleLbl="bgAcc1" presStyleIdx="1" presStyleCnt="3" custScaleY="47877">
        <dgm:presLayoutVars>
          <dgm:bulletEnabled val="1"/>
        </dgm:presLayoutVars>
      </dgm:prSet>
      <dgm:spPr/>
      <dgm:t>
        <a:bodyPr/>
        <a:lstStyle/>
        <a:p>
          <a:endParaRPr lang="en-US"/>
        </a:p>
      </dgm:t>
    </dgm:pt>
    <dgm:pt modelId="{490CFA41-6722-4D36-9F8E-3E0C99C250B6}" type="pres">
      <dgm:prSet presAssocID="{2402225B-4811-459A-B62E-5381096BED05}" presName="Name13" presStyleLbl="parChTrans1D2" presStyleIdx="2" presStyleCnt="3"/>
      <dgm:spPr/>
      <dgm:t>
        <a:bodyPr/>
        <a:lstStyle/>
        <a:p>
          <a:endParaRPr lang="en-US"/>
        </a:p>
      </dgm:t>
    </dgm:pt>
    <dgm:pt modelId="{8FFD3124-CC75-4427-B998-D4B675CF2F13}" type="pres">
      <dgm:prSet presAssocID="{1E453D72-F769-459D-BB98-08B95C1229AA}" presName="childText" presStyleLbl="bgAcc1" presStyleIdx="2" presStyleCnt="3" custScaleY="47877">
        <dgm:presLayoutVars>
          <dgm:bulletEnabled val="1"/>
        </dgm:presLayoutVars>
      </dgm:prSet>
      <dgm:spPr/>
      <dgm:t>
        <a:bodyPr/>
        <a:lstStyle/>
        <a:p>
          <a:endParaRPr lang="en-US"/>
        </a:p>
      </dgm:t>
    </dgm:pt>
  </dgm:ptLst>
  <dgm:cxnLst>
    <dgm:cxn modelId="{C74F02D0-21E1-4324-B0F3-735E448ED85F}" type="presOf" srcId="{B0C98B80-C636-4289-B0E3-99BC6FA52F85}" destId="{79CB2974-4258-4016-BED7-D8F79A328CFF}"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207E8572-A7D4-4B64-AD5E-53351B95A97E}" type="presOf" srcId="{49BAB4D9-722C-4BFC-AB7A-4C631AE85301}" destId="{CF85CB47-4192-45EA-A07E-C73D4636A4A6}" srcOrd="1" destOrd="0" presId="urn:microsoft.com/office/officeart/2005/8/layout/hierarchy3"/>
    <dgm:cxn modelId="{8804DA6A-8E12-4C76-A03F-801F8B92F174}" type="presOf" srcId="{08B7A69D-981F-404F-9E88-BE92D83A7CD9}" destId="{469BB64D-B3FE-4EA2-9407-FC3C9D6732CC}" srcOrd="0" destOrd="0" presId="urn:microsoft.com/office/officeart/2005/8/layout/hierarchy3"/>
    <dgm:cxn modelId="{886CC2CF-B0A2-4EBD-8E96-F5F6E66D35AD}" type="presOf" srcId="{2402225B-4811-459A-B62E-5381096BED05}" destId="{490CFA41-6722-4D36-9F8E-3E0C99C250B6}"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BAFF711E-0966-4088-835E-6C9E2064197E}" type="presOf" srcId="{49BAB4D9-722C-4BFC-AB7A-4C631AE85301}" destId="{512A1A97-E871-4C43-915B-C8BF0EEA166A}" srcOrd="0" destOrd="0" presId="urn:microsoft.com/office/officeart/2005/8/layout/hierarchy3"/>
    <dgm:cxn modelId="{620E0422-70A6-47EA-AEDB-4BA9E8AB9B60}" type="presOf" srcId="{12876316-C5BB-4D54-B887-BF2157DDBC57}" destId="{7327A21F-FBF3-4FFB-AA49-57252446DE80}" srcOrd="0" destOrd="0" presId="urn:microsoft.com/office/officeart/2005/8/layout/hierarchy3"/>
    <dgm:cxn modelId="{893190E5-3289-44C8-A15A-CC2EC3F2A92C}" type="presOf" srcId="{E99AE880-5184-43FC-B30F-826825F35397}" destId="{A37FE8A8-C0FC-4112-9691-C0E7F2E8C239}" srcOrd="0" destOrd="0" presId="urn:microsoft.com/office/officeart/2005/8/layout/hierarchy3"/>
    <dgm:cxn modelId="{6956B929-DA57-48FB-BDA9-90AC5B2174E5}" type="presOf" srcId="{1E453D72-F769-459D-BB98-08B95C1229AA}" destId="{8FFD3124-CC75-4427-B998-D4B675CF2F13}" srcOrd="0" destOrd="0" presId="urn:microsoft.com/office/officeart/2005/8/layout/hierarchy3"/>
    <dgm:cxn modelId="{C683FD0C-9875-4868-BDCB-57BADABF59EC}" srcId="{49BAB4D9-722C-4BFC-AB7A-4C631AE85301}" destId="{1E453D72-F769-459D-BB98-08B95C1229AA}" srcOrd="2" destOrd="0" parTransId="{2402225B-4811-459A-B62E-5381096BED05}" sibTransId="{0BF900BD-1A4D-4751-B738-0E0FAB24699F}"/>
    <dgm:cxn modelId="{97FFCC77-B200-4294-A7A8-6521FBB9E6B5}" srcId="{08B7A69D-981F-404F-9E88-BE92D83A7CD9}" destId="{49BAB4D9-722C-4BFC-AB7A-4C631AE85301}" srcOrd="0" destOrd="0" parTransId="{8506FD54-BD3D-4F6E-8E4F-CA75411B4BE9}" sibTransId="{D11877B2-86AA-4AEE-8F67-B909BE07454F}"/>
    <dgm:cxn modelId="{A5CB42A6-FA5F-4873-A048-3C6C06331722}" type="presOf" srcId="{ECA2AFDE-3C28-493C-8D37-53A8A225DE7B}" destId="{48A8F91F-0BEB-459F-B104-137E6B37B380}" srcOrd="0" destOrd="0" presId="urn:microsoft.com/office/officeart/2005/8/layout/hierarchy3"/>
    <dgm:cxn modelId="{EFEC3E3F-37B4-4D5F-924E-9FD79FDD2413}" type="presParOf" srcId="{469BB64D-B3FE-4EA2-9407-FC3C9D6732CC}" destId="{43B5C500-036C-44BF-8440-A2477AB6E2FA}" srcOrd="0" destOrd="0" presId="urn:microsoft.com/office/officeart/2005/8/layout/hierarchy3"/>
    <dgm:cxn modelId="{4A0DF958-34BE-4DF1-869D-7A81C2BFCBB7}" type="presParOf" srcId="{43B5C500-036C-44BF-8440-A2477AB6E2FA}" destId="{88E6AA1D-461B-4711-9863-ECC7F78F8667}" srcOrd="0" destOrd="0" presId="urn:microsoft.com/office/officeart/2005/8/layout/hierarchy3"/>
    <dgm:cxn modelId="{AF1FB76B-0163-4152-8EFF-1E5C7D54A103}" type="presParOf" srcId="{88E6AA1D-461B-4711-9863-ECC7F78F8667}" destId="{512A1A97-E871-4C43-915B-C8BF0EEA166A}" srcOrd="0" destOrd="0" presId="urn:microsoft.com/office/officeart/2005/8/layout/hierarchy3"/>
    <dgm:cxn modelId="{D490D463-C8E5-4A6F-B2F9-C1E4F0E52FF4}" type="presParOf" srcId="{88E6AA1D-461B-4711-9863-ECC7F78F8667}" destId="{CF85CB47-4192-45EA-A07E-C73D4636A4A6}" srcOrd="1" destOrd="0" presId="urn:microsoft.com/office/officeart/2005/8/layout/hierarchy3"/>
    <dgm:cxn modelId="{5CC15DD6-6234-40BB-B8A2-5E8401BCFC98}" type="presParOf" srcId="{43B5C500-036C-44BF-8440-A2477AB6E2FA}" destId="{7F9B1F4E-7369-4236-8C8A-0B111FE9C355}" srcOrd="1" destOrd="0" presId="urn:microsoft.com/office/officeart/2005/8/layout/hierarchy3"/>
    <dgm:cxn modelId="{36800133-FFD6-4C8C-BBA5-099B6FA1CFC9}" type="presParOf" srcId="{7F9B1F4E-7369-4236-8C8A-0B111FE9C355}" destId="{A37FE8A8-C0FC-4112-9691-C0E7F2E8C239}" srcOrd="0" destOrd="0" presId="urn:microsoft.com/office/officeart/2005/8/layout/hierarchy3"/>
    <dgm:cxn modelId="{4F671638-CD5F-4623-B713-4C67BAF5C2C1}" type="presParOf" srcId="{7F9B1F4E-7369-4236-8C8A-0B111FE9C355}" destId="{79CB2974-4258-4016-BED7-D8F79A328CFF}" srcOrd="1" destOrd="0" presId="urn:microsoft.com/office/officeart/2005/8/layout/hierarchy3"/>
    <dgm:cxn modelId="{32A68E45-B9FA-4D7A-B6C7-87939D06B6A0}" type="presParOf" srcId="{7F9B1F4E-7369-4236-8C8A-0B111FE9C355}" destId="{7327A21F-FBF3-4FFB-AA49-57252446DE80}" srcOrd="2" destOrd="0" presId="urn:microsoft.com/office/officeart/2005/8/layout/hierarchy3"/>
    <dgm:cxn modelId="{E629B8B9-621E-4CF5-924B-90319C945DDF}" type="presParOf" srcId="{7F9B1F4E-7369-4236-8C8A-0B111FE9C355}" destId="{48A8F91F-0BEB-459F-B104-137E6B37B380}" srcOrd="3" destOrd="0" presId="urn:microsoft.com/office/officeart/2005/8/layout/hierarchy3"/>
    <dgm:cxn modelId="{1475C6FF-F720-4B1A-B258-83E2B5CC0E5C}" type="presParOf" srcId="{7F9B1F4E-7369-4236-8C8A-0B111FE9C355}" destId="{490CFA41-6722-4D36-9F8E-3E0C99C250B6}" srcOrd="4" destOrd="0" presId="urn:microsoft.com/office/officeart/2005/8/layout/hierarchy3"/>
    <dgm:cxn modelId="{C49851B3-6CAF-403F-A422-DF4E10798A4C}" type="presParOf" srcId="{7F9B1F4E-7369-4236-8C8A-0B111FE9C355}" destId="{8FFD3124-CC75-4427-B998-D4B675CF2F13}" srcOrd="5"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استاندارد و ضوابط طرح</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استاندارد و ضوابط</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برنامه فیزیکی و سرانه ها</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1E453D72-F769-459D-BB98-08B95C1229AA}">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200" b="1" dirty="0" smtClean="0">
              <a:latin typeface="Adobe Arabic" pitchFamily="18" charset="-78"/>
              <a:cs typeface="Adobe Arabic" pitchFamily="18" charset="-78"/>
            </a:rPr>
            <a:t>دیاگرام ها</a:t>
          </a:r>
          <a:endParaRPr lang="en-US" sz="1200" b="1" dirty="0">
            <a:latin typeface="Adobe Arabic" pitchFamily="18" charset="-78"/>
            <a:cs typeface="Adobe Arabic" pitchFamily="18" charset="-78"/>
          </a:endParaRPr>
        </a:p>
      </dgm:t>
    </dgm:pt>
    <dgm:pt modelId="{2402225B-4811-459A-B62E-5381096BED05}" type="parTrans" cxnId="{C683FD0C-9875-4868-BDCB-57BADABF59EC}">
      <dgm:prSet/>
      <dgm:spPr/>
      <dgm:t>
        <a:bodyPr/>
        <a:lstStyle/>
        <a:p>
          <a:endParaRPr lang="en-US"/>
        </a:p>
      </dgm:t>
    </dgm:pt>
    <dgm:pt modelId="{0BF900BD-1A4D-4751-B738-0E0FAB24699F}" type="sibTrans" cxnId="{C683FD0C-9875-4868-BDCB-57BADABF59EC}">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3"/>
      <dgm:spPr/>
      <dgm:t>
        <a:bodyPr/>
        <a:lstStyle/>
        <a:p>
          <a:endParaRPr lang="en-US"/>
        </a:p>
      </dgm:t>
    </dgm:pt>
    <dgm:pt modelId="{79CB2974-4258-4016-BED7-D8F79A328CFF}" type="pres">
      <dgm:prSet presAssocID="{B0C98B80-C636-4289-B0E3-99BC6FA52F85}" presName="childText" presStyleLbl="bgAcc1" presStyleIdx="0" presStyleCnt="3"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3"/>
      <dgm:spPr/>
      <dgm:t>
        <a:bodyPr/>
        <a:lstStyle/>
        <a:p>
          <a:endParaRPr lang="en-US"/>
        </a:p>
      </dgm:t>
    </dgm:pt>
    <dgm:pt modelId="{48A8F91F-0BEB-459F-B104-137E6B37B380}" type="pres">
      <dgm:prSet presAssocID="{ECA2AFDE-3C28-493C-8D37-53A8A225DE7B}" presName="childText" presStyleLbl="bgAcc1" presStyleIdx="1" presStyleCnt="3" custScaleY="47877">
        <dgm:presLayoutVars>
          <dgm:bulletEnabled val="1"/>
        </dgm:presLayoutVars>
      </dgm:prSet>
      <dgm:spPr/>
      <dgm:t>
        <a:bodyPr/>
        <a:lstStyle/>
        <a:p>
          <a:endParaRPr lang="en-US"/>
        </a:p>
      </dgm:t>
    </dgm:pt>
    <dgm:pt modelId="{490CFA41-6722-4D36-9F8E-3E0C99C250B6}" type="pres">
      <dgm:prSet presAssocID="{2402225B-4811-459A-B62E-5381096BED05}" presName="Name13" presStyleLbl="parChTrans1D2" presStyleIdx="2" presStyleCnt="3"/>
      <dgm:spPr/>
      <dgm:t>
        <a:bodyPr/>
        <a:lstStyle/>
        <a:p>
          <a:endParaRPr lang="en-US"/>
        </a:p>
      </dgm:t>
    </dgm:pt>
    <dgm:pt modelId="{8FFD3124-CC75-4427-B998-D4B675CF2F13}" type="pres">
      <dgm:prSet presAssocID="{1E453D72-F769-459D-BB98-08B95C1229AA}" presName="childText" presStyleLbl="bgAcc1" presStyleIdx="2" presStyleCnt="3" custScaleY="47877">
        <dgm:presLayoutVars>
          <dgm:bulletEnabled val="1"/>
        </dgm:presLayoutVars>
      </dgm:prSet>
      <dgm:spPr/>
      <dgm:t>
        <a:bodyPr/>
        <a:lstStyle/>
        <a:p>
          <a:endParaRPr lang="en-US"/>
        </a:p>
      </dgm:t>
    </dgm:pt>
  </dgm:ptLst>
  <dgm:cxnLst>
    <dgm:cxn modelId="{9ED545FC-B326-45DA-9D0E-214CCA17F829}" type="presOf" srcId="{ECA2AFDE-3C28-493C-8D37-53A8A225DE7B}" destId="{48A8F91F-0BEB-459F-B104-137E6B37B380}"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AC702675-56DD-4966-B799-40127C3D8B55}" type="presOf" srcId="{E99AE880-5184-43FC-B30F-826825F35397}" destId="{A37FE8A8-C0FC-4112-9691-C0E7F2E8C239}" srcOrd="0" destOrd="0" presId="urn:microsoft.com/office/officeart/2005/8/layout/hierarchy3"/>
    <dgm:cxn modelId="{4A8E09BC-93FC-4A2C-B0D5-557F9A75A86F}" type="presOf" srcId="{B0C98B80-C636-4289-B0E3-99BC6FA52F85}" destId="{79CB2974-4258-4016-BED7-D8F79A328CFF}" srcOrd="0" destOrd="0" presId="urn:microsoft.com/office/officeart/2005/8/layout/hierarchy3"/>
    <dgm:cxn modelId="{EBEA89A4-075C-4A27-B508-A12010372172}" type="presOf" srcId="{12876316-C5BB-4D54-B887-BF2157DDBC57}" destId="{7327A21F-FBF3-4FFB-AA49-57252446DE80}" srcOrd="0" destOrd="0" presId="urn:microsoft.com/office/officeart/2005/8/layout/hierarchy3"/>
    <dgm:cxn modelId="{546DA4F3-0B3A-46BD-BFCB-8937D96CD6BC}" type="presOf" srcId="{1E453D72-F769-459D-BB98-08B95C1229AA}" destId="{8FFD3124-CC75-4427-B998-D4B675CF2F13}"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68E7B401-18BD-4C82-BD72-3D5ECCF3CC98}" type="presOf" srcId="{49BAB4D9-722C-4BFC-AB7A-4C631AE85301}" destId="{CF85CB47-4192-45EA-A07E-C73D4636A4A6}" srcOrd="1" destOrd="0" presId="urn:microsoft.com/office/officeart/2005/8/layout/hierarchy3"/>
    <dgm:cxn modelId="{C683FD0C-9875-4868-BDCB-57BADABF59EC}" srcId="{49BAB4D9-722C-4BFC-AB7A-4C631AE85301}" destId="{1E453D72-F769-459D-BB98-08B95C1229AA}" srcOrd="2" destOrd="0" parTransId="{2402225B-4811-459A-B62E-5381096BED05}" sibTransId="{0BF900BD-1A4D-4751-B738-0E0FAB24699F}"/>
    <dgm:cxn modelId="{0970E1C6-7D36-401C-AFA9-2F32527CAEBE}" type="presOf" srcId="{49BAB4D9-722C-4BFC-AB7A-4C631AE85301}" destId="{512A1A97-E871-4C43-915B-C8BF0EEA166A}"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FE37AAAC-42BE-4396-8528-6BEDE09E56CD}" type="presOf" srcId="{2402225B-4811-459A-B62E-5381096BED05}" destId="{490CFA41-6722-4D36-9F8E-3E0C99C250B6}" srcOrd="0" destOrd="0" presId="urn:microsoft.com/office/officeart/2005/8/layout/hierarchy3"/>
    <dgm:cxn modelId="{BB9D7ED8-1A0A-4B8D-AAF9-740314CF30A3}" type="presOf" srcId="{08B7A69D-981F-404F-9E88-BE92D83A7CD9}" destId="{469BB64D-B3FE-4EA2-9407-FC3C9D6732CC}" srcOrd="0" destOrd="0" presId="urn:microsoft.com/office/officeart/2005/8/layout/hierarchy3"/>
    <dgm:cxn modelId="{62592E87-DEEA-4D54-9FD5-577EDF59227D}" type="presParOf" srcId="{469BB64D-B3FE-4EA2-9407-FC3C9D6732CC}" destId="{43B5C500-036C-44BF-8440-A2477AB6E2FA}" srcOrd="0" destOrd="0" presId="urn:microsoft.com/office/officeart/2005/8/layout/hierarchy3"/>
    <dgm:cxn modelId="{EC5DA585-F56D-45DF-A918-796D0C71492E}" type="presParOf" srcId="{43B5C500-036C-44BF-8440-A2477AB6E2FA}" destId="{88E6AA1D-461B-4711-9863-ECC7F78F8667}" srcOrd="0" destOrd="0" presId="urn:microsoft.com/office/officeart/2005/8/layout/hierarchy3"/>
    <dgm:cxn modelId="{5EB3EF87-946E-4CD7-887A-85659B249705}" type="presParOf" srcId="{88E6AA1D-461B-4711-9863-ECC7F78F8667}" destId="{512A1A97-E871-4C43-915B-C8BF0EEA166A}" srcOrd="0" destOrd="0" presId="urn:microsoft.com/office/officeart/2005/8/layout/hierarchy3"/>
    <dgm:cxn modelId="{BB3F82E6-8540-422D-A761-44A09F48EB88}" type="presParOf" srcId="{88E6AA1D-461B-4711-9863-ECC7F78F8667}" destId="{CF85CB47-4192-45EA-A07E-C73D4636A4A6}" srcOrd="1" destOrd="0" presId="urn:microsoft.com/office/officeart/2005/8/layout/hierarchy3"/>
    <dgm:cxn modelId="{77C6F3E2-F0E7-4C92-8E11-64263FAD669D}" type="presParOf" srcId="{43B5C500-036C-44BF-8440-A2477AB6E2FA}" destId="{7F9B1F4E-7369-4236-8C8A-0B111FE9C355}" srcOrd="1" destOrd="0" presId="urn:microsoft.com/office/officeart/2005/8/layout/hierarchy3"/>
    <dgm:cxn modelId="{B909E5A9-93C2-475C-90F6-81D721E48725}" type="presParOf" srcId="{7F9B1F4E-7369-4236-8C8A-0B111FE9C355}" destId="{A37FE8A8-C0FC-4112-9691-C0E7F2E8C239}" srcOrd="0" destOrd="0" presId="urn:microsoft.com/office/officeart/2005/8/layout/hierarchy3"/>
    <dgm:cxn modelId="{04E7043F-0168-41F3-AA31-2CD270978B73}" type="presParOf" srcId="{7F9B1F4E-7369-4236-8C8A-0B111FE9C355}" destId="{79CB2974-4258-4016-BED7-D8F79A328CFF}" srcOrd="1" destOrd="0" presId="urn:microsoft.com/office/officeart/2005/8/layout/hierarchy3"/>
    <dgm:cxn modelId="{BFEDEC43-C960-4206-9855-45739180B584}" type="presParOf" srcId="{7F9B1F4E-7369-4236-8C8A-0B111FE9C355}" destId="{7327A21F-FBF3-4FFB-AA49-57252446DE80}" srcOrd="2" destOrd="0" presId="urn:microsoft.com/office/officeart/2005/8/layout/hierarchy3"/>
    <dgm:cxn modelId="{D7129876-D5A9-4DD9-9235-DD3D8A51DEBA}" type="presParOf" srcId="{7F9B1F4E-7369-4236-8C8A-0B111FE9C355}" destId="{48A8F91F-0BEB-459F-B104-137E6B37B380}" srcOrd="3" destOrd="0" presId="urn:microsoft.com/office/officeart/2005/8/layout/hierarchy3"/>
    <dgm:cxn modelId="{29EF96D8-450C-4322-A76A-EB07687418AC}" type="presParOf" srcId="{7F9B1F4E-7369-4236-8C8A-0B111FE9C355}" destId="{490CFA41-6722-4D36-9F8E-3E0C99C250B6}" srcOrd="4" destOrd="0" presId="urn:microsoft.com/office/officeart/2005/8/layout/hierarchy3"/>
    <dgm:cxn modelId="{D7F94E29-FC54-463A-853B-C95060516E7B}" type="presParOf" srcId="{7F9B1F4E-7369-4236-8C8A-0B111FE9C355}" destId="{8FFD3124-CC75-4427-B998-D4B675CF2F13}" srcOrd="5"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استاندارد و ضوابط طرح</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استاندارد و ضوابط</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برنامه فیزیکی و سرانه ها</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1E453D72-F769-459D-BB98-08B95C1229AA}">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200" b="1" dirty="0" smtClean="0">
              <a:latin typeface="Adobe Arabic" pitchFamily="18" charset="-78"/>
              <a:cs typeface="Adobe Arabic" pitchFamily="18" charset="-78"/>
            </a:rPr>
            <a:t>دیاگرام ها</a:t>
          </a:r>
          <a:endParaRPr lang="en-US" sz="1200" b="1" dirty="0">
            <a:latin typeface="Adobe Arabic" pitchFamily="18" charset="-78"/>
            <a:cs typeface="Adobe Arabic" pitchFamily="18" charset="-78"/>
          </a:endParaRPr>
        </a:p>
      </dgm:t>
    </dgm:pt>
    <dgm:pt modelId="{2402225B-4811-459A-B62E-5381096BED05}" type="parTrans" cxnId="{C683FD0C-9875-4868-BDCB-57BADABF59EC}">
      <dgm:prSet/>
      <dgm:spPr/>
      <dgm:t>
        <a:bodyPr/>
        <a:lstStyle/>
        <a:p>
          <a:endParaRPr lang="en-US"/>
        </a:p>
      </dgm:t>
    </dgm:pt>
    <dgm:pt modelId="{0BF900BD-1A4D-4751-B738-0E0FAB24699F}" type="sibTrans" cxnId="{C683FD0C-9875-4868-BDCB-57BADABF59EC}">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3"/>
      <dgm:spPr/>
      <dgm:t>
        <a:bodyPr/>
        <a:lstStyle/>
        <a:p>
          <a:endParaRPr lang="en-US"/>
        </a:p>
      </dgm:t>
    </dgm:pt>
    <dgm:pt modelId="{79CB2974-4258-4016-BED7-D8F79A328CFF}" type="pres">
      <dgm:prSet presAssocID="{B0C98B80-C636-4289-B0E3-99BC6FA52F85}" presName="childText" presStyleLbl="bgAcc1" presStyleIdx="0" presStyleCnt="3"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3"/>
      <dgm:spPr/>
      <dgm:t>
        <a:bodyPr/>
        <a:lstStyle/>
        <a:p>
          <a:endParaRPr lang="en-US"/>
        </a:p>
      </dgm:t>
    </dgm:pt>
    <dgm:pt modelId="{48A8F91F-0BEB-459F-B104-137E6B37B380}" type="pres">
      <dgm:prSet presAssocID="{ECA2AFDE-3C28-493C-8D37-53A8A225DE7B}" presName="childText" presStyleLbl="bgAcc1" presStyleIdx="1" presStyleCnt="3" custScaleY="47877">
        <dgm:presLayoutVars>
          <dgm:bulletEnabled val="1"/>
        </dgm:presLayoutVars>
      </dgm:prSet>
      <dgm:spPr/>
      <dgm:t>
        <a:bodyPr/>
        <a:lstStyle/>
        <a:p>
          <a:endParaRPr lang="en-US"/>
        </a:p>
      </dgm:t>
    </dgm:pt>
    <dgm:pt modelId="{490CFA41-6722-4D36-9F8E-3E0C99C250B6}" type="pres">
      <dgm:prSet presAssocID="{2402225B-4811-459A-B62E-5381096BED05}" presName="Name13" presStyleLbl="parChTrans1D2" presStyleIdx="2" presStyleCnt="3"/>
      <dgm:spPr/>
      <dgm:t>
        <a:bodyPr/>
        <a:lstStyle/>
        <a:p>
          <a:endParaRPr lang="en-US"/>
        </a:p>
      </dgm:t>
    </dgm:pt>
    <dgm:pt modelId="{8FFD3124-CC75-4427-B998-D4B675CF2F13}" type="pres">
      <dgm:prSet presAssocID="{1E453D72-F769-459D-BB98-08B95C1229AA}" presName="childText" presStyleLbl="bgAcc1" presStyleIdx="2" presStyleCnt="3" custScaleY="47877">
        <dgm:presLayoutVars>
          <dgm:bulletEnabled val="1"/>
        </dgm:presLayoutVars>
      </dgm:prSet>
      <dgm:spPr/>
      <dgm:t>
        <a:bodyPr/>
        <a:lstStyle/>
        <a:p>
          <a:endParaRPr lang="en-US"/>
        </a:p>
      </dgm:t>
    </dgm:pt>
  </dgm:ptLst>
  <dgm:cxnLst>
    <dgm:cxn modelId="{29352EA5-5A92-469F-B40D-09660D2A94FF}" type="presOf" srcId="{12876316-C5BB-4D54-B887-BF2157DDBC57}" destId="{7327A21F-FBF3-4FFB-AA49-57252446DE80}"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EC34C10D-0E24-4B5D-B115-44C709D5AD0A}" type="presOf" srcId="{E99AE880-5184-43FC-B30F-826825F35397}" destId="{A37FE8A8-C0FC-4112-9691-C0E7F2E8C239}" srcOrd="0" destOrd="0" presId="urn:microsoft.com/office/officeart/2005/8/layout/hierarchy3"/>
    <dgm:cxn modelId="{EEAF7AD7-1FF0-4586-A9C2-E651DF971F31}" type="presOf" srcId="{49BAB4D9-722C-4BFC-AB7A-4C631AE85301}" destId="{512A1A97-E871-4C43-915B-C8BF0EEA166A}" srcOrd="0" destOrd="0" presId="urn:microsoft.com/office/officeart/2005/8/layout/hierarchy3"/>
    <dgm:cxn modelId="{503C780C-BFCC-4887-9336-958D002AC9B1}" type="presOf" srcId="{B0C98B80-C636-4289-B0E3-99BC6FA52F85}" destId="{79CB2974-4258-4016-BED7-D8F79A328CFF}"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373E8E4F-69E1-43FB-AA91-1C69A50498B7}" type="presOf" srcId="{ECA2AFDE-3C28-493C-8D37-53A8A225DE7B}" destId="{48A8F91F-0BEB-459F-B104-137E6B37B380}" srcOrd="0" destOrd="0" presId="urn:microsoft.com/office/officeart/2005/8/layout/hierarchy3"/>
    <dgm:cxn modelId="{8E6BD70B-D236-44FD-A8A9-5B1942BEAAAA}" type="presOf" srcId="{1E453D72-F769-459D-BB98-08B95C1229AA}" destId="{8FFD3124-CC75-4427-B998-D4B675CF2F13}" srcOrd="0" destOrd="0" presId="urn:microsoft.com/office/officeart/2005/8/layout/hierarchy3"/>
    <dgm:cxn modelId="{4F2ED45B-CEE2-4AE9-8157-F5E8C75EF7FA}" type="presOf" srcId="{08B7A69D-981F-404F-9E88-BE92D83A7CD9}" destId="{469BB64D-B3FE-4EA2-9407-FC3C9D6732CC}" srcOrd="0" destOrd="0" presId="urn:microsoft.com/office/officeart/2005/8/layout/hierarchy3"/>
    <dgm:cxn modelId="{C683FD0C-9875-4868-BDCB-57BADABF59EC}" srcId="{49BAB4D9-722C-4BFC-AB7A-4C631AE85301}" destId="{1E453D72-F769-459D-BB98-08B95C1229AA}" srcOrd="2" destOrd="0" parTransId="{2402225B-4811-459A-B62E-5381096BED05}" sibTransId="{0BF900BD-1A4D-4751-B738-0E0FAB24699F}"/>
    <dgm:cxn modelId="{C87E729E-F34B-4070-A414-9AB51A678395}" type="presOf" srcId="{2402225B-4811-459A-B62E-5381096BED05}" destId="{490CFA41-6722-4D36-9F8E-3E0C99C250B6}" srcOrd="0" destOrd="0" presId="urn:microsoft.com/office/officeart/2005/8/layout/hierarchy3"/>
    <dgm:cxn modelId="{E3CBB8FA-6330-4B61-98D3-49A812444502}" type="presOf" srcId="{49BAB4D9-722C-4BFC-AB7A-4C631AE85301}" destId="{CF85CB47-4192-45EA-A07E-C73D4636A4A6}" srcOrd="1"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B3400ED5-D29B-40F7-BD2C-028B1FC07DF1}" type="presParOf" srcId="{469BB64D-B3FE-4EA2-9407-FC3C9D6732CC}" destId="{43B5C500-036C-44BF-8440-A2477AB6E2FA}" srcOrd="0" destOrd="0" presId="urn:microsoft.com/office/officeart/2005/8/layout/hierarchy3"/>
    <dgm:cxn modelId="{7B03C847-3815-44BF-8120-D2F6D6A9E748}" type="presParOf" srcId="{43B5C500-036C-44BF-8440-A2477AB6E2FA}" destId="{88E6AA1D-461B-4711-9863-ECC7F78F8667}" srcOrd="0" destOrd="0" presId="urn:microsoft.com/office/officeart/2005/8/layout/hierarchy3"/>
    <dgm:cxn modelId="{4976D585-9A33-4AE1-99BA-3C4A3D5FF013}" type="presParOf" srcId="{88E6AA1D-461B-4711-9863-ECC7F78F8667}" destId="{512A1A97-E871-4C43-915B-C8BF0EEA166A}" srcOrd="0" destOrd="0" presId="urn:microsoft.com/office/officeart/2005/8/layout/hierarchy3"/>
    <dgm:cxn modelId="{549EF821-1AF7-4B90-A951-E0332BBA943E}" type="presParOf" srcId="{88E6AA1D-461B-4711-9863-ECC7F78F8667}" destId="{CF85CB47-4192-45EA-A07E-C73D4636A4A6}" srcOrd="1" destOrd="0" presId="urn:microsoft.com/office/officeart/2005/8/layout/hierarchy3"/>
    <dgm:cxn modelId="{E48CC1CD-F6EA-46B8-AB5C-75BCEB8F182D}" type="presParOf" srcId="{43B5C500-036C-44BF-8440-A2477AB6E2FA}" destId="{7F9B1F4E-7369-4236-8C8A-0B111FE9C355}" srcOrd="1" destOrd="0" presId="urn:microsoft.com/office/officeart/2005/8/layout/hierarchy3"/>
    <dgm:cxn modelId="{11641A47-9A54-4A40-88A5-532594A02FCA}" type="presParOf" srcId="{7F9B1F4E-7369-4236-8C8A-0B111FE9C355}" destId="{A37FE8A8-C0FC-4112-9691-C0E7F2E8C239}" srcOrd="0" destOrd="0" presId="urn:microsoft.com/office/officeart/2005/8/layout/hierarchy3"/>
    <dgm:cxn modelId="{C43454D7-7179-4820-8B4C-6C9B48055D2B}" type="presParOf" srcId="{7F9B1F4E-7369-4236-8C8A-0B111FE9C355}" destId="{79CB2974-4258-4016-BED7-D8F79A328CFF}" srcOrd="1" destOrd="0" presId="urn:microsoft.com/office/officeart/2005/8/layout/hierarchy3"/>
    <dgm:cxn modelId="{2D6F024D-457E-4524-ADD7-FC6EE9075750}" type="presParOf" srcId="{7F9B1F4E-7369-4236-8C8A-0B111FE9C355}" destId="{7327A21F-FBF3-4FFB-AA49-57252446DE80}" srcOrd="2" destOrd="0" presId="urn:microsoft.com/office/officeart/2005/8/layout/hierarchy3"/>
    <dgm:cxn modelId="{4E680293-9FAA-4942-B4EE-0ED4E730506A}" type="presParOf" srcId="{7F9B1F4E-7369-4236-8C8A-0B111FE9C355}" destId="{48A8F91F-0BEB-459F-B104-137E6B37B380}" srcOrd="3" destOrd="0" presId="urn:microsoft.com/office/officeart/2005/8/layout/hierarchy3"/>
    <dgm:cxn modelId="{10B12F5C-C17E-4BA0-A54F-969800023161}" type="presParOf" srcId="{7F9B1F4E-7369-4236-8C8A-0B111FE9C355}" destId="{490CFA41-6722-4D36-9F8E-3E0C99C250B6}" srcOrd="4" destOrd="0" presId="urn:microsoft.com/office/officeart/2005/8/layout/hierarchy3"/>
    <dgm:cxn modelId="{7911A702-643A-447C-AD4D-E422E825C793}" type="presParOf" srcId="{7F9B1F4E-7369-4236-8C8A-0B111FE9C355}" destId="{8FFD3124-CC75-4427-B998-D4B675CF2F13}" srcOrd="5"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8E0C6C5-87F6-4A92-824B-BC8FCED8C299}" type="doc">
      <dgm:prSet loTypeId="urn:microsoft.com/office/officeart/2008/layout/HorizontalMultiLevelHierarchy" loCatId="hierarchy" qsTypeId="urn:microsoft.com/office/officeart/2005/8/quickstyle/simple1" qsCatId="simple" csTypeId="urn:microsoft.com/office/officeart/2005/8/colors/accent1_1" csCatId="accent1" phldr="1"/>
      <dgm:spPr/>
      <dgm:t>
        <a:bodyPr/>
        <a:lstStyle/>
        <a:p>
          <a:endParaRPr lang="en-US"/>
        </a:p>
      </dgm:t>
    </dgm:pt>
    <dgm:pt modelId="{C1315DA6-004F-4C6F-96FA-68CB3F36D4D2}">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2800" b="1" dirty="0" smtClean="0">
              <a:solidFill>
                <a:schemeClr val="bg1"/>
              </a:solidFill>
              <a:latin typeface="Adobe Arabic" pitchFamily="18" charset="-78"/>
              <a:cs typeface="Adobe Arabic" pitchFamily="18" charset="-78"/>
            </a:rPr>
            <a:t>ویژگی اقلیمی</a:t>
          </a:r>
          <a:endParaRPr lang="en-US" sz="2800" b="1" dirty="0">
            <a:solidFill>
              <a:schemeClr val="bg1"/>
            </a:solidFill>
            <a:latin typeface="Adobe Arabic" pitchFamily="18" charset="-78"/>
            <a:cs typeface="Adobe Arabic" pitchFamily="18" charset="-78"/>
          </a:endParaRPr>
        </a:p>
      </dgm:t>
    </dgm:pt>
    <dgm:pt modelId="{17C05319-49E4-4066-9AE5-298EC6C7E124}" type="parTrans" cxnId="{53A64CAF-A4D1-4EFA-B39F-8E17B7A3A9C7}">
      <dgm:prSet/>
      <dgm:spPr/>
      <dgm:t>
        <a:bodyPr/>
        <a:lstStyle/>
        <a:p>
          <a:endParaRPr lang="en-US"/>
        </a:p>
      </dgm:t>
    </dgm:pt>
    <dgm:pt modelId="{8123396A-ED77-4610-9FDE-6D66E55243EA}" type="sibTrans" cxnId="{53A64CAF-A4D1-4EFA-B39F-8E17B7A3A9C7}">
      <dgm:prSet/>
      <dgm:spPr/>
      <dgm:t>
        <a:bodyPr/>
        <a:lstStyle/>
        <a:p>
          <a:endParaRPr lang="en-US"/>
        </a:p>
      </dgm:t>
    </dgm:pt>
    <dgm:pt modelId="{21F89C7D-C911-4496-A587-2A50B8B41A2D}">
      <dgm:prSet phldrT="[Text]" custT="1"/>
      <dgm:spPr/>
      <dgm:t>
        <a:bodyPr/>
        <a:lstStyle/>
        <a:p>
          <a:r>
            <a:rPr lang="fa-IR" sz="2400" b="1" dirty="0" smtClean="0">
              <a:latin typeface="Adobe Arabic" pitchFamily="18" charset="-78"/>
              <a:cs typeface="Adobe Arabic" pitchFamily="18" charset="-78"/>
            </a:rPr>
            <a:t>دما</a:t>
          </a:r>
          <a:endParaRPr lang="en-US" sz="2400" b="1" dirty="0">
            <a:latin typeface="Adobe Arabic" pitchFamily="18" charset="-78"/>
            <a:cs typeface="Adobe Arabic" pitchFamily="18" charset="-78"/>
          </a:endParaRPr>
        </a:p>
      </dgm:t>
    </dgm:pt>
    <dgm:pt modelId="{61533F94-251B-43E4-9644-BE9DD14AA7F9}" type="parTrans" cxnId="{FCED42CB-9341-412E-8654-04748A0CA9D2}">
      <dgm:prSet/>
      <dgm:spPr/>
      <dgm:t>
        <a:bodyPr/>
        <a:lstStyle/>
        <a:p>
          <a:endParaRPr lang="en-US"/>
        </a:p>
      </dgm:t>
    </dgm:pt>
    <dgm:pt modelId="{E9BC6A4C-C4B5-4EF6-A051-2B680F24F3FA}" type="sibTrans" cxnId="{FCED42CB-9341-412E-8654-04748A0CA9D2}">
      <dgm:prSet/>
      <dgm:spPr/>
      <dgm:t>
        <a:bodyPr/>
        <a:lstStyle/>
        <a:p>
          <a:endParaRPr lang="en-US"/>
        </a:p>
      </dgm:t>
    </dgm:pt>
    <dgm:pt modelId="{FFB7C36A-A63D-4F9C-8781-93EA7FBDCBC0}">
      <dgm:prSet phldrT="[Text]" custT="1"/>
      <dgm:spPr/>
      <dgm:t>
        <a:bodyPr/>
        <a:lstStyle/>
        <a:p>
          <a:r>
            <a:rPr lang="fa-IR" sz="2400" b="1" dirty="0" smtClean="0">
              <a:latin typeface="Adobe Arabic" pitchFamily="18" charset="-78"/>
              <a:cs typeface="Adobe Arabic" pitchFamily="18" charset="-78"/>
            </a:rPr>
            <a:t>بارش</a:t>
          </a:r>
          <a:endParaRPr lang="en-US" sz="2400" b="1" dirty="0">
            <a:latin typeface="Adobe Arabic" pitchFamily="18" charset="-78"/>
            <a:cs typeface="Adobe Arabic" pitchFamily="18" charset="-78"/>
          </a:endParaRPr>
        </a:p>
      </dgm:t>
    </dgm:pt>
    <dgm:pt modelId="{9B2AAAC4-F6A2-4A01-9ABC-D53ABADC6C26}" type="parTrans" cxnId="{801AE251-778B-4D37-8ED6-F3FE6D7CF2C2}">
      <dgm:prSet/>
      <dgm:spPr/>
      <dgm:t>
        <a:bodyPr/>
        <a:lstStyle/>
        <a:p>
          <a:endParaRPr lang="en-US"/>
        </a:p>
      </dgm:t>
    </dgm:pt>
    <dgm:pt modelId="{740B7349-77D2-41DA-8A49-83F8DB7567AA}" type="sibTrans" cxnId="{801AE251-778B-4D37-8ED6-F3FE6D7CF2C2}">
      <dgm:prSet/>
      <dgm:spPr/>
      <dgm:t>
        <a:bodyPr/>
        <a:lstStyle/>
        <a:p>
          <a:endParaRPr lang="en-US"/>
        </a:p>
      </dgm:t>
    </dgm:pt>
    <dgm:pt modelId="{6B51A7EA-33EA-4DF6-8E6D-2B54E55D7F23}">
      <dgm:prSet phldrT="[Text]" custT="1"/>
      <dgm:spPr/>
      <dgm:t>
        <a:bodyPr/>
        <a:lstStyle/>
        <a:p>
          <a:r>
            <a:rPr lang="fa-IR" sz="2400" b="1" dirty="0" smtClean="0">
              <a:latin typeface="Adobe Arabic" pitchFamily="18" charset="-78"/>
              <a:cs typeface="Adobe Arabic" pitchFamily="18" charset="-78"/>
            </a:rPr>
            <a:t>تابش</a:t>
          </a:r>
          <a:endParaRPr lang="en-US" sz="2400" b="1" dirty="0">
            <a:latin typeface="Adobe Arabic" pitchFamily="18" charset="-78"/>
            <a:cs typeface="Adobe Arabic" pitchFamily="18" charset="-78"/>
          </a:endParaRPr>
        </a:p>
      </dgm:t>
    </dgm:pt>
    <dgm:pt modelId="{6D59CDC6-4981-49DF-B108-DB4A293C675A}" type="parTrans" cxnId="{0040B529-5BC9-4527-BEDC-AF6C68996B43}">
      <dgm:prSet/>
      <dgm:spPr/>
      <dgm:t>
        <a:bodyPr/>
        <a:lstStyle/>
        <a:p>
          <a:endParaRPr lang="en-US"/>
        </a:p>
      </dgm:t>
    </dgm:pt>
    <dgm:pt modelId="{D4017010-930E-4137-8DA4-5B7DAD8ECBF7}" type="sibTrans" cxnId="{0040B529-5BC9-4527-BEDC-AF6C68996B43}">
      <dgm:prSet/>
      <dgm:spPr/>
      <dgm:t>
        <a:bodyPr/>
        <a:lstStyle/>
        <a:p>
          <a:endParaRPr lang="en-US"/>
        </a:p>
      </dgm:t>
    </dgm:pt>
    <dgm:pt modelId="{AED4FD26-9123-4E18-95E2-1954BD504605}">
      <dgm:prSet phldrT="[Text]" custT="1"/>
      <dgm:spPr/>
      <dgm:t>
        <a:bodyPr/>
        <a:lstStyle/>
        <a:p>
          <a:r>
            <a:rPr lang="fa-IR" sz="2400" b="1" dirty="0" smtClean="0">
              <a:latin typeface="Adobe Arabic" pitchFamily="18" charset="-78"/>
              <a:cs typeface="Adobe Arabic" pitchFamily="18" charset="-78"/>
            </a:rPr>
            <a:t>رطوبت</a:t>
          </a:r>
          <a:endParaRPr lang="en-US" sz="2400" b="1" dirty="0">
            <a:latin typeface="Adobe Arabic" pitchFamily="18" charset="-78"/>
            <a:cs typeface="Adobe Arabic" pitchFamily="18" charset="-78"/>
          </a:endParaRPr>
        </a:p>
      </dgm:t>
    </dgm:pt>
    <dgm:pt modelId="{5E993350-DF36-4B2E-B1F2-D7B42764FB2D}" type="parTrans" cxnId="{9B40DDD5-CA36-49C9-9859-530890D57ABC}">
      <dgm:prSet/>
      <dgm:spPr/>
      <dgm:t>
        <a:bodyPr/>
        <a:lstStyle/>
        <a:p>
          <a:endParaRPr lang="en-US"/>
        </a:p>
      </dgm:t>
    </dgm:pt>
    <dgm:pt modelId="{FBD4CFDE-5E02-4EB3-8767-5C187C88C9A4}" type="sibTrans" cxnId="{9B40DDD5-CA36-49C9-9859-530890D57ABC}">
      <dgm:prSet/>
      <dgm:spPr/>
      <dgm:t>
        <a:bodyPr/>
        <a:lstStyle/>
        <a:p>
          <a:endParaRPr lang="en-US"/>
        </a:p>
      </dgm:t>
    </dgm:pt>
    <dgm:pt modelId="{8E043187-BC81-47FC-BF2F-790A989BCAB9}">
      <dgm:prSet phldrT="[Text]" custT="1"/>
      <dgm:spPr/>
      <dgm:t>
        <a:bodyPr/>
        <a:lstStyle/>
        <a:p>
          <a:r>
            <a:rPr lang="fa-IR" sz="2800" b="1" dirty="0" smtClean="0">
              <a:latin typeface="Adobe Arabic" pitchFamily="18" charset="-78"/>
              <a:cs typeface="Adobe Arabic" pitchFamily="18" charset="-78"/>
            </a:rPr>
            <a:t>باد</a:t>
          </a:r>
          <a:endParaRPr lang="en-US" sz="2800" b="1" dirty="0">
            <a:latin typeface="Adobe Arabic" pitchFamily="18" charset="-78"/>
            <a:cs typeface="Adobe Arabic" pitchFamily="18" charset="-78"/>
          </a:endParaRPr>
        </a:p>
      </dgm:t>
    </dgm:pt>
    <dgm:pt modelId="{5FF7E53B-F407-461D-91A2-600DB72F22DC}" type="parTrans" cxnId="{D7BEBECC-EB71-460B-8A3F-DBC183EF4762}">
      <dgm:prSet/>
      <dgm:spPr/>
      <dgm:t>
        <a:bodyPr/>
        <a:lstStyle/>
        <a:p>
          <a:endParaRPr lang="en-US"/>
        </a:p>
      </dgm:t>
    </dgm:pt>
    <dgm:pt modelId="{C6B10DBC-2D3F-4628-B803-D9DC28AB2817}" type="sibTrans" cxnId="{D7BEBECC-EB71-460B-8A3F-DBC183EF4762}">
      <dgm:prSet/>
      <dgm:spPr/>
      <dgm:t>
        <a:bodyPr/>
        <a:lstStyle/>
        <a:p>
          <a:endParaRPr lang="en-US"/>
        </a:p>
      </dgm:t>
    </dgm:pt>
    <dgm:pt modelId="{95E737CB-33E6-4CCB-8EA7-1458F51AB4DB}" type="pres">
      <dgm:prSet presAssocID="{28E0C6C5-87F6-4A92-824B-BC8FCED8C299}" presName="Name0" presStyleCnt="0">
        <dgm:presLayoutVars>
          <dgm:chPref val="1"/>
          <dgm:dir/>
          <dgm:animOne val="branch"/>
          <dgm:animLvl val="lvl"/>
          <dgm:resizeHandles val="exact"/>
        </dgm:presLayoutVars>
      </dgm:prSet>
      <dgm:spPr/>
      <dgm:t>
        <a:bodyPr/>
        <a:lstStyle/>
        <a:p>
          <a:endParaRPr lang="en-US"/>
        </a:p>
      </dgm:t>
    </dgm:pt>
    <dgm:pt modelId="{089F42FC-FAB5-4620-B2ED-B7D7A252636A}" type="pres">
      <dgm:prSet presAssocID="{C1315DA6-004F-4C6F-96FA-68CB3F36D4D2}" presName="root1" presStyleCnt="0"/>
      <dgm:spPr/>
    </dgm:pt>
    <dgm:pt modelId="{9E7FB391-75CE-4B37-8EB4-CD4A24E966F7}" type="pres">
      <dgm:prSet presAssocID="{C1315DA6-004F-4C6F-96FA-68CB3F36D4D2}" presName="LevelOneTextNode" presStyleLbl="node0" presStyleIdx="0" presStyleCnt="1">
        <dgm:presLayoutVars>
          <dgm:chPref val="3"/>
        </dgm:presLayoutVars>
      </dgm:prSet>
      <dgm:spPr/>
      <dgm:t>
        <a:bodyPr/>
        <a:lstStyle/>
        <a:p>
          <a:endParaRPr lang="en-US"/>
        </a:p>
      </dgm:t>
    </dgm:pt>
    <dgm:pt modelId="{92754E26-7B5B-4315-9DB8-4F42CB23246F}" type="pres">
      <dgm:prSet presAssocID="{C1315DA6-004F-4C6F-96FA-68CB3F36D4D2}" presName="level2hierChild" presStyleCnt="0"/>
      <dgm:spPr/>
    </dgm:pt>
    <dgm:pt modelId="{F3BC365C-97E8-4279-BA72-9D3C362CA99D}" type="pres">
      <dgm:prSet presAssocID="{61533F94-251B-43E4-9644-BE9DD14AA7F9}" presName="conn2-1" presStyleLbl="parChTrans1D2" presStyleIdx="0" presStyleCnt="5"/>
      <dgm:spPr/>
      <dgm:t>
        <a:bodyPr/>
        <a:lstStyle/>
        <a:p>
          <a:endParaRPr lang="en-US"/>
        </a:p>
      </dgm:t>
    </dgm:pt>
    <dgm:pt modelId="{517530F0-3AAF-4401-B8C3-5054075A8312}" type="pres">
      <dgm:prSet presAssocID="{61533F94-251B-43E4-9644-BE9DD14AA7F9}" presName="connTx" presStyleLbl="parChTrans1D2" presStyleIdx="0" presStyleCnt="5"/>
      <dgm:spPr/>
      <dgm:t>
        <a:bodyPr/>
        <a:lstStyle/>
        <a:p>
          <a:endParaRPr lang="en-US"/>
        </a:p>
      </dgm:t>
    </dgm:pt>
    <dgm:pt modelId="{C32016BD-4081-4F9A-80E0-DAEDC5A4B286}" type="pres">
      <dgm:prSet presAssocID="{21F89C7D-C911-4496-A587-2A50B8B41A2D}" presName="root2" presStyleCnt="0"/>
      <dgm:spPr/>
    </dgm:pt>
    <dgm:pt modelId="{529A8D2D-465C-4AD5-A981-2B5232D60E47}" type="pres">
      <dgm:prSet presAssocID="{21F89C7D-C911-4496-A587-2A50B8B41A2D}" presName="LevelTwoTextNode" presStyleLbl="node2" presStyleIdx="0" presStyleCnt="5">
        <dgm:presLayoutVars>
          <dgm:chPref val="3"/>
        </dgm:presLayoutVars>
      </dgm:prSet>
      <dgm:spPr/>
      <dgm:t>
        <a:bodyPr/>
        <a:lstStyle/>
        <a:p>
          <a:endParaRPr lang="en-US"/>
        </a:p>
      </dgm:t>
    </dgm:pt>
    <dgm:pt modelId="{A4DEF52C-077C-497E-8190-394403822846}" type="pres">
      <dgm:prSet presAssocID="{21F89C7D-C911-4496-A587-2A50B8B41A2D}" presName="level3hierChild" presStyleCnt="0"/>
      <dgm:spPr/>
    </dgm:pt>
    <dgm:pt modelId="{FFD76E3F-ACD0-4C5C-8381-8C85F53DE842}" type="pres">
      <dgm:prSet presAssocID="{9B2AAAC4-F6A2-4A01-9ABC-D53ABADC6C26}" presName="conn2-1" presStyleLbl="parChTrans1D2" presStyleIdx="1" presStyleCnt="5"/>
      <dgm:spPr/>
      <dgm:t>
        <a:bodyPr/>
        <a:lstStyle/>
        <a:p>
          <a:endParaRPr lang="en-US"/>
        </a:p>
      </dgm:t>
    </dgm:pt>
    <dgm:pt modelId="{55761841-06E7-449E-B27B-64459A0912D1}" type="pres">
      <dgm:prSet presAssocID="{9B2AAAC4-F6A2-4A01-9ABC-D53ABADC6C26}" presName="connTx" presStyleLbl="parChTrans1D2" presStyleIdx="1" presStyleCnt="5"/>
      <dgm:spPr/>
      <dgm:t>
        <a:bodyPr/>
        <a:lstStyle/>
        <a:p>
          <a:endParaRPr lang="en-US"/>
        </a:p>
      </dgm:t>
    </dgm:pt>
    <dgm:pt modelId="{2972438D-6498-44FC-8945-989D0969B127}" type="pres">
      <dgm:prSet presAssocID="{FFB7C36A-A63D-4F9C-8781-93EA7FBDCBC0}" presName="root2" presStyleCnt="0"/>
      <dgm:spPr/>
    </dgm:pt>
    <dgm:pt modelId="{9313ACAF-BEF7-499A-87A8-CA67053919F0}" type="pres">
      <dgm:prSet presAssocID="{FFB7C36A-A63D-4F9C-8781-93EA7FBDCBC0}" presName="LevelTwoTextNode" presStyleLbl="node2" presStyleIdx="1" presStyleCnt="5">
        <dgm:presLayoutVars>
          <dgm:chPref val="3"/>
        </dgm:presLayoutVars>
      </dgm:prSet>
      <dgm:spPr/>
      <dgm:t>
        <a:bodyPr/>
        <a:lstStyle/>
        <a:p>
          <a:endParaRPr lang="en-US"/>
        </a:p>
      </dgm:t>
    </dgm:pt>
    <dgm:pt modelId="{E32B14DA-B00D-4358-8F59-AD6FAF5C95EF}" type="pres">
      <dgm:prSet presAssocID="{FFB7C36A-A63D-4F9C-8781-93EA7FBDCBC0}" presName="level3hierChild" presStyleCnt="0"/>
      <dgm:spPr/>
    </dgm:pt>
    <dgm:pt modelId="{2BA9F3AE-41D8-4001-99E4-576FFC42C0D0}" type="pres">
      <dgm:prSet presAssocID="{6D59CDC6-4981-49DF-B108-DB4A293C675A}" presName="conn2-1" presStyleLbl="parChTrans1D2" presStyleIdx="2" presStyleCnt="5"/>
      <dgm:spPr/>
      <dgm:t>
        <a:bodyPr/>
        <a:lstStyle/>
        <a:p>
          <a:endParaRPr lang="en-US"/>
        </a:p>
      </dgm:t>
    </dgm:pt>
    <dgm:pt modelId="{AB01CD18-8898-448D-9A3F-FDE09ED04235}" type="pres">
      <dgm:prSet presAssocID="{6D59CDC6-4981-49DF-B108-DB4A293C675A}" presName="connTx" presStyleLbl="parChTrans1D2" presStyleIdx="2" presStyleCnt="5"/>
      <dgm:spPr/>
      <dgm:t>
        <a:bodyPr/>
        <a:lstStyle/>
        <a:p>
          <a:endParaRPr lang="en-US"/>
        </a:p>
      </dgm:t>
    </dgm:pt>
    <dgm:pt modelId="{9C788370-58A6-4333-8958-887B2A26EB50}" type="pres">
      <dgm:prSet presAssocID="{6B51A7EA-33EA-4DF6-8E6D-2B54E55D7F23}" presName="root2" presStyleCnt="0"/>
      <dgm:spPr/>
    </dgm:pt>
    <dgm:pt modelId="{CD1CE228-6145-416A-9CD6-2763089CB9CA}" type="pres">
      <dgm:prSet presAssocID="{6B51A7EA-33EA-4DF6-8E6D-2B54E55D7F23}" presName="LevelTwoTextNode" presStyleLbl="node2" presStyleIdx="2" presStyleCnt="5">
        <dgm:presLayoutVars>
          <dgm:chPref val="3"/>
        </dgm:presLayoutVars>
      </dgm:prSet>
      <dgm:spPr/>
      <dgm:t>
        <a:bodyPr/>
        <a:lstStyle/>
        <a:p>
          <a:endParaRPr lang="en-US"/>
        </a:p>
      </dgm:t>
    </dgm:pt>
    <dgm:pt modelId="{687D8C44-B8F4-4DEF-A8CD-C31A4279B140}" type="pres">
      <dgm:prSet presAssocID="{6B51A7EA-33EA-4DF6-8E6D-2B54E55D7F23}" presName="level3hierChild" presStyleCnt="0"/>
      <dgm:spPr/>
    </dgm:pt>
    <dgm:pt modelId="{F2CA49E7-5640-4A89-A52F-4A45E09F093F}" type="pres">
      <dgm:prSet presAssocID="{5E993350-DF36-4B2E-B1F2-D7B42764FB2D}" presName="conn2-1" presStyleLbl="parChTrans1D2" presStyleIdx="3" presStyleCnt="5"/>
      <dgm:spPr/>
      <dgm:t>
        <a:bodyPr/>
        <a:lstStyle/>
        <a:p>
          <a:endParaRPr lang="en-US"/>
        </a:p>
      </dgm:t>
    </dgm:pt>
    <dgm:pt modelId="{289052BF-3B2E-43F8-B1C0-428AB6028C69}" type="pres">
      <dgm:prSet presAssocID="{5E993350-DF36-4B2E-B1F2-D7B42764FB2D}" presName="connTx" presStyleLbl="parChTrans1D2" presStyleIdx="3" presStyleCnt="5"/>
      <dgm:spPr/>
      <dgm:t>
        <a:bodyPr/>
        <a:lstStyle/>
        <a:p>
          <a:endParaRPr lang="en-US"/>
        </a:p>
      </dgm:t>
    </dgm:pt>
    <dgm:pt modelId="{E543CE16-EB97-4233-B0BF-525A2DA2F19F}" type="pres">
      <dgm:prSet presAssocID="{AED4FD26-9123-4E18-95E2-1954BD504605}" presName="root2" presStyleCnt="0"/>
      <dgm:spPr/>
    </dgm:pt>
    <dgm:pt modelId="{F8559BB6-316A-47BB-B026-73FB4469204B}" type="pres">
      <dgm:prSet presAssocID="{AED4FD26-9123-4E18-95E2-1954BD504605}" presName="LevelTwoTextNode" presStyleLbl="node2" presStyleIdx="3" presStyleCnt="5">
        <dgm:presLayoutVars>
          <dgm:chPref val="3"/>
        </dgm:presLayoutVars>
      </dgm:prSet>
      <dgm:spPr/>
      <dgm:t>
        <a:bodyPr/>
        <a:lstStyle/>
        <a:p>
          <a:endParaRPr lang="en-US"/>
        </a:p>
      </dgm:t>
    </dgm:pt>
    <dgm:pt modelId="{3106DAE9-7E67-4138-9856-C9568FA437C4}" type="pres">
      <dgm:prSet presAssocID="{AED4FD26-9123-4E18-95E2-1954BD504605}" presName="level3hierChild" presStyleCnt="0"/>
      <dgm:spPr/>
    </dgm:pt>
    <dgm:pt modelId="{306FE128-F01A-4D2A-B12B-2B8D2090DED4}" type="pres">
      <dgm:prSet presAssocID="{5FF7E53B-F407-461D-91A2-600DB72F22DC}" presName="conn2-1" presStyleLbl="parChTrans1D2" presStyleIdx="4" presStyleCnt="5"/>
      <dgm:spPr/>
      <dgm:t>
        <a:bodyPr/>
        <a:lstStyle/>
        <a:p>
          <a:endParaRPr lang="en-US"/>
        </a:p>
      </dgm:t>
    </dgm:pt>
    <dgm:pt modelId="{5F208565-FC69-4736-B4DD-27D6AF18D4EA}" type="pres">
      <dgm:prSet presAssocID="{5FF7E53B-F407-461D-91A2-600DB72F22DC}" presName="connTx" presStyleLbl="parChTrans1D2" presStyleIdx="4" presStyleCnt="5"/>
      <dgm:spPr/>
      <dgm:t>
        <a:bodyPr/>
        <a:lstStyle/>
        <a:p>
          <a:endParaRPr lang="en-US"/>
        </a:p>
      </dgm:t>
    </dgm:pt>
    <dgm:pt modelId="{CFF4A970-9A6C-42BA-BFB3-990B9A19E4E1}" type="pres">
      <dgm:prSet presAssocID="{8E043187-BC81-47FC-BF2F-790A989BCAB9}" presName="root2" presStyleCnt="0"/>
      <dgm:spPr/>
    </dgm:pt>
    <dgm:pt modelId="{A84893B6-E1B2-44EF-9A3F-60BC8D07E2B0}" type="pres">
      <dgm:prSet presAssocID="{8E043187-BC81-47FC-BF2F-790A989BCAB9}" presName="LevelTwoTextNode" presStyleLbl="node2" presStyleIdx="4" presStyleCnt="5">
        <dgm:presLayoutVars>
          <dgm:chPref val="3"/>
        </dgm:presLayoutVars>
      </dgm:prSet>
      <dgm:spPr/>
      <dgm:t>
        <a:bodyPr/>
        <a:lstStyle/>
        <a:p>
          <a:endParaRPr lang="en-US"/>
        </a:p>
      </dgm:t>
    </dgm:pt>
    <dgm:pt modelId="{AE12635D-3184-40A8-8F5A-5C8CDBC1430C}" type="pres">
      <dgm:prSet presAssocID="{8E043187-BC81-47FC-BF2F-790A989BCAB9}" presName="level3hierChild" presStyleCnt="0"/>
      <dgm:spPr/>
    </dgm:pt>
  </dgm:ptLst>
  <dgm:cxnLst>
    <dgm:cxn modelId="{9F7478FB-85A2-45D4-9377-55DA18BD1C6B}" type="presOf" srcId="{61533F94-251B-43E4-9644-BE9DD14AA7F9}" destId="{F3BC365C-97E8-4279-BA72-9D3C362CA99D}" srcOrd="0" destOrd="0" presId="urn:microsoft.com/office/officeart/2008/layout/HorizontalMultiLevelHierarchy"/>
    <dgm:cxn modelId="{9B707420-579A-49BC-973F-958AE9189F0B}" type="presOf" srcId="{5E993350-DF36-4B2E-B1F2-D7B42764FB2D}" destId="{289052BF-3B2E-43F8-B1C0-428AB6028C69}" srcOrd="1" destOrd="0" presId="urn:microsoft.com/office/officeart/2008/layout/HorizontalMultiLevelHierarchy"/>
    <dgm:cxn modelId="{5C7A2136-A4C3-4000-BC88-EFF4A563FDFE}" type="presOf" srcId="{FFB7C36A-A63D-4F9C-8781-93EA7FBDCBC0}" destId="{9313ACAF-BEF7-499A-87A8-CA67053919F0}" srcOrd="0" destOrd="0" presId="urn:microsoft.com/office/officeart/2008/layout/HorizontalMultiLevelHierarchy"/>
    <dgm:cxn modelId="{9B40DDD5-CA36-49C9-9859-530890D57ABC}" srcId="{C1315DA6-004F-4C6F-96FA-68CB3F36D4D2}" destId="{AED4FD26-9123-4E18-95E2-1954BD504605}" srcOrd="3" destOrd="0" parTransId="{5E993350-DF36-4B2E-B1F2-D7B42764FB2D}" sibTransId="{FBD4CFDE-5E02-4EB3-8767-5C187C88C9A4}"/>
    <dgm:cxn modelId="{7BDD5A8A-CF9A-4300-81EB-BDA1C2D8632B}" type="presOf" srcId="{6D59CDC6-4981-49DF-B108-DB4A293C675A}" destId="{2BA9F3AE-41D8-4001-99E4-576FFC42C0D0}" srcOrd="0" destOrd="0" presId="urn:microsoft.com/office/officeart/2008/layout/HorizontalMultiLevelHierarchy"/>
    <dgm:cxn modelId="{53A64CAF-A4D1-4EFA-B39F-8E17B7A3A9C7}" srcId="{28E0C6C5-87F6-4A92-824B-BC8FCED8C299}" destId="{C1315DA6-004F-4C6F-96FA-68CB3F36D4D2}" srcOrd="0" destOrd="0" parTransId="{17C05319-49E4-4066-9AE5-298EC6C7E124}" sibTransId="{8123396A-ED77-4610-9FDE-6D66E55243EA}"/>
    <dgm:cxn modelId="{D00DD2C0-3312-41F7-B7B8-C9AC6D7190DD}" type="presOf" srcId="{9B2AAAC4-F6A2-4A01-9ABC-D53ABADC6C26}" destId="{FFD76E3F-ACD0-4C5C-8381-8C85F53DE842}" srcOrd="0" destOrd="0" presId="urn:microsoft.com/office/officeart/2008/layout/HorizontalMultiLevelHierarchy"/>
    <dgm:cxn modelId="{27E6AAC8-E3B8-4A7D-ADF8-7D208ED12AC2}" type="presOf" srcId="{6D59CDC6-4981-49DF-B108-DB4A293C675A}" destId="{AB01CD18-8898-448D-9A3F-FDE09ED04235}" srcOrd="1" destOrd="0" presId="urn:microsoft.com/office/officeart/2008/layout/HorizontalMultiLevelHierarchy"/>
    <dgm:cxn modelId="{2D731F44-2151-49F1-9DAF-EEDABA10A2DD}" type="presOf" srcId="{9B2AAAC4-F6A2-4A01-9ABC-D53ABADC6C26}" destId="{55761841-06E7-449E-B27B-64459A0912D1}" srcOrd="1" destOrd="0" presId="urn:microsoft.com/office/officeart/2008/layout/HorizontalMultiLevelHierarchy"/>
    <dgm:cxn modelId="{F8F9081F-B790-4D0F-A1A1-DB0C861890C6}" type="presOf" srcId="{5FF7E53B-F407-461D-91A2-600DB72F22DC}" destId="{306FE128-F01A-4D2A-B12B-2B8D2090DED4}" srcOrd="0" destOrd="0" presId="urn:microsoft.com/office/officeart/2008/layout/HorizontalMultiLevelHierarchy"/>
    <dgm:cxn modelId="{AB78278F-6CE5-4BDD-B6D2-8E565A7E167D}" type="presOf" srcId="{8E043187-BC81-47FC-BF2F-790A989BCAB9}" destId="{A84893B6-E1B2-44EF-9A3F-60BC8D07E2B0}" srcOrd="0" destOrd="0" presId="urn:microsoft.com/office/officeart/2008/layout/HorizontalMultiLevelHierarchy"/>
    <dgm:cxn modelId="{A2B3613F-EA6C-4B3D-AA03-49C9680DDBB3}" type="presOf" srcId="{21F89C7D-C911-4496-A587-2A50B8B41A2D}" destId="{529A8D2D-465C-4AD5-A981-2B5232D60E47}" srcOrd="0" destOrd="0" presId="urn:microsoft.com/office/officeart/2008/layout/HorizontalMultiLevelHierarchy"/>
    <dgm:cxn modelId="{CD11BEA5-EFB2-4DF2-8584-8E9A4238F030}" type="presOf" srcId="{61533F94-251B-43E4-9644-BE9DD14AA7F9}" destId="{517530F0-3AAF-4401-B8C3-5054075A8312}" srcOrd="1" destOrd="0" presId="urn:microsoft.com/office/officeart/2008/layout/HorizontalMultiLevelHierarchy"/>
    <dgm:cxn modelId="{A09EB073-56B3-44FE-AAFA-E7CF062B4DAE}" type="presOf" srcId="{C1315DA6-004F-4C6F-96FA-68CB3F36D4D2}" destId="{9E7FB391-75CE-4B37-8EB4-CD4A24E966F7}" srcOrd="0" destOrd="0" presId="urn:microsoft.com/office/officeart/2008/layout/HorizontalMultiLevelHierarchy"/>
    <dgm:cxn modelId="{D7BEBECC-EB71-460B-8A3F-DBC183EF4762}" srcId="{C1315DA6-004F-4C6F-96FA-68CB3F36D4D2}" destId="{8E043187-BC81-47FC-BF2F-790A989BCAB9}" srcOrd="4" destOrd="0" parTransId="{5FF7E53B-F407-461D-91A2-600DB72F22DC}" sibTransId="{C6B10DBC-2D3F-4628-B803-D9DC28AB2817}"/>
    <dgm:cxn modelId="{801AE251-778B-4D37-8ED6-F3FE6D7CF2C2}" srcId="{C1315DA6-004F-4C6F-96FA-68CB3F36D4D2}" destId="{FFB7C36A-A63D-4F9C-8781-93EA7FBDCBC0}" srcOrd="1" destOrd="0" parTransId="{9B2AAAC4-F6A2-4A01-9ABC-D53ABADC6C26}" sibTransId="{740B7349-77D2-41DA-8A49-83F8DB7567AA}"/>
    <dgm:cxn modelId="{FCED42CB-9341-412E-8654-04748A0CA9D2}" srcId="{C1315DA6-004F-4C6F-96FA-68CB3F36D4D2}" destId="{21F89C7D-C911-4496-A587-2A50B8B41A2D}" srcOrd="0" destOrd="0" parTransId="{61533F94-251B-43E4-9644-BE9DD14AA7F9}" sibTransId="{E9BC6A4C-C4B5-4EF6-A051-2B680F24F3FA}"/>
    <dgm:cxn modelId="{4951C563-DF5A-4071-ACEE-6B9A875E45A7}" type="presOf" srcId="{6B51A7EA-33EA-4DF6-8E6D-2B54E55D7F23}" destId="{CD1CE228-6145-416A-9CD6-2763089CB9CA}" srcOrd="0" destOrd="0" presId="urn:microsoft.com/office/officeart/2008/layout/HorizontalMultiLevelHierarchy"/>
    <dgm:cxn modelId="{C56A7E4C-8A85-4610-BF40-4AD6612527B8}" type="presOf" srcId="{AED4FD26-9123-4E18-95E2-1954BD504605}" destId="{F8559BB6-316A-47BB-B026-73FB4469204B}" srcOrd="0" destOrd="0" presId="urn:microsoft.com/office/officeart/2008/layout/HorizontalMultiLevelHierarchy"/>
    <dgm:cxn modelId="{202554E7-71AF-4EBE-9251-D12E1AF024A0}" type="presOf" srcId="{5E993350-DF36-4B2E-B1F2-D7B42764FB2D}" destId="{F2CA49E7-5640-4A89-A52F-4A45E09F093F}" srcOrd="0" destOrd="0" presId="urn:microsoft.com/office/officeart/2008/layout/HorizontalMultiLevelHierarchy"/>
    <dgm:cxn modelId="{0040B529-5BC9-4527-BEDC-AF6C68996B43}" srcId="{C1315DA6-004F-4C6F-96FA-68CB3F36D4D2}" destId="{6B51A7EA-33EA-4DF6-8E6D-2B54E55D7F23}" srcOrd="2" destOrd="0" parTransId="{6D59CDC6-4981-49DF-B108-DB4A293C675A}" sibTransId="{D4017010-930E-4137-8DA4-5B7DAD8ECBF7}"/>
    <dgm:cxn modelId="{22C992E6-4AC5-42AD-BBCB-B8206AB79C3B}" type="presOf" srcId="{28E0C6C5-87F6-4A92-824B-BC8FCED8C299}" destId="{95E737CB-33E6-4CCB-8EA7-1458F51AB4DB}" srcOrd="0" destOrd="0" presId="urn:microsoft.com/office/officeart/2008/layout/HorizontalMultiLevelHierarchy"/>
    <dgm:cxn modelId="{D7C9D91C-AE3D-46DA-A23B-7517DFF3CC3D}" type="presOf" srcId="{5FF7E53B-F407-461D-91A2-600DB72F22DC}" destId="{5F208565-FC69-4736-B4DD-27D6AF18D4EA}" srcOrd="1" destOrd="0" presId="urn:microsoft.com/office/officeart/2008/layout/HorizontalMultiLevelHierarchy"/>
    <dgm:cxn modelId="{D83E18E4-8011-4A2E-8E94-DEFFB79D233D}" type="presParOf" srcId="{95E737CB-33E6-4CCB-8EA7-1458F51AB4DB}" destId="{089F42FC-FAB5-4620-B2ED-B7D7A252636A}" srcOrd="0" destOrd="0" presId="urn:microsoft.com/office/officeart/2008/layout/HorizontalMultiLevelHierarchy"/>
    <dgm:cxn modelId="{CA357194-C800-40DB-BB82-503DF3064336}" type="presParOf" srcId="{089F42FC-FAB5-4620-B2ED-B7D7A252636A}" destId="{9E7FB391-75CE-4B37-8EB4-CD4A24E966F7}" srcOrd="0" destOrd="0" presId="urn:microsoft.com/office/officeart/2008/layout/HorizontalMultiLevelHierarchy"/>
    <dgm:cxn modelId="{838E8A0B-627E-45B7-937F-672453B98771}" type="presParOf" srcId="{089F42FC-FAB5-4620-B2ED-B7D7A252636A}" destId="{92754E26-7B5B-4315-9DB8-4F42CB23246F}" srcOrd="1" destOrd="0" presId="urn:microsoft.com/office/officeart/2008/layout/HorizontalMultiLevelHierarchy"/>
    <dgm:cxn modelId="{15880AD3-7A86-4E60-B898-FC8BFB3AB1C8}" type="presParOf" srcId="{92754E26-7B5B-4315-9DB8-4F42CB23246F}" destId="{F3BC365C-97E8-4279-BA72-9D3C362CA99D}" srcOrd="0" destOrd="0" presId="urn:microsoft.com/office/officeart/2008/layout/HorizontalMultiLevelHierarchy"/>
    <dgm:cxn modelId="{C77037F9-6C50-42BE-B794-D59F862B8ACE}" type="presParOf" srcId="{F3BC365C-97E8-4279-BA72-9D3C362CA99D}" destId="{517530F0-3AAF-4401-B8C3-5054075A8312}" srcOrd="0" destOrd="0" presId="urn:microsoft.com/office/officeart/2008/layout/HorizontalMultiLevelHierarchy"/>
    <dgm:cxn modelId="{2D2EF0DD-DF8B-49C3-ADF5-3D9E21599025}" type="presParOf" srcId="{92754E26-7B5B-4315-9DB8-4F42CB23246F}" destId="{C32016BD-4081-4F9A-80E0-DAEDC5A4B286}" srcOrd="1" destOrd="0" presId="urn:microsoft.com/office/officeart/2008/layout/HorizontalMultiLevelHierarchy"/>
    <dgm:cxn modelId="{3D220572-D894-4CB5-880A-4D5177BE2595}" type="presParOf" srcId="{C32016BD-4081-4F9A-80E0-DAEDC5A4B286}" destId="{529A8D2D-465C-4AD5-A981-2B5232D60E47}" srcOrd="0" destOrd="0" presId="urn:microsoft.com/office/officeart/2008/layout/HorizontalMultiLevelHierarchy"/>
    <dgm:cxn modelId="{29E796E5-34E7-4EC2-A815-90DDD0E71A65}" type="presParOf" srcId="{C32016BD-4081-4F9A-80E0-DAEDC5A4B286}" destId="{A4DEF52C-077C-497E-8190-394403822846}" srcOrd="1" destOrd="0" presId="urn:microsoft.com/office/officeart/2008/layout/HorizontalMultiLevelHierarchy"/>
    <dgm:cxn modelId="{86996969-004A-4004-B894-A7DD78CCA9E3}" type="presParOf" srcId="{92754E26-7B5B-4315-9DB8-4F42CB23246F}" destId="{FFD76E3F-ACD0-4C5C-8381-8C85F53DE842}" srcOrd="2" destOrd="0" presId="urn:microsoft.com/office/officeart/2008/layout/HorizontalMultiLevelHierarchy"/>
    <dgm:cxn modelId="{F5541947-7FAF-43A3-8639-AD3DFBF9A401}" type="presParOf" srcId="{FFD76E3F-ACD0-4C5C-8381-8C85F53DE842}" destId="{55761841-06E7-449E-B27B-64459A0912D1}" srcOrd="0" destOrd="0" presId="urn:microsoft.com/office/officeart/2008/layout/HorizontalMultiLevelHierarchy"/>
    <dgm:cxn modelId="{CE586853-456C-41AE-A4B7-51FB841BC962}" type="presParOf" srcId="{92754E26-7B5B-4315-9DB8-4F42CB23246F}" destId="{2972438D-6498-44FC-8945-989D0969B127}" srcOrd="3" destOrd="0" presId="urn:microsoft.com/office/officeart/2008/layout/HorizontalMultiLevelHierarchy"/>
    <dgm:cxn modelId="{B977089E-ED6E-477B-B4E9-4E9232686261}" type="presParOf" srcId="{2972438D-6498-44FC-8945-989D0969B127}" destId="{9313ACAF-BEF7-499A-87A8-CA67053919F0}" srcOrd="0" destOrd="0" presId="urn:microsoft.com/office/officeart/2008/layout/HorizontalMultiLevelHierarchy"/>
    <dgm:cxn modelId="{C59ED5FA-99E4-41EC-A816-8C8722B3ABF2}" type="presParOf" srcId="{2972438D-6498-44FC-8945-989D0969B127}" destId="{E32B14DA-B00D-4358-8F59-AD6FAF5C95EF}" srcOrd="1" destOrd="0" presId="urn:microsoft.com/office/officeart/2008/layout/HorizontalMultiLevelHierarchy"/>
    <dgm:cxn modelId="{25FC955C-A950-4E12-9239-711F253A8425}" type="presParOf" srcId="{92754E26-7B5B-4315-9DB8-4F42CB23246F}" destId="{2BA9F3AE-41D8-4001-99E4-576FFC42C0D0}" srcOrd="4" destOrd="0" presId="urn:microsoft.com/office/officeart/2008/layout/HorizontalMultiLevelHierarchy"/>
    <dgm:cxn modelId="{C019F2AB-B503-4B84-A21D-F7AD366DD14F}" type="presParOf" srcId="{2BA9F3AE-41D8-4001-99E4-576FFC42C0D0}" destId="{AB01CD18-8898-448D-9A3F-FDE09ED04235}" srcOrd="0" destOrd="0" presId="urn:microsoft.com/office/officeart/2008/layout/HorizontalMultiLevelHierarchy"/>
    <dgm:cxn modelId="{713A98B3-2476-4E6F-B1E3-C2DCECDA76E7}" type="presParOf" srcId="{92754E26-7B5B-4315-9DB8-4F42CB23246F}" destId="{9C788370-58A6-4333-8958-887B2A26EB50}" srcOrd="5" destOrd="0" presId="urn:microsoft.com/office/officeart/2008/layout/HorizontalMultiLevelHierarchy"/>
    <dgm:cxn modelId="{08737ED9-A2FB-4BFA-87AE-5753CF615361}" type="presParOf" srcId="{9C788370-58A6-4333-8958-887B2A26EB50}" destId="{CD1CE228-6145-416A-9CD6-2763089CB9CA}" srcOrd="0" destOrd="0" presId="urn:microsoft.com/office/officeart/2008/layout/HorizontalMultiLevelHierarchy"/>
    <dgm:cxn modelId="{34DBF8DA-E49D-4661-9734-EEDBF8FF5538}" type="presParOf" srcId="{9C788370-58A6-4333-8958-887B2A26EB50}" destId="{687D8C44-B8F4-4DEF-A8CD-C31A4279B140}" srcOrd="1" destOrd="0" presId="urn:microsoft.com/office/officeart/2008/layout/HorizontalMultiLevelHierarchy"/>
    <dgm:cxn modelId="{CB1DFF52-7F1A-4852-B40E-5030B600F1C4}" type="presParOf" srcId="{92754E26-7B5B-4315-9DB8-4F42CB23246F}" destId="{F2CA49E7-5640-4A89-A52F-4A45E09F093F}" srcOrd="6" destOrd="0" presId="urn:microsoft.com/office/officeart/2008/layout/HorizontalMultiLevelHierarchy"/>
    <dgm:cxn modelId="{C651339B-20DC-4FA3-80F5-C282A4A28B7B}" type="presParOf" srcId="{F2CA49E7-5640-4A89-A52F-4A45E09F093F}" destId="{289052BF-3B2E-43F8-B1C0-428AB6028C69}" srcOrd="0" destOrd="0" presId="urn:microsoft.com/office/officeart/2008/layout/HorizontalMultiLevelHierarchy"/>
    <dgm:cxn modelId="{2B8A7A84-04CE-40D5-B201-01AA6D1FEE12}" type="presParOf" srcId="{92754E26-7B5B-4315-9DB8-4F42CB23246F}" destId="{E543CE16-EB97-4233-B0BF-525A2DA2F19F}" srcOrd="7" destOrd="0" presId="urn:microsoft.com/office/officeart/2008/layout/HorizontalMultiLevelHierarchy"/>
    <dgm:cxn modelId="{D3052C1B-CCF1-44BD-8FBE-E8F1105DBB4B}" type="presParOf" srcId="{E543CE16-EB97-4233-B0BF-525A2DA2F19F}" destId="{F8559BB6-316A-47BB-B026-73FB4469204B}" srcOrd="0" destOrd="0" presId="urn:microsoft.com/office/officeart/2008/layout/HorizontalMultiLevelHierarchy"/>
    <dgm:cxn modelId="{33F81FE1-D242-4EDF-B53A-CC8BB8F910F0}" type="presParOf" srcId="{E543CE16-EB97-4233-B0BF-525A2DA2F19F}" destId="{3106DAE9-7E67-4138-9856-C9568FA437C4}" srcOrd="1" destOrd="0" presId="urn:microsoft.com/office/officeart/2008/layout/HorizontalMultiLevelHierarchy"/>
    <dgm:cxn modelId="{396D6FD8-04CC-4E3F-8D9B-E107C0303ED8}" type="presParOf" srcId="{92754E26-7B5B-4315-9DB8-4F42CB23246F}" destId="{306FE128-F01A-4D2A-B12B-2B8D2090DED4}" srcOrd="8" destOrd="0" presId="urn:microsoft.com/office/officeart/2008/layout/HorizontalMultiLevelHierarchy"/>
    <dgm:cxn modelId="{80117E5E-C8D0-479E-887E-8CE998A0A516}" type="presParOf" srcId="{306FE128-F01A-4D2A-B12B-2B8D2090DED4}" destId="{5F208565-FC69-4736-B4DD-27D6AF18D4EA}" srcOrd="0" destOrd="0" presId="urn:microsoft.com/office/officeart/2008/layout/HorizontalMultiLevelHierarchy"/>
    <dgm:cxn modelId="{4506FBC9-D2A6-478E-8BFC-E7CAA4EA646C}" type="presParOf" srcId="{92754E26-7B5B-4315-9DB8-4F42CB23246F}" destId="{CFF4A970-9A6C-42BA-BFB3-990B9A19E4E1}" srcOrd="9" destOrd="0" presId="urn:microsoft.com/office/officeart/2008/layout/HorizontalMultiLevelHierarchy"/>
    <dgm:cxn modelId="{522B0EA4-7BB1-46FA-B784-C0314EB16803}" type="presParOf" srcId="{CFF4A970-9A6C-42BA-BFB3-990B9A19E4E1}" destId="{A84893B6-E1B2-44EF-9A3F-60BC8D07E2B0}" srcOrd="0" destOrd="0" presId="urn:microsoft.com/office/officeart/2008/layout/HorizontalMultiLevelHierarchy"/>
    <dgm:cxn modelId="{9AA816F3-5C1B-4F41-8E70-FA2D1D3C3DED}" type="presParOf" srcId="{CFF4A970-9A6C-42BA-BFB3-990B9A19E4E1}" destId="{AE12635D-3184-40A8-8F5A-5C8CDBC1430C}" srcOrd="1" destOrd="0" presId="urn:microsoft.com/office/officeart/2008/layout/HorizontalMultiLevelHierarchy"/>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D62BFF44-CFCA-467B-B04F-1DDED5733A93}" type="doc">
      <dgm:prSet loTypeId="urn:microsoft.com/office/officeart/2005/8/layout/orgChart1" loCatId="hierarchy" qsTypeId="urn:microsoft.com/office/officeart/2005/8/quickstyle/simple3" qsCatId="simple" csTypeId="urn:microsoft.com/office/officeart/2005/8/colors/accent1_2" csCatId="accent1" phldr="1"/>
      <dgm:spPr/>
    </dgm:pt>
    <dgm:pt modelId="{3BF8F4DC-7ABF-4DB3-B82C-93F37A15AAD9}">
      <dgm:prSet/>
      <dgm:spPr>
        <a:solidFill>
          <a:srgbClr val="CC9900"/>
        </a:solidFill>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b="1" i="0" u="none" strike="noStrike" cap="none" normalizeH="0" baseline="0" dirty="0" smtClean="0">
              <a:ln/>
              <a:effectLst/>
              <a:latin typeface="Arial" pitchFamily="34" charset="0"/>
              <a:ea typeface="Times New Roman" pitchFamily="18" charset="0"/>
              <a:cs typeface="B Nazanin" pitchFamily="2" charset="-78"/>
            </a:rPr>
            <a:t>عرصه آموزشی</a:t>
          </a:r>
          <a:endParaRPr kumimoji="0" lang="en-US" b="1" i="0" u="none" strike="noStrike" cap="none" normalizeH="0" baseline="0" dirty="0" smtClean="0">
            <a:ln/>
            <a:effectLst/>
            <a:latin typeface="Arial" pitchFamily="34" charset="0"/>
            <a:cs typeface="B Nazanin" pitchFamily="2" charset="-78"/>
          </a:endParaRPr>
        </a:p>
      </dgm:t>
    </dgm:pt>
    <dgm:pt modelId="{71909502-A4B0-4A0D-A5FD-6EDBC5349C12}" type="parTrans" cxnId="{66245062-7A24-424A-A758-BDBB028EC3FD}">
      <dgm:prSet/>
      <dgm:spPr/>
      <dgm:t>
        <a:bodyPr/>
        <a:lstStyle/>
        <a:p>
          <a:endParaRPr lang="en-US"/>
        </a:p>
      </dgm:t>
    </dgm:pt>
    <dgm:pt modelId="{EC08D717-8F1A-492D-BE3F-FCE78F113244}" type="sibTrans" cxnId="{66245062-7A24-424A-A758-BDBB028EC3FD}">
      <dgm:prSet/>
      <dgm:spPr/>
      <dgm:t>
        <a:bodyPr/>
        <a:lstStyle/>
        <a:p>
          <a:endParaRPr lang="en-US"/>
        </a:p>
      </dgm:t>
    </dgm:pt>
    <dgm:pt modelId="{4EEF74A7-D818-45AF-9B02-AED53C43D200}">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b="1" i="0" u="none" strike="noStrike" cap="none" normalizeH="0" baseline="0" smtClean="0">
              <a:ln/>
              <a:effectLst/>
              <a:latin typeface="Arial" pitchFamily="34" charset="0"/>
              <a:ea typeface="Times New Roman" pitchFamily="18" charset="0"/>
              <a:cs typeface="B Nazanin" pitchFamily="2" charset="-78"/>
            </a:rPr>
            <a:t>کارگاه ها</a:t>
          </a:r>
          <a:endParaRPr kumimoji="0" lang="fa-IR" b="1" i="0" u="none" strike="noStrike" cap="none" normalizeH="0" baseline="0" smtClean="0">
            <a:ln/>
            <a:effectLst/>
            <a:latin typeface="Arial" pitchFamily="34" charset="0"/>
            <a:cs typeface="B Nazanin" pitchFamily="2" charset="-78"/>
          </a:endParaRPr>
        </a:p>
      </dgm:t>
    </dgm:pt>
    <dgm:pt modelId="{CE5DAF72-F2AA-4210-8CCE-B8F88187D0D3}" type="parTrans" cxnId="{BE27B419-DA8E-4440-9636-420D14204724}">
      <dgm:prSet/>
      <dgm:spPr/>
      <dgm:t>
        <a:bodyPr/>
        <a:lstStyle/>
        <a:p>
          <a:endParaRPr lang="en-US" b="1">
            <a:cs typeface="B Nazanin" pitchFamily="2" charset="-78"/>
          </a:endParaRPr>
        </a:p>
      </dgm:t>
    </dgm:pt>
    <dgm:pt modelId="{C5C0EDFF-79A9-437C-B7FB-24EA1899242A}" type="sibTrans" cxnId="{BE27B419-DA8E-4440-9636-420D14204724}">
      <dgm:prSet/>
      <dgm:spPr/>
      <dgm:t>
        <a:bodyPr/>
        <a:lstStyle/>
        <a:p>
          <a:endParaRPr lang="en-US"/>
        </a:p>
      </dgm:t>
    </dgm:pt>
    <dgm:pt modelId="{BB52A975-51E0-4B9D-A5CD-CDF358A6BBE3}">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b="1" i="0" u="none" strike="noStrike" cap="none" normalizeH="0" baseline="0" smtClean="0">
              <a:ln/>
              <a:effectLst/>
              <a:latin typeface="Arial" pitchFamily="34" charset="0"/>
              <a:ea typeface="Times New Roman" pitchFamily="18" charset="0"/>
              <a:cs typeface="B Nazanin" pitchFamily="2" charset="-78"/>
            </a:rPr>
            <a:t>آزما</a:t>
          </a:r>
          <a:r>
            <a:rPr kumimoji="0" lang="ar-SA" b="1" i="0" u="none" strike="noStrike" cap="none" normalizeH="0" baseline="0" smtClean="0">
              <a:ln/>
              <a:effectLst/>
              <a:latin typeface="Arial" pitchFamily="34" charset="0"/>
              <a:ea typeface="Times New Roman" pitchFamily="18" charset="0"/>
              <a:cs typeface="B Nazanin" pitchFamily="2" charset="-78"/>
            </a:rPr>
            <a:t>ي</a:t>
          </a:r>
          <a:r>
            <a:rPr kumimoji="0" lang="fa-IR" b="1" i="0" u="none" strike="noStrike" cap="none" normalizeH="0" baseline="0" smtClean="0">
              <a:ln/>
              <a:effectLst/>
              <a:latin typeface="Arial" pitchFamily="34" charset="0"/>
              <a:ea typeface="Times New Roman" pitchFamily="18" charset="0"/>
              <a:cs typeface="B Nazanin" pitchFamily="2" charset="-78"/>
            </a:rPr>
            <a:t>شگاه ها</a:t>
          </a:r>
          <a:endParaRPr kumimoji="0" lang="fa-IR" b="1" i="0" u="none" strike="noStrike" cap="none" normalizeH="0" baseline="0" smtClean="0">
            <a:ln/>
            <a:effectLst/>
            <a:latin typeface="Arial" pitchFamily="34" charset="0"/>
            <a:cs typeface="B Nazanin" pitchFamily="2" charset="-78"/>
          </a:endParaRPr>
        </a:p>
      </dgm:t>
    </dgm:pt>
    <dgm:pt modelId="{9AA102B6-1985-448D-907E-0A503D2752BA}" type="parTrans" cxnId="{C82E5E90-AFE3-4405-855E-188E033C7F38}">
      <dgm:prSet/>
      <dgm:spPr/>
      <dgm:t>
        <a:bodyPr/>
        <a:lstStyle/>
        <a:p>
          <a:endParaRPr lang="en-US" b="1">
            <a:cs typeface="B Nazanin" pitchFamily="2" charset="-78"/>
          </a:endParaRPr>
        </a:p>
      </dgm:t>
    </dgm:pt>
    <dgm:pt modelId="{AAE55F02-51B9-474C-8D64-E50B1D173316}" type="sibTrans" cxnId="{C82E5E90-AFE3-4405-855E-188E033C7F38}">
      <dgm:prSet/>
      <dgm:spPr/>
      <dgm:t>
        <a:bodyPr/>
        <a:lstStyle/>
        <a:p>
          <a:endParaRPr lang="en-US"/>
        </a:p>
      </dgm:t>
    </dgm:pt>
    <dgm:pt modelId="{0F423AC8-B9EB-4B46-9433-408481EB3E45}">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b="1" i="0" u="none" strike="noStrike" cap="none" normalizeH="0" baseline="0" smtClean="0">
              <a:ln/>
              <a:effectLst/>
              <a:latin typeface="Arial" pitchFamily="34" charset="0"/>
              <a:ea typeface="Times New Roman" pitchFamily="18" charset="0"/>
              <a:cs typeface="B Nazanin" pitchFamily="2" charset="-78"/>
            </a:rPr>
            <a:t>کلاس ها</a:t>
          </a:r>
          <a:endParaRPr kumimoji="0" lang="fa-IR" b="1" i="0" u="none" strike="noStrike" cap="none" normalizeH="0" baseline="0" smtClean="0">
            <a:ln/>
            <a:effectLst/>
            <a:latin typeface="Arial" pitchFamily="34" charset="0"/>
            <a:cs typeface="B Nazanin" pitchFamily="2" charset="-78"/>
          </a:endParaRPr>
        </a:p>
      </dgm:t>
    </dgm:pt>
    <dgm:pt modelId="{7406FD1E-3581-4D60-A711-A72B176F70E9}" type="parTrans" cxnId="{C04FCDB7-76BF-4339-A429-0E9AAEA50E9F}">
      <dgm:prSet/>
      <dgm:spPr/>
      <dgm:t>
        <a:bodyPr/>
        <a:lstStyle/>
        <a:p>
          <a:endParaRPr lang="en-US" b="1">
            <a:cs typeface="B Nazanin" pitchFamily="2" charset="-78"/>
          </a:endParaRPr>
        </a:p>
      </dgm:t>
    </dgm:pt>
    <dgm:pt modelId="{102BE5F7-4777-470C-A2B3-F54FFC4F028B}" type="sibTrans" cxnId="{C04FCDB7-76BF-4339-A429-0E9AAEA50E9F}">
      <dgm:prSet/>
      <dgm:spPr/>
      <dgm:t>
        <a:bodyPr/>
        <a:lstStyle/>
        <a:p>
          <a:endParaRPr lang="en-US"/>
        </a:p>
      </dgm:t>
    </dgm:pt>
    <dgm:pt modelId="{23F0906D-A5AE-4E3B-A89F-BAD8124CBD86}" type="pres">
      <dgm:prSet presAssocID="{D62BFF44-CFCA-467B-B04F-1DDED5733A93}" presName="hierChild1" presStyleCnt="0">
        <dgm:presLayoutVars>
          <dgm:orgChart val="1"/>
          <dgm:chPref val="1"/>
          <dgm:dir/>
          <dgm:animOne val="branch"/>
          <dgm:animLvl val="lvl"/>
          <dgm:resizeHandles/>
        </dgm:presLayoutVars>
      </dgm:prSet>
      <dgm:spPr/>
    </dgm:pt>
    <dgm:pt modelId="{F65A51B8-9D89-48FF-8A79-4D5E1BE23619}" type="pres">
      <dgm:prSet presAssocID="{3BF8F4DC-7ABF-4DB3-B82C-93F37A15AAD9}" presName="hierRoot1" presStyleCnt="0">
        <dgm:presLayoutVars>
          <dgm:hierBranch/>
        </dgm:presLayoutVars>
      </dgm:prSet>
      <dgm:spPr/>
    </dgm:pt>
    <dgm:pt modelId="{2B87CEA2-3B56-4822-952B-1E4679512149}" type="pres">
      <dgm:prSet presAssocID="{3BF8F4DC-7ABF-4DB3-B82C-93F37A15AAD9}" presName="rootComposite1" presStyleCnt="0"/>
      <dgm:spPr/>
    </dgm:pt>
    <dgm:pt modelId="{5BD9D805-AB80-4F1F-A371-DD1F7BBEDC46}" type="pres">
      <dgm:prSet presAssocID="{3BF8F4DC-7ABF-4DB3-B82C-93F37A15AAD9}" presName="rootText1" presStyleLbl="node0" presStyleIdx="0" presStyleCnt="1">
        <dgm:presLayoutVars>
          <dgm:chPref val="3"/>
        </dgm:presLayoutVars>
      </dgm:prSet>
      <dgm:spPr/>
      <dgm:t>
        <a:bodyPr/>
        <a:lstStyle/>
        <a:p>
          <a:endParaRPr lang="en-US"/>
        </a:p>
      </dgm:t>
    </dgm:pt>
    <dgm:pt modelId="{AF94AE3A-C316-452D-A41D-4C89FFEBA883}" type="pres">
      <dgm:prSet presAssocID="{3BF8F4DC-7ABF-4DB3-B82C-93F37A15AAD9}" presName="rootConnector1" presStyleLbl="node1" presStyleIdx="0" presStyleCnt="0"/>
      <dgm:spPr/>
      <dgm:t>
        <a:bodyPr/>
        <a:lstStyle/>
        <a:p>
          <a:endParaRPr lang="en-US"/>
        </a:p>
      </dgm:t>
    </dgm:pt>
    <dgm:pt modelId="{757E54DE-7585-475B-9486-3803047F48FB}" type="pres">
      <dgm:prSet presAssocID="{3BF8F4DC-7ABF-4DB3-B82C-93F37A15AAD9}" presName="hierChild2" presStyleCnt="0"/>
      <dgm:spPr/>
    </dgm:pt>
    <dgm:pt modelId="{B8F7387D-8B8A-4F2E-B397-62E394A221D1}" type="pres">
      <dgm:prSet presAssocID="{CE5DAF72-F2AA-4210-8CCE-B8F88187D0D3}" presName="Name35" presStyleLbl="parChTrans1D2" presStyleIdx="0" presStyleCnt="3"/>
      <dgm:spPr/>
      <dgm:t>
        <a:bodyPr/>
        <a:lstStyle/>
        <a:p>
          <a:endParaRPr lang="en-US"/>
        </a:p>
      </dgm:t>
    </dgm:pt>
    <dgm:pt modelId="{F03153BB-7C77-42F7-9266-82A8E4AD27E2}" type="pres">
      <dgm:prSet presAssocID="{4EEF74A7-D818-45AF-9B02-AED53C43D200}" presName="hierRoot2" presStyleCnt="0">
        <dgm:presLayoutVars>
          <dgm:hierBranch/>
        </dgm:presLayoutVars>
      </dgm:prSet>
      <dgm:spPr/>
    </dgm:pt>
    <dgm:pt modelId="{09853362-3B59-434B-A97E-EBF199A1BCF3}" type="pres">
      <dgm:prSet presAssocID="{4EEF74A7-D818-45AF-9B02-AED53C43D200}" presName="rootComposite" presStyleCnt="0"/>
      <dgm:spPr/>
    </dgm:pt>
    <dgm:pt modelId="{8BEFEDA7-AC0C-40A7-96E3-8AD849D886AE}" type="pres">
      <dgm:prSet presAssocID="{4EEF74A7-D818-45AF-9B02-AED53C43D200}" presName="rootText" presStyleLbl="node2" presStyleIdx="0" presStyleCnt="3">
        <dgm:presLayoutVars>
          <dgm:chPref val="3"/>
        </dgm:presLayoutVars>
      </dgm:prSet>
      <dgm:spPr/>
      <dgm:t>
        <a:bodyPr/>
        <a:lstStyle/>
        <a:p>
          <a:endParaRPr lang="en-US"/>
        </a:p>
      </dgm:t>
    </dgm:pt>
    <dgm:pt modelId="{1681E28B-F528-4640-B52D-744DF02A0DFC}" type="pres">
      <dgm:prSet presAssocID="{4EEF74A7-D818-45AF-9B02-AED53C43D200}" presName="rootConnector" presStyleLbl="node2" presStyleIdx="0" presStyleCnt="3"/>
      <dgm:spPr/>
      <dgm:t>
        <a:bodyPr/>
        <a:lstStyle/>
        <a:p>
          <a:endParaRPr lang="en-US"/>
        </a:p>
      </dgm:t>
    </dgm:pt>
    <dgm:pt modelId="{EE5516B3-D4C9-4C50-B749-79CCCB0B3CEB}" type="pres">
      <dgm:prSet presAssocID="{4EEF74A7-D818-45AF-9B02-AED53C43D200}" presName="hierChild4" presStyleCnt="0"/>
      <dgm:spPr/>
    </dgm:pt>
    <dgm:pt modelId="{4211AA86-356A-45EA-9DD8-CF611719F6AD}" type="pres">
      <dgm:prSet presAssocID="{4EEF74A7-D818-45AF-9B02-AED53C43D200}" presName="hierChild5" presStyleCnt="0"/>
      <dgm:spPr/>
    </dgm:pt>
    <dgm:pt modelId="{E1B77763-663C-41BC-9131-A5EA1496CF61}" type="pres">
      <dgm:prSet presAssocID="{9AA102B6-1985-448D-907E-0A503D2752BA}" presName="Name35" presStyleLbl="parChTrans1D2" presStyleIdx="1" presStyleCnt="3"/>
      <dgm:spPr/>
      <dgm:t>
        <a:bodyPr/>
        <a:lstStyle/>
        <a:p>
          <a:endParaRPr lang="en-US"/>
        </a:p>
      </dgm:t>
    </dgm:pt>
    <dgm:pt modelId="{EF038DF0-194D-4D7D-B63E-F294B235D980}" type="pres">
      <dgm:prSet presAssocID="{BB52A975-51E0-4B9D-A5CD-CDF358A6BBE3}" presName="hierRoot2" presStyleCnt="0">
        <dgm:presLayoutVars>
          <dgm:hierBranch/>
        </dgm:presLayoutVars>
      </dgm:prSet>
      <dgm:spPr/>
    </dgm:pt>
    <dgm:pt modelId="{CB5FD023-340E-4FDB-AD28-8860709B9D4C}" type="pres">
      <dgm:prSet presAssocID="{BB52A975-51E0-4B9D-A5CD-CDF358A6BBE3}" presName="rootComposite" presStyleCnt="0"/>
      <dgm:spPr/>
    </dgm:pt>
    <dgm:pt modelId="{E82E57A1-F8D2-4D70-8BAB-B83BA64881B3}" type="pres">
      <dgm:prSet presAssocID="{BB52A975-51E0-4B9D-A5CD-CDF358A6BBE3}" presName="rootText" presStyleLbl="node2" presStyleIdx="1" presStyleCnt="3">
        <dgm:presLayoutVars>
          <dgm:chPref val="3"/>
        </dgm:presLayoutVars>
      </dgm:prSet>
      <dgm:spPr/>
      <dgm:t>
        <a:bodyPr/>
        <a:lstStyle/>
        <a:p>
          <a:endParaRPr lang="en-US"/>
        </a:p>
      </dgm:t>
    </dgm:pt>
    <dgm:pt modelId="{D05A9C5C-3093-4DBE-832A-9B52248327AB}" type="pres">
      <dgm:prSet presAssocID="{BB52A975-51E0-4B9D-A5CD-CDF358A6BBE3}" presName="rootConnector" presStyleLbl="node2" presStyleIdx="1" presStyleCnt="3"/>
      <dgm:spPr/>
      <dgm:t>
        <a:bodyPr/>
        <a:lstStyle/>
        <a:p>
          <a:endParaRPr lang="en-US"/>
        </a:p>
      </dgm:t>
    </dgm:pt>
    <dgm:pt modelId="{F747C6CC-8411-4BFE-AF1D-BBE0DE0460FB}" type="pres">
      <dgm:prSet presAssocID="{BB52A975-51E0-4B9D-A5CD-CDF358A6BBE3}" presName="hierChild4" presStyleCnt="0"/>
      <dgm:spPr/>
    </dgm:pt>
    <dgm:pt modelId="{72A3D2CA-EE33-4949-91D0-E163343FF5F2}" type="pres">
      <dgm:prSet presAssocID="{BB52A975-51E0-4B9D-A5CD-CDF358A6BBE3}" presName="hierChild5" presStyleCnt="0"/>
      <dgm:spPr/>
    </dgm:pt>
    <dgm:pt modelId="{C1EBB738-6898-4627-982B-790B0523E99F}" type="pres">
      <dgm:prSet presAssocID="{7406FD1E-3581-4D60-A711-A72B176F70E9}" presName="Name35" presStyleLbl="parChTrans1D2" presStyleIdx="2" presStyleCnt="3"/>
      <dgm:spPr/>
      <dgm:t>
        <a:bodyPr/>
        <a:lstStyle/>
        <a:p>
          <a:endParaRPr lang="en-US"/>
        </a:p>
      </dgm:t>
    </dgm:pt>
    <dgm:pt modelId="{79F54B15-DC67-4B8D-95AE-944168F3DCB3}" type="pres">
      <dgm:prSet presAssocID="{0F423AC8-B9EB-4B46-9433-408481EB3E45}" presName="hierRoot2" presStyleCnt="0">
        <dgm:presLayoutVars>
          <dgm:hierBranch/>
        </dgm:presLayoutVars>
      </dgm:prSet>
      <dgm:spPr/>
    </dgm:pt>
    <dgm:pt modelId="{B52D0328-5A68-4FA6-9B51-4A9C2D408774}" type="pres">
      <dgm:prSet presAssocID="{0F423AC8-B9EB-4B46-9433-408481EB3E45}" presName="rootComposite" presStyleCnt="0"/>
      <dgm:spPr/>
    </dgm:pt>
    <dgm:pt modelId="{46DEBFA8-D042-4DFF-BD6B-D9C0E5F31402}" type="pres">
      <dgm:prSet presAssocID="{0F423AC8-B9EB-4B46-9433-408481EB3E45}" presName="rootText" presStyleLbl="node2" presStyleIdx="2" presStyleCnt="3">
        <dgm:presLayoutVars>
          <dgm:chPref val="3"/>
        </dgm:presLayoutVars>
      </dgm:prSet>
      <dgm:spPr/>
      <dgm:t>
        <a:bodyPr/>
        <a:lstStyle/>
        <a:p>
          <a:endParaRPr lang="en-US"/>
        </a:p>
      </dgm:t>
    </dgm:pt>
    <dgm:pt modelId="{8708CC4B-1C16-416D-968E-F2D143393A2D}" type="pres">
      <dgm:prSet presAssocID="{0F423AC8-B9EB-4B46-9433-408481EB3E45}" presName="rootConnector" presStyleLbl="node2" presStyleIdx="2" presStyleCnt="3"/>
      <dgm:spPr/>
      <dgm:t>
        <a:bodyPr/>
        <a:lstStyle/>
        <a:p>
          <a:endParaRPr lang="en-US"/>
        </a:p>
      </dgm:t>
    </dgm:pt>
    <dgm:pt modelId="{876793D5-6548-48B2-B1C8-8E6912116C30}" type="pres">
      <dgm:prSet presAssocID="{0F423AC8-B9EB-4B46-9433-408481EB3E45}" presName="hierChild4" presStyleCnt="0"/>
      <dgm:spPr/>
    </dgm:pt>
    <dgm:pt modelId="{5401922E-3873-456E-BD08-4AC4982443F1}" type="pres">
      <dgm:prSet presAssocID="{0F423AC8-B9EB-4B46-9433-408481EB3E45}" presName="hierChild5" presStyleCnt="0"/>
      <dgm:spPr/>
    </dgm:pt>
    <dgm:pt modelId="{BCB8242B-3F2C-46E6-B7B4-E464AB9EBC85}" type="pres">
      <dgm:prSet presAssocID="{3BF8F4DC-7ABF-4DB3-B82C-93F37A15AAD9}" presName="hierChild3" presStyleCnt="0"/>
      <dgm:spPr/>
    </dgm:pt>
  </dgm:ptLst>
  <dgm:cxnLst>
    <dgm:cxn modelId="{3272984B-6F38-435C-9537-CFEA6E97679F}" type="presOf" srcId="{BB52A975-51E0-4B9D-A5CD-CDF358A6BBE3}" destId="{D05A9C5C-3093-4DBE-832A-9B52248327AB}" srcOrd="1" destOrd="0" presId="urn:microsoft.com/office/officeart/2005/8/layout/orgChart1"/>
    <dgm:cxn modelId="{2D4D5383-E00B-4B23-948F-9407C2B00C60}" type="presOf" srcId="{BB52A975-51E0-4B9D-A5CD-CDF358A6BBE3}" destId="{E82E57A1-F8D2-4D70-8BAB-B83BA64881B3}" srcOrd="0" destOrd="0" presId="urn:microsoft.com/office/officeart/2005/8/layout/orgChart1"/>
    <dgm:cxn modelId="{C82E5E90-AFE3-4405-855E-188E033C7F38}" srcId="{3BF8F4DC-7ABF-4DB3-B82C-93F37A15AAD9}" destId="{BB52A975-51E0-4B9D-A5CD-CDF358A6BBE3}" srcOrd="1" destOrd="0" parTransId="{9AA102B6-1985-448D-907E-0A503D2752BA}" sibTransId="{AAE55F02-51B9-474C-8D64-E50B1D173316}"/>
    <dgm:cxn modelId="{BE27B419-DA8E-4440-9636-420D14204724}" srcId="{3BF8F4DC-7ABF-4DB3-B82C-93F37A15AAD9}" destId="{4EEF74A7-D818-45AF-9B02-AED53C43D200}" srcOrd="0" destOrd="0" parTransId="{CE5DAF72-F2AA-4210-8CCE-B8F88187D0D3}" sibTransId="{C5C0EDFF-79A9-437C-B7FB-24EA1899242A}"/>
    <dgm:cxn modelId="{2E0BA718-1003-45F3-B17E-61D4B493CCAD}" type="presOf" srcId="{D62BFF44-CFCA-467B-B04F-1DDED5733A93}" destId="{23F0906D-A5AE-4E3B-A89F-BAD8124CBD86}" srcOrd="0" destOrd="0" presId="urn:microsoft.com/office/officeart/2005/8/layout/orgChart1"/>
    <dgm:cxn modelId="{66245062-7A24-424A-A758-BDBB028EC3FD}" srcId="{D62BFF44-CFCA-467B-B04F-1DDED5733A93}" destId="{3BF8F4DC-7ABF-4DB3-B82C-93F37A15AAD9}" srcOrd="0" destOrd="0" parTransId="{71909502-A4B0-4A0D-A5FD-6EDBC5349C12}" sibTransId="{EC08D717-8F1A-492D-BE3F-FCE78F113244}"/>
    <dgm:cxn modelId="{18FDBED7-8756-482E-B345-40BEA7CE4042}" type="presOf" srcId="{4EEF74A7-D818-45AF-9B02-AED53C43D200}" destId="{1681E28B-F528-4640-B52D-744DF02A0DFC}" srcOrd="1" destOrd="0" presId="urn:microsoft.com/office/officeart/2005/8/layout/orgChart1"/>
    <dgm:cxn modelId="{2C543AA1-BEC4-44F5-A136-1FC95314D6DC}" type="presOf" srcId="{7406FD1E-3581-4D60-A711-A72B176F70E9}" destId="{C1EBB738-6898-4627-982B-790B0523E99F}" srcOrd="0" destOrd="0" presId="urn:microsoft.com/office/officeart/2005/8/layout/orgChart1"/>
    <dgm:cxn modelId="{9CB2E2EF-3AE4-4E21-9D0F-1F0BD199F36F}" type="presOf" srcId="{CE5DAF72-F2AA-4210-8CCE-B8F88187D0D3}" destId="{B8F7387D-8B8A-4F2E-B397-62E394A221D1}" srcOrd="0" destOrd="0" presId="urn:microsoft.com/office/officeart/2005/8/layout/orgChart1"/>
    <dgm:cxn modelId="{A36C7D57-0397-4A5C-88F2-AA9745D854EA}" type="presOf" srcId="{4EEF74A7-D818-45AF-9B02-AED53C43D200}" destId="{8BEFEDA7-AC0C-40A7-96E3-8AD849D886AE}" srcOrd="0" destOrd="0" presId="urn:microsoft.com/office/officeart/2005/8/layout/orgChart1"/>
    <dgm:cxn modelId="{C04FCDB7-76BF-4339-A429-0E9AAEA50E9F}" srcId="{3BF8F4DC-7ABF-4DB3-B82C-93F37A15AAD9}" destId="{0F423AC8-B9EB-4B46-9433-408481EB3E45}" srcOrd="2" destOrd="0" parTransId="{7406FD1E-3581-4D60-A711-A72B176F70E9}" sibTransId="{102BE5F7-4777-470C-A2B3-F54FFC4F028B}"/>
    <dgm:cxn modelId="{FE1D2508-900B-4BF9-8CB6-BA339DEA1090}" type="presOf" srcId="{3BF8F4DC-7ABF-4DB3-B82C-93F37A15AAD9}" destId="{5BD9D805-AB80-4F1F-A371-DD1F7BBEDC46}" srcOrd="0" destOrd="0" presId="urn:microsoft.com/office/officeart/2005/8/layout/orgChart1"/>
    <dgm:cxn modelId="{60C2A449-B7CE-48CC-B8C9-27EDE932A16B}" type="presOf" srcId="{0F423AC8-B9EB-4B46-9433-408481EB3E45}" destId="{46DEBFA8-D042-4DFF-BD6B-D9C0E5F31402}" srcOrd="0" destOrd="0" presId="urn:microsoft.com/office/officeart/2005/8/layout/orgChart1"/>
    <dgm:cxn modelId="{F6909B28-FB24-4199-BBA0-F3C4AD5885C6}" type="presOf" srcId="{3BF8F4DC-7ABF-4DB3-B82C-93F37A15AAD9}" destId="{AF94AE3A-C316-452D-A41D-4C89FFEBA883}" srcOrd="1" destOrd="0" presId="urn:microsoft.com/office/officeart/2005/8/layout/orgChart1"/>
    <dgm:cxn modelId="{A5B93558-0700-448E-BD03-4FFE545B4D66}" type="presOf" srcId="{0F423AC8-B9EB-4B46-9433-408481EB3E45}" destId="{8708CC4B-1C16-416D-968E-F2D143393A2D}" srcOrd="1" destOrd="0" presId="urn:microsoft.com/office/officeart/2005/8/layout/orgChart1"/>
    <dgm:cxn modelId="{F47944FB-EB95-45B7-B1A0-0023681BC633}" type="presOf" srcId="{9AA102B6-1985-448D-907E-0A503D2752BA}" destId="{E1B77763-663C-41BC-9131-A5EA1496CF61}" srcOrd="0" destOrd="0" presId="urn:microsoft.com/office/officeart/2005/8/layout/orgChart1"/>
    <dgm:cxn modelId="{31CAB322-70D8-4FD3-AA94-DFA93908C7B7}" type="presParOf" srcId="{23F0906D-A5AE-4E3B-A89F-BAD8124CBD86}" destId="{F65A51B8-9D89-48FF-8A79-4D5E1BE23619}" srcOrd="0" destOrd="0" presId="urn:microsoft.com/office/officeart/2005/8/layout/orgChart1"/>
    <dgm:cxn modelId="{EF54107C-425E-4B3A-9C5A-6A4E5366861D}" type="presParOf" srcId="{F65A51B8-9D89-48FF-8A79-4D5E1BE23619}" destId="{2B87CEA2-3B56-4822-952B-1E4679512149}" srcOrd="0" destOrd="0" presId="urn:microsoft.com/office/officeart/2005/8/layout/orgChart1"/>
    <dgm:cxn modelId="{C7ABA9B5-9E89-45BB-B7DF-5D70A7C3B062}" type="presParOf" srcId="{2B87CEA2-3B56-4822-952B-1E4679512149}" destId="{5BD9D805-AB80-4F1F-A371-DD1F7BBEDC46}" srcOrd="0" destOrd="0" presId="urn:microsoft.com/office/officeart/2005/8/layout/orgChart1"/>
    <dgm:cxn modelId="{FA5AE9DD-0BEF-4C06-8582-1DB1663A92F8}" type="presParOf" srcId="{2B87CEA2-3B56-4822-952B-1E4679512149}" destId="{AF94AE3A-C316-452D-A41D-4C89FFEBA883}" srcOrd="1" destOrd="0" presId="urn:microsoft.com/office/officeart/2005/8/layout/orgChart1"/>
    <dgm:cxn modelId="{81B96BD8-1427-4C4D-AE25-90EAE9FEE026}" type="presParOf" srcId="{F65A51B8-9D89-48FF-8A79-4D5E1BE23619}" destId="{757E54DE-7585-475B-9486-3803047F48FB}" srcOrd="1" destOrd="0" presId="urn:microsoft.com/office/officeart/2005/8/layout/orgChart1"/>
    <dgm:cxn modelId="{C4B6A8E2-665A-4672-88D7-03EF919A2BEC}" type="presParOf" srcId="{757E54DE-7585-475B-9486-3803047F48FB}" destId="{B8F7387D-8B8A-4F2E-B397-62E394A221D1}" srcOrd="0" destOrd="0" presId="urn:microsoft.com/office/officeart/2005/8/layout/orgChart1"/>
    <dgm:cxn modelId="{98236780-2DC5-4D40-9723-99947AC045F1}" type="presParOf" srcId="{757E54DE-7585-475B-9486-3803047F48FB}" destId="{F03153BB-7C77-42F7-9266-82A8E4AD27E2}" srcOrd="1" destOrd="0" presId="urn:microsoft.com/office/officeart/2005/8/layout/orgChart1"/>
    <dgm:cxn modelId="{92852D24-38FC-449C-8F20-4C25EEB942F4}" type="presParOf" srcId="{F03153BB-7C77-42F7-9266-82A8E4AD27E2}" destId="{09853362-3B59-434B-A97E-EBF199A1BCF3}" srcOrd="0" destOrd="0" presId="urn:microsoft.com/office/officeart/2005/8/layout/orgChart1"/>
    <dgm:cxn modelId="{48077082-20E6-42A1-9B50-BE133204CA9A}" type="presParOf" srcId="{09853362-3B59-434B-A97E-EBF199A1BCF3}" destId="{8BEFEDA7-AC0C-40A7-96E3-8AD849D886AE}" srcOrd="0" destOrd="0" presId="urn:microsoft.com/office/officeart/2005/8/layout/orgChart1"/>
    <dgm:cxn modelId="{03008729-C9B1-40D9-8C25-24126570D364}" type="presParOf" srcId="{09853362-3B59-434B-A97E-EBF199A1BCF3}" destId="{1681E28B-F528-4640-B52D-744DF02A0DFC}" srcOrd="1" destOrd="0" presId="urn:microsoft.com/office/officeart/2005/8/layout/orgChart1"/>
    <dgm:cxn modelId="{2D9B3DB0-7AB2-4882-B296-091435708E11}" type="presParOf" srcId="{F03153BB-7C77-42F7-9266-82A8E4AD27E2}" destId="{EE5516B3-D4C9-4C50-B749-79CCCB0B3CEB}" srcOrd="1" destOrd="0" presId="urn:microsoft.com/office/officeart/2005/8/layout/orgChart1"/>
    <dgm:cxn modelId="{B3EB8706-9862-4414-8A03-A28A737A9443}" type="presParOf" srcId="{F03153BB-7C77-42F7-9266-82A8E4AD27E2}" destId="{4211AA86-356A-45EA-9DD8-CF611719F6AD}" srcOrd="2" destOrd="0" presId="urn:microsoft.com/office/officeart/2005/8/layout/orgChart1"/>
    <dgm:cxn modelId="{A184876B-32A4-4584-9AB9-FB0DB0DF5183}" type="presParOf" srcId="{757E54DE-7585-475B-9486-3803047F48FB}" destId="{E1B77763-663C-41BC-9131-A5EA1496CF61}" srcOrd="2" destOrd="0" presId="urn:microsoft.com/office/officeart/2005/8/layout/orgChart1"/>
    <dgm:cxn modelId="{26B6B532-8B4C-40B3-B3E0-CB26A9CCEE85}" type="presParOf" srcId="{757E54DE-7585-475B-9486-3803047F48FB}" destId="{EF038DF0-194D-4D7D-B63E-F294B235D980}" srcOrd="3" destOrd="0" presId="urn:microsoft.com/office/officeart/2005/8/layout/orgChart1"/>
    <dgm:cxn modelId="{320647F4-89E4-46AC-B623-8512365DFD4E}" type="presParOf" srcId="{EF038DF0-194D-4D7D-B63E-F294B235D980}" destId="{CB5FD023-340E-4FDB-AD28-8860709B9D4C}" srcOrd="0" destOrd="0" presId="urn:microsoft.com/office/officeart/2005/8/layout/orgChart1"/>
    <dgm:cxn modelId="{FCEAB5E8-FF5D-419C-86CE-C69101ADE765}" type="presParOf" srcId="{CB5FD023-340E-4FDB-AD28-8860709B9D4C}" destId="{E82E57A1-F8D2-4D70-8BAB-B83BA64881B3}" srcOrd="0" destOrd="0" presId="urn:microsoft.com/office/officeart/2005/8/layout/orgChart1"/>
    <dgm:cxn modelId="{415CEAF3-B6F5-4F38-A86C-5F9F3BCDA313}" type="presParOf" srcId="{CB5FD023-340E-4FDB-AD28-8860709B9D4C}" destId="{D05A9C5C-3093-4DBE-832A-9B52248327AB}" srcOrd="1" destOrd="0" presId="urn:microsoft.com/office/officeart/2005/8/layout/orgChart1"/>
    <dgm:cxn modelId="{F5C9EE98-C158-4337-B867-41C8EC0C9900}" type="presParOf" srcId="{EF038DF0-194D-4D7D-B63E-F294B235D980}" destId="{F747C6CC-8411-4BFE-AF1D-BBE0DE0460FB}" srcOrd="1" destOrd="0" presId="urn:microsoft.com/office/officeart/2005/8/layout/orgChart1"/>
    <dgm:cxn modelId="{B40E697F-C09D-4F7F-9348-DD0A93488AF6}" type="presParOf" srcId="{EF038DF0-194D-4D7D-B63E-F294B235D980}" destId="{72A3D2CA-EE33-4949-91D0-E163343FF5F2}" srcOrd="2" destOrd="0" presId="urn:microsoft.com/office/officeart/2005/8/layout/orgChart1"/>
    <dgm:cxn modelId="{63AC87FD-B504-4544-8646-B2A252249670}" type="presParOf" srcId="{757E54DE-7585-475B-9486-3803047F48FB}" destId="{C1EBB738-6898-4627-982B-790B0523E99F}" srcOrd="4" destOrd="0" presId="urn:microsoft.com/office/officeart/2005/8/layout/orgChart1"/>
    <dgm:cxn modelId="{77B73918-E17D-4CFF-A7AE-3841E4D6D8D8}" type="presParOf" srcId="{757E54DE-7585-475B-9486-3803047F48FB}" destId="{79F54B15-DC67-4B8D-95AE-944168F3DCB3}" srcOrd="5" destOrd="0" presId="urn:microsoft.com/office/officeart/2005/8/layout/orgChart1"/>
    <dgm:cxn modelId="{863EA5EF-349F-4677-ADD6-FBA0B3A214A0}" type="presParOf" srcId="{79F54B15-DC67-4B8D-95AE-944168F3DCB3}" destId="{B52D0328-5A68-4FA6-9B51-4A9C2D408774}" srcOrd="0" destOrd="0" presId="urn:microsoft.com/office/officeart/2005/8/layout/orgChart1"/>
    <dgm:cxn modelId="{C3A54738-0C52-4363-B582-EB648EEC3B59}" type="presParOf" srcId="{B52D0328-5A68-4FA6-9B51-4A9C2D408774}" destId="{46DEBFA8-D042-4DFF-BD6B-D9C0E5F31402}" srcOrd="0" destOrd="0" presId="urn:microsoft.com/office/officeart/2005/8/layout/orgChart1"/>
    <dgm:cxn modelId="{7BB79044-6CC8-497D-9504-CABFA27DDE96}" type="presParOf" srcId="{B52D0328-5A68-4FA6-9B51-4A9C2D408774}" destId="{8708CC4B-1C16-416D-968E-F2D143393A2D}" srcOrd="1" destOrd="0" presId="urn:microsoft.com/office/officeart/2005/8/layout/orgChart1"/>
    <dgm:cxn modelId="{E7567176-53A9-4835-A70D-DA94FB8049D6}" type="presParOf" srcId="{79F54B15-DC67-4B8D-95AE-944168F3DCB3}" destId="{876793D5-6548-48B2-B1C8-8E6912116C30}" srcOrd="1" destOrd="0" presId="urn:microsoft.com/office/officeart/2005/8/layout/orgChart1"/>
    <dgm:cxn modelId="{0F238474-ACA6-4C06-A80B-A4248DA660A8}" type="presParOf" srcId="{79F54B15-DC67-4B8D-95AE-944168F3DCB3}" destId="{5401922E-3873-456E-BD08-4AC4982443F1}" srcOrd="2" destOrd="0" presId="urn:microsoft.com/office/officeart/2005/8/layout/orgChart1"/>
    <dgm:cxn modelId="{7672EEDD-AFD9-4D06-AD5D-936B996CA2EB}" type="presParOf" srcId="{F65A51B8-9D89-48FF-8A79-4D5E1BE23619}" destId="{BCB8242B-3F2C-46E6-B7B4-E464AB9EBC85}"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B8A6F128-BC87-431F-BFD4-D523533AD042}" type="doc">
      <dgm:prSet loTypeId="urn:microsoft.com/office/officeart/2005/8/layout/orgChart1" loCatId="hierarchy" qsTypeId="urn:microsoft.com/office/officeart/2005/8/quickstyle/simple3" qsCatId="simple" csTypeId="urn:microsoft.com/office/officeart/2005/8/colors/accent1_2" csCatId="accent1" phldr="1"/>
      <dgm:spPr/>
    </dgm:pt>
    <dgm:pt modelId="{940B1AF5-C210-469E-8BB2-8C5938C4491F}">
      <dgm:prSet custT="1"/>
      <dgm:spPr>
        <a:solidFill>
          <a:srgbClr val="CC9900"/>
        </a:solidFill>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800" b="1" i="0" u="none" strike="noStrike" cap="none" normalizeH="0" baseline="0" dirty="0" smtClean="0">
              <a:ln/>
              <a:effectLst/>
              <a:latin typeface="Arial" pitchFamily="34" charset="0"/>
              <a:ea typeface="Times New Roman" pitchFamily="18" charset="0"/>
              <a:cs typeface="B Nazanin" pitchFamily="2" charset="-78"/>
            </a:rPr>
            <a:t>عرصه اداری</a:t>
          </a:r>
          <a:endParaRPr kumimoji="0" lang="fa-IR" sz="1800" b="1" i="0" u="none" strike="noStrike" cap="none" normalizeH="0" baseline="0" dirty="0" smtClean="0">
            <a:ln/>
            <a:effectLst/>
            <a:latin typeface="Arial" pitchFamily="34" charset="0"/>
            <a:cs typeface="B Nazanin" pitchFamily="2" charset="-78"/>
          </a:endParaRPr>
        </a:p>
      </dgm:t>
    </dgm:pt>
    <dgm:pt modelId="{710B820B-02A6-4B03-A1F3-A65F526E2FC1}" type="parTrans" cxnId="{8458A2B7-356D-4298-AB3E-992CB3524CDC}">
      <dgm:prSet/>
      <dgm:spPr/>
      <dgm:t>
        <a:bodyPr/>
        <a:lstStyle/>
        <a:p>
          <a:endParaRPr lang="en-US"/>
        </a:p>
      </dgm:t>
    </dgm:pt>
    <dgm:pt modelId="{124188B7-BD4A-4313-AA0D-B7008782E123}" type="sibTrans" cxnId="{8458A2B7-356D-4298-AB3E-992CB3524CDC}">
      <dgm:prSet/>
      <dgm:spPr/>
      <dgm:t>
        <a:bodyPr/>
        <a:lstStyle/>
        <a:p>
          <a:endParaRPr lang="en-US"/>
        </a:p>
      </dgm:t>
    </dgm:pt>
    <dgm:pt modelId="{42B06296-F926-4C6F-B75E-2D2A05490454}">
      <dgm:prSet custT="1"/>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400" b="1" i="0" u="none" strike="noStrike" cap="none" normalizeH="0" baseline="0" dirty="0" smtClean="0">
              <a:ln/>
              <a:effectLst/>
              <a:latin typeface="Arial" pitchFamily="34" charset="0"/>
              <a:ea typeface="Times New Roman" pitchFamily="18" charset="0"/>
              <a:cs typeface="B Nazanin" pitchFamily="2" charset="-78"/>
            </a:rPr>
            <a:t>حوزه معاونت اداری و مالی</a:t>
          </a:r>
          <a:endParaRPr kumimoji="0" lang="fa-IR" sz="1400" b="1" i="0" u="none" strike="noStrike" cap="none" normalizeH="0" baseline="0" dirty="0" smtClean="0">
            <a:ln/>
            <a:effectLst/>
            <a:latin typeface="Arial" pitchFamily="34" charset="0"/>
            <a:cs typeface="B Nazanin" pitchFamily="2" charset="-78"/>
          </a:endParaRPr>
        </a:p>
      </dgm:t>
    </dgm:pt>
    <dgm:pt modelId="{1323CD07-A5D9-4080-9AAE-20DEFEBC2D82}" type="parTrans" cxnId="{B4ED08D7-06F3-4DFF-85DA-B9B7EDA87B42}">
      <dgm:prSet/>
      <dgm:spPr/>
      <dgm:t>
        <a:bodyPr/>
        <a:lstStyle/>
        <a:p>
          <a:endParaRPr lang="en-US" b="1">
            <a:cs typeface="B Nazanin" pitchFamily="2" charset="-78"/>
          </a:endParaRPr>
        </a:p>
      </dgm:t>
    </dgm:pt>
    <dgm:pt modelId="{7C385A64-2A05-4F14-8B0E-C81B5449DCC3}" type="sibTrans" cxnId="{B4ED08D7-06F3-4DFF-85DA-B9B7EDA87B42}">
      <dgm:prSet/>
      <dgm:spPr/>
      <dgm:t>
        <a:bodyPr/>
        <a:lstStyle/>
        <a:p>
          <a:endParaRPr lang="en-US"/>
        </a:p>
      </dgm:t>
    </dgm:pt>
    <dgm:pt modelId="{74BBCF0D-B372-49D9-AE8D-9F151F58DA0A}">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b="1" i="0" u="none" strike="noStrike" cap="none" normalizeH="0" baseline="0" smtClean="0">
              <a:ln/>
              <a:effectLst/>
              <a:latin typeface="Arial" pitchFamily="34" charset="0"/>
              <a:ea typeface="Times New Roman" pitchFamily="18" charset="0"/>
              <a:cs typeface="B Nazanin" pitchFamily="2" charset="-78"/>
            </a:rPr>
            <a:t>بخش فنی</a:t>
          </a:r>
          <a:endParaRPr kumimoji="0" lang="fa-IR" b="1" i="0" u="none" strike="noStrike" cap="none" normalizeH="0" baseline="0" smtClean="0">
            <a:ln/>
            <a:effectLst/>
            <a:latin typeface="Arial" pitchFamily="34" charset="0"/>
            <a:cs typeface="B Nazanin" pitchFamily="2" charset="-78"/>
          </a:endParaRPr>
        </a:p>
      </dgm:t>
    </dgm:pt>
    <dgm:pt modelId="{06AC957B-59AB-4D4F-9BE8-42E7FC232946}" type="parTrans" cxnId="{C48B1317-2297-4A2D-838B-C9702916383B}">
      <dgm:prSet/>
      <dgm:spPr/>
      <dgm:t>
        <a:bodyPr/>
        <a:lstStyle/>
        <a:p>
          <a:endParaRPr lang="en-US" b="1">
            <a:cs typeface="B Nazanin" pitchFamily="2" charset="-78"/>
          </a:endParaRPr>
        </a:p>
      </dgm:t>
    </dgm:pt>
    <dgm:pt modelId="{77D880FA-5472-4A7B-ABE8-6D1420701266}" type="sibTrans" cxnId="{C48B1317-2297-4A2D-838B-C9702916383B}">
      <dgm:prSet/>
      <dgm:spPr/>
      <dgm:t>
        <a:bodyPr/>
        <a:lstStyle/>
        <a:p>
          <a:endParaRPr lang="en-US"/>
        </a:p>
      </dgm:t>
    </dgm:pt>
    <dgm:pt modelId="{66E4A7B3-A1CA-4463-8DA2-450B952CE508}">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b="1" i="0" u="none" strike="noStrike" cap="none" normalizeH="0" baseline="0" smtClean="0">
              <a:ln/>
              <a:effectLst/>
              <a:latin typeface="Arial" pitchFamily="34" charset="0"/>
              <a:ea typeface="Times New Roman" pitchFamily="18" charset="0"/>
              <a:cs typeface="B Nazanin" pitchFamily="2" charset="-78"/>
            </a:rPr>
            <a:t>مد</a:t>
          </a:r>
          <a:r>
            <a:rPr kumimoji="0" lang="ar-SA" b="1" i="0" u="none" strike="noStrike" cap="none" normalizeH="0" baseline="0" smtClean="0">
              <a:ln/>
              <a:effectLst/>
              <a:latin typeface="Arial" pitchFamily="34" charset="0"/>
              <a:ea typeface="Times New Roman" pitchFamily="18" charset="0"/>
              <a:cs typeface="B Nazanin" pitchFamily="2" charset="-78"/>
            </a:rPr>
            <a:t>ي</a:t>
          </a:r>
          <a:r>
            <a:rPr kumimoji="0" lang="fa-IR" b="1" i="0" u="none" strike="noStrike" cap="none" normalizeH="0" baseline="0" smtClean="0">
              <a:ln/>
              <a:effectLst/>
              <a:latin typeface="Arial" pitchFamily="34" charset="0"/>
              <a:ea typeface="Times New Roman" pitchFamily="18" charset="0"/>
              <a:cs typeface="B Nazanin" pitchFamily="2" charset="-78"/>
            </a:rPr>
            <a:t>ر</a:t>
          </a:r>
          <a:r>
            <a:rPr kumimoji="0" lang="ar-SA" b="1" i="0" u="none" strike="noStrike" cap="none" normalizeH="0" baseline="0" smtClean="0">
              <a:ln/>
              <a:effectLst/>
              <a:latin typeface="Arial" pitchFamily="34" charset="0"/>
              <a:ea typeface="Times New Roman" pitchFamily="18" charset="0"/>
              <a:cs typeface="B Nazanin" pitchFamily="2" charset="-78"/>
            </a:rPr>
            <a:t>ي</a:t>
          </a:r>
          <a:r>
            <a:rPr kumimoji="0" lang="fa-IR" b="1" i="0" u="none" strike="noStrike" cap="none" normalizeH="0" baseline="0" smtClean="0">
              <a:ln/>
              <a:effectLst/>
              <a:latin typeface="Arial" pitchFamily="34" charset="0"/>
              <a:ea typeface="Times New Roman" pitchFamily="18" charset="0"/>
              <a:cs typeface="B Nazanin" pitchFamily="2" charset="-78"/>
            </a:rPr>
            <a:t>ت عمومی</a:t>
          </a:r>
          <a:endParaRPr kumimoji="0" lang="fa-IR" b="1" i="0" u="none" strike="noStrike" cap="none" normalizeH="0" baseline="0" smtClean="0">
            <a:ln/>
            <a:effectLst/>
            <a:latin typeface="Arial" pitchFamily="34" charset="0"/>
            <a:cs typeface="B Nazanin" pitchFamily="2" charset="-78"/>
          </a:endParaRPr>
        </a:p>
      </dgm:t>
    </dgm:pt>
    <dgm:pt modelId="{047702B5-DA1A-4FDE-83CC-5A5DF00040F0}" type="parTrans" cxnId="{68841ED4-C556-4030-A447-C8D565BDFC1F}">
      <dgm:prSet/>
      <dgm:spPr/>
      <dgm:t>
        <a:bodyPr/>
        <a:lstStyle/>
        <a:p>
          <a:endParaRPr lang="en-US" b="1">
            <a:cs typeface="B Nazanin" pitchFamily="2" charset="-78"/>
          </a:endParaRPr>
        </a:p>
      </dgm:t>
    </dgm:pt>
    <dgm:pt modelId="{363D05E1-AF3F-4EF0-A04A-50BDFC1034FA}" type="sibTrans" cxnId="{68841ED4-C556-4030-A447-C8D565BDFC1F}">
      <dgm:prSet/>
      <dgm:spPr/>
      <dgm:t>
        <a:bodyPr/>
        <a:lstStyle/>
        <a:p>
          <a:endParaRPr lang="en-US"/>
        </a:p>
      </dgm:t>
    </dgm:pt>
    <dgm:pt modelId="{B8620A31-F092-4704-8D9A-4464FE96755B}">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b="1" i="0" u="none" strike="noStrike" cap="none" normalizeH="0" baseline="0" dirty="0" smtClean="0">
              <a:ln/>
              <a:effectLst/>
              <a:latin typeface="Arial" pitchFamily="34" charset="0"/>
              <a:ea typeface="Times New Roman" pitchFamily="18" charset="0"/>
              <a:cs typeface="B Nazanin" pitchFamily="2" charset="-78"/>
            </a:rPr>
            <a:t>کارگزینی</a:t>
          </a:r>
          <a:endParaRPr kumimoji="0" lang="fa-IR" b="1" i="0" u="none" strike="noStrike" cap="none" normalizeH="0" baseline="0" dirty="0" smtClean="0">
            <a:ln/>
            <a:effectLst/>
            <a:latin typeface="Arial" pitchFamily="34" charset="0"/>
            <a:cs typeface="B Nazanin" pitchFamily="2" charset="-78"/>
          </a:endParaRPr>
        </a:p>
      </dgm:t>
    </dgm:pt>
    <dgm:pt modelId="{C2E7B49D-B0DD-4AE2-8D34-744B68BAFBF7}" type="parTrans" cxnId="{CA024221-E68B-4BB5-9820-0278B7740F78}">
      <dgm:prSet/>
      <dgm:spPr/>
      <dgm:t>
        <a:bodyPr/>
        <a:lstStyle/>
        <a:p>
          <a:endParaRPr lang="en-US" b="1">
            <a:cs typeface="B Nazanin" pitchFamily="2" charset="-78"/>
          </a:endParaRPr>
        </a:p>
      </dgm:t>
    </dgm:pt>
    <dgm:pt modelId="{D4FB3EEB-7B18-4134-8C76-46F737DF0D8B}" type="sibTrans" cxnId="{CA024221-E68B-4BB5-9820-0278B7740F78}">
      <dgm:prSet/>
      <dgm:spPr/>
      <dgm:t>
        <a:bodyPr/>
        <a:lstStyle/>
        <a:p>
          <a:endParaRPr lang="en-US"/>
        </a:p>
      </dgm:t>
    </dgm:pt>
    <dgm:pt modelId="{7780DEF1-7661-467F-B50A-A00615043C53}">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b="1" i="0" u="none" strike="noStrike" cap="none" normalizeH="0" baseline="0" smtClean="0">
              <a:ln/>
              <a:effectLst/>
              <a:latin typeface="Arial" pitchFamily="34" charset="0"/>
              <a:ea typeface="Times New Roman" pitchFamily="18" charset="0"/>
              <a:cs typeface="B Nazanin" pitchFamily="2" charset="-78"/>
            </a:rPr>
            <a:t>مد</a:t>
          </a:r>
          <a:r>
            <a:rPr kumimoji="0" lang="ar-SA" b="1" i="0" u="none" strike="noStrike" cap="none" normalizeH="0" baseline="0" smtClean="0">
              <a:ln/>
              <a:effectLst/>
              <a:latin typeface="Arial" pitchFamily="34" charset="0"/>
              <a:ea typeface="Times New Roman" pitchFamily="18" charset="0"/>
              <a:cs typeface="B Nazanin" pitchFamily="2" charset="-78"/>
            </a:rPr>
            <a:t>ي</a:t>
          </a:r>
          <a:r>
            <a:rPr kumimoji="0" lang="fa-IR" b="1" i="0" u="none" strike="noStrike" cap="none" normalizeH="0" baseline="0" smtClean="0">
              <a:ln/>
              <a:effectLst/>
              <a:latin typeface="Arial" pitchFamily="34" charset="0"/>
              <a:ea typeface="Times New Roman" pitchFamily="18" charset="0"/>
              <a:cs typeface="B Nazanin" pitchFamily="2" charset="-78"/>
            </a:rPr>
            <a:t>ر</a:t>
          </a:r>
          <a:r>
            <a:rPr kumimoji="0" lang="ar-SA" b="1" i="0" u="none" strike="noStrike" cap="none" normalizeH="0" baseline="0" smtClean="0">
              <a:ln/>
              <a:effectLst/>
              <a:latin typeface="Arial" pitchFamily="34" charset="0"/>
              <a:ea typeface="Times New Roman" pitchFamily="18" charset="0"/>
              <a:cs typeface="B Nazanin" pitchFamily="2" charset="-78"/>
            </a:rPr>
            <a:t>ي</a:t>
          </a:r>
          <a:r>
            <a:rPr kumimoji="0" lang="fa-IR" b="1" i="0" u="none" strike="noStrike" cap="none" normalizeH="0" baseline="0" smtClean="0">
              <a:ln/>
              <a:effectLst/>
              <a:latin typeface="Arial" pitchFamily="34" charset="0"/>
              <a:ea typeface="Times New Roman" pitchFamily="18" charset="0"/>
              <a:cs typeface="B Nazanin" pitchFamily="2" charset="-78"/>
            </a:rPr>
            <a:t>ت مالی</a:t>
          </a:r>
          <a:endParaRPr kumimoji="0" lang="fa-IR" b="1" i="0" u="none" strike="noStrike" cap="none" normalizeH="0" baseline="0" smtClean="0">
            <a:ln/>
            <a:effectLst/>
            <a:latin typeface="Arial" pitchFamily="34" charset="0"/>
            <a:cs typeface="B Nazanin" pitchFamily="2" charset="-78"/>
          </a:endParaRPr>
        </a:p>
      </dgm:t>
    </dgm:pt>
    <dgm:pt modelId="{162E79B6-3C13-4D5D-873E-04DCD702EDFB}" type="parTrans" cxnId="{AF73CC4D-8617-498D-A1B8-AADC0ED4C2B8}">
      <dgm:prSet/>
      <dgm:spPr/>
      <dgm:t>
        <a:bodyPr/>
        <a:lstStyle/>
        <a:p>
          <a:endParaRPr lang="en-US" b="1">
            <a:cs typeface="B Nazanin" pitchFamily="2" charset="-78"/>
          </a:endParaRPr>
        </a:p>
      </dgm:t>
    </dgm:pt>
    <dgm:pt modelId="{7324BEA2-B024-4E31-912B-DFAB678A3CF0}" type="sibTrans" cxnId="{AF73CC4D-8617-498D-A1B8-AADC0ED4C2B8}">
      <dgm:prSet/>
      <dgm:spPr/>
      <dgm:t>
        <a:bodyPr/>
        <a:lstStyle/>
        <a:p>
          <a:endParaRPr lang="en-US"/>
        </a:p>
      </dgm:t>
    </dgm:pt>
    <dgm:pt modelId="{34EFA4C6-E8AD-4988-92CE-D3C294359022}">
      <dgm:prSet custT="1"/>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400" b="1" i="0" u="none" strike="noStrike" cap="none" normalizeH="0" baseline="0" dirty="0" smtClean="0">
              <a:ln/>
              <a:effectLst/>
              <a:latin typeface="Arial" pitchFamily="34" charset="0"/>
              <a:ea typeface="Times New Roman" pitchFamily="18" charset="0"/>
              <a:cs typeface="B Nazanin" pitchFamily="2" charset="-78"/>
            </a:rPr>
            <a:t>حوزه ر</a:t>
          </a:r>
          <a:r>
            <a:rPr kumimoji="0" lang="ar-SA" sz="1400" b="1" i="0" u="none" strike="noStrike" cap="none" normalizeH="0" baseline="0" dirty="0" smtClean="0">
              <a:ln/>
              <a:effectLst/>
              <a:latin typeface="Arial" pitchFamily="34" charset="0"/>
              <a:ea typeface="Times New Roman" pitchFamily="18" charset="0"/>
              <a:cs typeface="B Nazanin" pitchFamily="2" charset="-78"/>
            </a:rPr>
            <a:t>ي</a:t>
          </a:r>
          <a:r>
            <a:rPr kumimoji="0" lang="fa-IR" sz="1400" b="1" i="0" u="none" strike="noStrike" cap="none" normalizeH="0" baseline="0" dirty="0" smtClean="0">
              <a:ln/>
              <a:effectLst/>
              <a:latin typeface="Arial" pitchFamily="34" charset="0"/>
              <a:ea typeface="Times New Roman" pitchFamily="18" charset="0"/>
              <a:cs typeface="B Nazanin" pitchFamily="2" charset="-78"/>
            </a:rPr>
            <a:t>است</a:t>
          </a:r>
          <a:endParaRPr kumimoji="0" lang="fa-IR" sz="1400" b="1" i="0" u="none" strike="noStrike" cap="none" normalizeH="0" baseline="0" dirty="0" smtClean="0">
            <a:ln/>
            <a:effectLst/>
            <a:latin typeface="Arial" pitchFamily="34" charset="0"/>
            <a:cs typeface="B Nazanin" pitchFamily="2" charset="-78"/>
          </a:endParaRPr>
        </a:p>
      </dgm:t>
    </dgm:pt>
    <dgm:pt modelId="{8B242B1C-1757-47F7-9495-B4558FE60492}" type="parTrans" cxnId="{7A07CCF3-135A-4320-9266-C40D95B1DB5E}">
      <dgm:prSet/>
      <dgm:spPr/>
      <dgm:t>
        <a:bodyPr/>
        <a:lstStyle/>
        <a:p>
          <a:endParaRPr lang="en-US" b="1">
            <a:cs typeface="B Nazanin" pitchFamily="2" charset="-78"/>
          </a:endParaRPr>
        </a:p>
      </dgm:t>
    </dgm:pt>
    <dgm:pt modelId="{D5D4EB27-2C8C-426B-B89C-47F40E207D21}" type="sibTrans" cxnId="{7A07CCF3-135A-4320-9266-C40D95B1DB5E}">
      <dgm:prSet/>
      <dgm:spPr/>
      <dgm:t>
        <a:bodyPr/>
        <a:lstStyle/>
        <a:p>
          <a:endParaRPr lang="en-US"/>
        </a:p>
      </dgm:t>
    </dgm:pt>
    <dgm:pt modelId="{54699FCA-C85D-4BB7-8CAE-17EBF7C545DB}">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b="1" i="0" u="none" strike="noStrike" cap="none" normalizeH="0" baseline="0" dirty="0" smtClean="0">
              <a:ln/>
              <a:effectLst/>
              <a:latin typeface="Arial" pitchFamily="34" charset="0"/>
              <a:ea typeface="Times New Roman" pitchFamily="18" charset="0"/>
              <a:cs typeface="B Nazanin" pitchFamily="2" charset="-78"/>
            </a:rPr>
            <a:t>حراست</a:t>
          </a:r>
          <a:endParaRPr kumimoji="0" lang="fa-IR" b="1" i="0" u="none" strike="noStrike" cap="none" normalizeH="0" baseline="0" dirty="0" smtClean="0">
            <a:ln/>
            <a:effectLst/>
            <a:latin typeface="Arial" pitchFamily="34" charset="0"/>
            <a:cs typeface="B Nazanin" pitchFamily="2" charset="-78"/>
          </a:endParaRPr>
        </a:p>
      </dgm:t>
    </dgm:pt>
    <dgm:pt modelId="{43650AD0-864A-4239-8F31-DE2D0B2455C4}" type="parTrans" cxnId="{DD669841-2701-434A-9A79-691C6475773D}">
      <dgm:prSet/>
      <dgm:spPr/>
      <dgm:t>
        <a:bodyPr/>
        <a:lstStyle/>
        <a:p>
          <a:endParaRPr lang="en-US" b="1">
            <a:cs typeface="B Nazanin" pitchFamily="2" charset="-78"/>
          </a:endParaRPr>
        </a:p>
      </dgm:t>
    </dgm:pt>
    <dgm:pt modelId="{C358ABD7-BE94-4CD0-BBFB-3CAC067D1795}" type="sibTrans" cxnId="{DD669841-2701-434A-9A79-691C6475773D}">
      <dgm:prSet/>
      <dgm:spPr/>
      <dgm:t>
        <a:bodyPr/>
        <a:lstStyle/>
        <a:p>
          <a:endParaRPr lang="en-US"/>
        </a:p>
      </dgm:t>
    </dgm:pt>
    <dgm:pt modelId="{561E9452-0C62-4CF7-A50B-FFDEEDB755E2}">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b="1" i="0" u="none" strike="noStrike" cap="none" normalizeH="0" baseline="0" dirty="0" smtClean="0">
              <a:ln/>
              <a:effectLst/>
              <a:latin typeface="Arial" pitchFamily="34" charset="0"/>
              <a:ea typeface="Times New Roman" pitchFamily="18" charset="0"/>
              <a:cs typeface="B Nazanin" pitchFamily="2" charset="-78"/>
            </a:rPr>
            <a:t>تشک</a:t>
          </a:r>
          <a:r>
            <a:rPr kumimoji="0" lang="ar-SA" b="1" i="0" u="none" strike="noStrike" cap="none" normalizeH="0" baseline="0" dirty="0" smtClean="0">
              <a:ln/>
              <a:effectLst/>
              <a:latin typeface="Arial" pitchFamily="34" charset="0"/>
              <a:ea typeface="Times New Roman" pitchFamily="18" charset="0"/>
              <a:cs typeface="B Nazanin" pitchFamily="2" charset="-78"/>
            </a:rPr>
            <a:t>ي</a:t>
          </a:r>
          <a:r>
            <a:rPr kumimoji="0" lang="fa-IR" b="1" i="0" u="none" strike="noStrike" cap="none" normalizeH="0" baseline="0" dirty="0" smtClean="0">
              <a:ln/>
              <a:effectLst/>
              <a:latin typeface="Arial" pitchFamily="34" charset="0"/>
              <a:ea typeface="Times New Roman" pitchFamily="18" charset="0"/>
              <a:cs typeface="B Nazanin" pitchFamily="2" charset="-78"/>
            </a:rPr>
            <a:t>لات</a:t>
          </a:r>
          <a:endParaRPr kumimoji="0" lang="fa-IR" b="1" i="0" u="none" strike="noStrike" cap="none" normalizeH="0" baseline="0" dirty="0" smtClean="0">
            <a:ln/>
            <a:effectLst/>
            <a:latin typeface="Arial" pitchFamily="34" charset="0"/>
            <a:cs typeface="B Nazanin" pitchFamily="2" charset="-78"/>
          </a:endParaRPr>
        </a:p>
      </dgm:t>
    </dgm:pt>
    <dgm:pt modelId="{05DBFAEF-B868-49A6-9F08-1619746F1B05}" type="parTrans" cxnId="{B40C287A-0B1A-4F36-B03D-ACA788618F3E}">
      <dgm:prSet/>
      <dgm:spPr/>
      <dgm:t>
        <a:bodyPr/>
        <a:lstStyle/>
        <a:p>
          <a:endParaRPr lang="en-US" b="1">
            <a:cs typeface="B Nazanin" pitchFamily="2" charset="-78"/>
          </a:endParaRPr>
        </a:p>
      </dgm:t>
    </dgm:pt>
    <dgm:pt modelId="{CC91582B-9CF6-483F-AEBB-0AA3070C2F57}" type="sibTrans" cxnId="{B40C287A-0B1A-4F36-B03D-ACA788618F3E}">
      <dgm:prSet/>
      <dgm:spPr/>
      <dgm:t>
        <a:bodyPr/>
        <a:lstStyle/>
        <a:p>
          <a:endParaRPr lang="en-US"/>
        </a:p>
      </dgm:t>
    </dgm:pt>
    <dgm:pt modelId="{697EE941-DC87-4C09-87AD-516CEBF8C203}">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b="1" i="0" u="none" strike="noStrike" cap="none" normalizeH="0" baseline="0" dirty="0" smtClean="0">
              <a:ln/>
              <a:effectLst/>
              <a:latin typeface="Arial" pitchFamily="34" charset="0"/>
              <a:ea typeface="Times New Roman" pitchFamily="18" charset="0"/>
              <a:cs typeface="B Nazanin" pitchFamily="2" charset="-78"/>
            </a:rPr>
            <a:t>برنامه و بودجه</a:t>
          </a:r>
          <a:endParaRPr kumimoji="0" lang="fa-IR" b="1" i="0" u="none" strike="noStrike" cap="none" normalizeH="0" baseline="0" dirty="0" smtClean="0">
            <a:ln/>
            <a:effectLst/>
            <a:latin typeface="Arial" pitchFamily="34" charset="0"/>
            <a:cs typeface="B Nazanin" pitchFamily="2" charset="-78"/>
          </a:endParaRPr>
        </a:p>
      </dgm:t>
    </dgm:pt>
    <dgm:pt modelId="{291414F2-A576-4718-A2AD-D73A7C1A06B1}" type="parTrans" cxnId="{4871CE22-9BF2-4871-B421-A9B4F74A4938}">
      <dgm:prSet/>
      <dgm:spPr/>
      <dgm:t>
        <a:bodyPr/>
        <a:lstStyle/>
        <a:p>
          <a:endParaRPr lang="en-US" b="1">
            <a:cs typeface="B Nazanin" pitchFamily="2" charset="-78"/>
          </a:endParaRPr>
        </a:p>
      </dgm:t>
    </dgm:pt>
    <dgm:pt modelId="{74E8AB67-DCC5-4BBF-985E-69755B1D1697}" type="sibTrans" cxnId="{4871CE22-9BF2-4871-B421-A9B4F74A4938}">
      <dgm:prSet/>
      <dgm:spPr/>
      <dgm:t>
        <a:bodyPr/>
        <a:lstStyle/>
        <a:p>
          <a:endParaRPr lang="en-US"/>
        </a:p>
      </dgm:t>
    </dgm:pt>
    <dgm:pt modelId="{65F04186-62B4-497B-AAC7-0618F44E1A63}" type="pres">
      <dgm:prSet presAssocID="{B8A6F128-BC87-431F-BFD4-D523533AD042}" presName="hierChild1" presStyleCnt="0">
        <dgm:presLayoutVars>
          <dgm:orgChart val="1"/>
          <dgm:chPref val="1"/>
          <dgm:dir/>
          <dgm:animOne val="branch"/>
          <dgm:animLvl val="lvl"/>
          <dgm:resizeHandles/>
        </dgm:presLayoutVars>
      </dgm:prSet>
      <dgm:spPr/>
    </dgm:pt>
    <dgm:pt modelId="{04C6C03A-FBFB-46EA-9DCF-8DDF4207566A}" type="pres">
      <dgm:prSet presAssocID="{940B1AF5-C210-469E-8BB2-8C5938C4491F}" presName="hierRoot1" presStyleCnt="0">
        <dgm:presLayoutVars>
          <dgm:hierBranch/>
        </dgm:presLayoutVars>
      </dgm:prSet>
      <dgm:spPr/>
    </dgm:pt>
    <dgm:pt modelId="{F24D194D-74FD-43DB-83C6-D7A9C8D0154B}" type="pres">
      <dgm:prSet presAssocID="{940B1AF5-C210-469E-8BB2-8C5938C4491F}" presName="rootComposite1" presStyleCnt="0"/>
      <dgm:spPr/>
    </dgm:pt>
    <dgm:pt modelId="{70EB54C7-8633-4997-9E07-C68F82BF03B4}" type="pres">
      <dgm:prSet presAssocID="{940B1AF5-C210-469E-8BB2-8C5938C4491F}" presName="rootText1" presStyleLbl="node0" presStyleIdx="0" presStyleCnt="1" custScaleX="170132">
        <dgm:presLayoutVars>
          <dgm:chPref val="3"/>
        </dgm:presLayoutVars>
      </dgm:prSet>
      <dgm:spPr/>
      <dgm:t>
        <a:bodyPr/>
        <a:lstStyle/>
        <a:p>
          <a:endParaRPr lang="en-US"/>
        </a:p>
      </dgm:t>
    </dgm:pt>
    <dgm:pt modelId="{F66B41F7-092C-4F0C-87EB-9E913A381F84}" type="pres">
      <dgm:prSet presAssocID="{940B1AF5-C210-469E-8BB2-8C5938C4491F}" presName="rootConnector1" presStyleLbl="node1" presStyleIdx="0" presStyleCnt="0"/>
      <dgm:spPr/>
      <dgm:t>
        <a:bodyPr/>
        <a:lstStyle/>
        <a:p>
          <a:endParaRPr lang="en-US"/>
        </a:p>
      </dgm:t>
    </dgm:pt>
    <dgm:pt modelId="{8DA9C7EA-CA57-49B0-995A-33F3611259BC}" type="pres">
      <dgm:prSet presAssocID="{940B1AF5-C210-469E-8BB2-8C5938C4491F}" presName="hierChild2" presStyleCnt="0"/>
      <dgm:spPr/>
    </dgm:pt>
    <dgm:pt modelId="{FC94C27B-084D-42FB-AC3F-77CAFA8C8705}" type="pres">
      <dgm:prSet presAssocID="{1323CD07-A5D9-4080-9AAE-20DEFEBC2D82}" presName="Name35" presStyleLbl="parChTrans1D2" presStyleIdx="0" presStyleCnt="2"/>
      <dgm:spPr/>
      <dgm:t>
        <a:bodyPr/>
        <a:lstStyle/>
        <a:p>
          <a:endParaRPr lang="en-US"/>
        </a:p>
      </dgm:t>
    </dgm:pt>
    <dgm:pt modelId="{8EB4F675-C4CD-402B-BCF1-EBA3F9CA621D}" type="pres">
      <dgm:prSet presAssocID="{42B06296-F926-4C6F-B75E-2D2A05490454}" presName="hierRoot2" presStyleCnt="0">
        <dgm:presLayoutVars>
          <dgm:hierBranch/>
        </dgm:presLayoutVars>
      </dgm:prSet>
      <dgm:spPr/>
    </dgm:pt>
    <dgm:pt modelId="{5510E85B-33D5-44DA-AB00-F1B19037BFF0}" type="pres">
      <dgm:prSet presAssocID="{42B06296-F926-4C6F-B75E-2D2A05490454}" presName="rootComposite" presStyleCnt="0"/>
      <dgm:spPr/>
    </dgm:pt>
    <dgm:pt modelId="{191F3CFD-3C09-4749-B5A5-9E5729E6940C}" type="pres">
      <dgm:prSet presAssocID="{42B06296-F926-4C6F-B75E-2D2A05490454}" presName="rootText" presStyleLbl="node2" presStyleIdx="0" presStyleCnt="2" custScaleX="209246">
        <dgm:presLayoutVars>
          <dgm:chPref val="3"/>
        </dgm:presLayoutVars>
      </dgm:prSet>
      <dgm:spPr/>
      <dgm:t>
        <a:bodyPr/>
        <a:lstStyle/>
        <a:p>
          <a:endParaRPr lang="en-US"/>
        </a:p>
      </dgm:t>
    </dgm:pt>
    <dgm:pt modelId="{00DCF675-CAD7-4E09-A1E5-DD7BAAD95549}" type="pres">
      <dgm:prSet presAssocID="{42B06296-F926-4C6F-B75E-2D2A05490454}" presName="rootConnector" presStyleLbl="node2" presStyleIdx="0" presStyleCnt="2"/>
      <dgm:spPr/>
      <dgm:t>
        <a:bodyPr/>
        <a:lstStyle/>
        <a:p>
          <a:endParaRPr lang="en-US"/>
        </a:p>
      </dgm:t>
    </dgm:pt>
    <dgm:pt modelId="{2BEDAAFF-D9A0-4303-A414-EA663C3E3D08}" type="pres">
      <dgm:prSet presAssocID="{42B06296-F926-4C6F-B75E-2D2A05490454}" presName="hierChild4" presStyleCnt="0"/>
      <dgm:spPr/>
    </dgm:pt>
    <dgm:pt modelId="{7779C3A1-7CD8-4E57-BD6C-04B6C7194467}" type="pres">
      <dgm:prSet presAssocID="{06AC957B-59AB-4D4F-9BE8-42E7FC232946}" presName="Name35" presStyleLbl="parChTrans1D3" presStyleIdx="0" presStyleCnt="7"/>
      <dgm:spPr/>
      <dgm:t>
        <a:bodyPr/>
        <a:lstStyle/>
        <a:p>
          <a:endParaRPr lang="en-US"/>
        </a:p>
      </dgm:t>
    </dgm:pt>
    <dgm:pt modelId="{55FF49B7-BE8F-45AB-9AD3-D4D01C3718C8}" type="pres">
      <dgm:prSet presAssocID="{74BBCF0D-B372-49D9-AE8D-9F151F58DA0A}" presName="hierRoot2" presStyleCnt="0">
        <dgm:presLayoutVars>
          <dgm:hierBranch val="r"/>
        </dgm:presLayoutVars>
      </dgm:prSet>
      <dgm:spPr/>
    </dgm:pt>
    <dgm:pt modelId="{86D203AA-2032-472E-A664-20D063D7CD0D}" type="pres">
      <dgm:prSet presAssocID="{74BBCF0D-B372-49D9-AE8D-9F151F58DA0A}" presName="rootComposite" presStyleCnt="0"/>
      <dgm:spPr/>
    </dgm:pt>
    <dgm:pt modelId="{285B1B8E-4D26-46A2-B53D-2AFA79234F24}" type="pres">
      <dgm:prSet presAssocID="{74BBCF0D-B372-49D9-AE8D-9F151F58DA0A}" presName="rootText" presStyleLbl="node3" presStyleIdx="0" presStyleCnt="7">
        <dgm:presLayoutVars>
          <dgm:chPref val="3"/>
        </dgm:presLayoutVars>
      </dgm:prSet>
      <dgm:spPr/>
      <dgm:t>
        <a:bodyPr/>
        <a:lstStyle/>
        <a:p>
          <a:endParaRPr lang="en-US"/>
        </a:p>
      </dgm:t>
    </dgm:pt>
    <dgm:pt modelId="{5B78666D-C08A-4540-89F5-FCDA8D84BD3D}" type="pres">
      <dgm:prSet presAssocID="{74BBCF0D-B372-49D9-AE8D-9F151F58DA0A}" presName="rootConnector" presStyleLbl="node3" presStyleIdx="0" presStyleCnt="7"/>
      <dgm:spPr/>
      <dgm:t>
        <a:bodyPr/>
        <a:lstStyle/>
        <a:p>
          <a:endParaRPr lang="en-US"/>
        </a:p>
      </dgm:t>
    </dgm:pt>
    <dgm:pt modelId="{51DC4A28-5F5D-4C36-83B4-5EF99B7253A6}" type="pres">
      <dgm:prSet presAssocID="{74BBCF0D-B372-49D9-AE8D-9F151F58DA0A}" presName="hierChild4" presStyleCnt="0"/>
      <dgm:spPr/>
    </dgm:pt>
    <dgm:pt modelId="{88FF2B0F-717B-4D8C-A369-E6E767ECEB16}" type="pres">
      <dgm:prSet presAssocID="{74BBCF0D-B372-49D9-AE8D-9F151F58DA0A}" presName="hierChild5" presStyleCnt="0"/>
      <dgm:spPr/>
    </dgm:pt>
    <dgm:pt modelId="{6D5C1BC7-A396-4FCE-BD07-595678EFE1C0}" type="pres">
      <dgm:prSet presAssocID="{047702B5-DA1A-4FDE-83CC-5A5DF00040F0}" presName="Name35" presStyleLbl="parChTrans1D3" presStyleIdx="1" presStyleCnt="7"/>
      <dgm:spPr/>
      <dgm:t>
        <a:bodyPr/>
        <a:lstStyle/>
        <a:p>
          <a:endParaRPr lang="en-US"/>
        </a:p>
      </dgm:t>
    </dgm:pt>
    <dgm:pt modelId="{E0302C18-644D-4B64-A609-E69EEC53F461}" type="pres">
      <dgm:prSet presAssocID="{66E4A7B3-A1CA-4463-8DA2-450B952CE508}" presName="hierRoot2" presStyleCnt="0">
        <dgm:presLayoutVars>
          <dgm:hierBranch val="r"/>
        </dgm:presLayoutVars>
      </dgm:prSet>
      <dgm:spPr/>
    </dgm:pt>
    <dgm:pt modelId="{7018D5F3-D4AD-4FC7-BB3E-3C96F3C7DFE9}" type="pres">
      <dgm:prSet presAssocID="{66E4A7B3-A1CA-4463-8DA2-450B952CE508}" presName="rootComposite" presStyleCnt="0"/>
      <dgm:spPr/>
    </dgm:pt>
    <dgm:pt modelId="{270CF45D-3789-4E0B-9700-15BD3094A1F9}" type="pres">
      <dgm:prSet presAssocID="{66E4A7B3-A1CA-4463-8DA2-450B952CE508}" presName="rootText" presStyleLbl="node3" presStyleIdx="1" presStyleCnt="7">
        <dgm:presLayoutVars>
          <dgm:chPref val="3"/>
        </dgm:presLayoutVars>
      </dgm:prSet>
      <dgm:spPr/>
      <dgm:t>
        <a:bodyPr/>
        <a:lstStyle/>
        <a:p>
          <a:endParaRPr lang="en-US"/>
        </a:p>
      </dgm:t>
    </dgm:pt>
    <dgm:pt modelId="{EE009F91-6C7B-4967-8465-584BAAA31612}" type="pres">
      <dgm:prSet presAssocID="{66E4A7B3-A1CA-4463-8DA2-450B952CE508}" presName="rootConnector" presStyleLbl="node3" presStyleIdx="1" presStyleCnt="7"/>
      <dgm:spPr/>
      <dgm:t>
        <a:bodyPr/>
        <a:lstStyle/>
        <a:p>
          <a:endParaRPr lang="en-US"/>
        </a:p>
      </dgm:t>
    </dgm:pt>
    <dgm:pt modelId="{0110B44D-B836-455F-A5C7-50822C45170A}" type="pres">
      <dgm:prSet presAssocID="{66E4A7B3-A1CA-4463-8DA2-450B952CE508}" presName="hierChild4" presStyleCnt="0"/>
      <dgm:spPr/>
    </dgm:pt>
    <dgm:pt modelId="{A5CB54CF-294C-488A-B8A1-32D828361122}" type="pres">
      <dgm:prSet presAssocID="{66E4A7B3-A1CA-4463-8DA2-450B952CE508}" presName="hierChild5" presStyleCnt="0"/>
      <dgm:spPr/>
    </dgm:pt>
    <dgm:pt modelId="{F54D1AF5-E67C-4B5A-BC4E-34B19BEB5C1F}" type="pres">
      <dgm:prSet presAssocID="{C2E7B49D-B0DD-4AE2-8D34-744B68BAFBF7}" presName="Name35" presStyleLbl="parChTrans1D3" presStyleIdx="2" presStyleCnt="7"/>
      <dgm:spPr/>
      <dgm:t>
        <a:bodyPr/>
        <a:lstStyle/>
        <a:p>
          <a:endParaRPr lang="en-US"/>
        </a:p>
      </dgm:t>
    </dgm:pt>
    <dgm:pt modelId="{FA8954E5-C537-4B81-A2FA-20BF54ECF736}" type="pres">
      <dgm:prSet presAssocID="{B8620A31-F092-4704-8D9A-4464FE96755B}" presName="hierRoot2" presStyleCnt="0">
        <dgm:presLayoutVars>
          <dgm:hierBranch val="r"/>
        </dgm:presLayoutVars>
      </dgm:prSet>
      <dgm:spPr/>
    </dgm:pt>
    <dgm:pt modelId="{62D577AA-DC96-4A97-B933-088774A8DA21}" type="pres">
      <dgm:prSet presAssocID="{B8620A31-F092-4704-8D9A-4464FE96755B}" presName="rootComposite" presStyleCnt="0"/>
      <dgm:spPr/>
    </dgm:pt>
    <dgm:pt modelId="{8EEC8203-AEC5-461A-A53E-2335C393D6D7}" type="pres">
      <dgm:prSet presAssocID="{B8620A31-F092-4704-8D9A-4464FE96755B}" presName="rootText" presStyleLbl="node3" presStyleIdx="2" presStyleCnt="7">
        <dgm:presLayoutVars>
          <dgm:chPref val="3"/>
        </dgm:presLayoutVars>
      </dgm:prSet>
      <dgm:spPr/>
      <dgm:t>
        <a:bodyPr/>
        <a:lstStyle/>
        <a:p>
          <a:endParaRPr lang="en-US"/>
        </a:p>
      </dgm:t>
    </dgm:pt>
    <dgm:pt modelId="{6AA8B0D5-8C59-4360-BA99-B2930FE65D66}" type="pres">
      <dgm:prSet presAssocID="{B8620A31-F092-4704-8D9A-4464FE96755B}" presName="rootConnector" presStyleLbl="node3" presStyleIdx="2" presStyleCnt="7"/>
      <dgm:spPr/>
      <dgm:t>
        <a:bodyPr/>
        <a:lstStyle/>
        <a:p>
          <a:endParaRPr lang="en-US"/>
        </a:p>
      </dgm:t>
    </dgm:pt>
    <dgm:pt modelId="{6B632C2C-7623-44AF-A4D8-DBCA9BAB1749}" type="pres">
      <dgm:prSet presAssocID="{B8620A31-F092-4704-8D9A-4464FE96755B}" presName="hierChild4" presStyleCnt="0"/>
      <dgm:spPr/>
    </dgm:pt>
    <dgm:pt modelId="{4038C55A-C4CB-4ED8-BA6E-E7E1EC321473}" type="pres">
      <dgm:prSet presAssocID="{B8620A31-F092-4704-8D9A-4464FE96755B}" presName="hierChild5" presStyleCnt="0"/>
      <dgm:spPr/>
    </dgm:pt>
    <dgm:pt modelId="{6AFA03CB-58C7-4A46-96B9-E960BCFC1C60}" type="pres">
      <dgm:prSet presAssocID="{162E79B6-3C13-4D5D-873E-04DCD702EDFB}" presName="Name35" presStyleLbl="parChTrans1D3" presStyleIdx="3" presStyleCnt="7"/>
      <dgm:spPr/>
      <dgm:t>
        <a:bodyPr/>
        <a:lstStyle/>
        <a:p>
          <a:endParaRPr lang="en-US"/>
        </a:p>
      </dgm:t>
    </dgm:pt>
    <dgm:pt modelId="{8B7F8EE0-D682-4C75-81BD-742619C6217E}" type="pres">
      <dgm:prSet presAssocID="{7780DEF1-7661-467F-B50A-A00615043C53}" presName="hierRoot2" presStyleCnt="0">
        <dgm:presLayoutVars>
          <dgm:hierBranch val="r"/>
        </dgm:presLayoutVars>
      </dgm:prSet>
      <dgm:spPr/>
    </dgm:pt>
    <dgm:pt modelId="{7178F8C7-1E7D-4B9B-915D-369295BF6FD4}" type="pres">
      <dgm:prSet presAssocID="{7780DEF1-7661-467F-B50A-A00615043C53}" presName="rootComposite" presStyleCnt="0"/>
      <dgm:spPr/>
    </dgm:pt>
    <dgm:pt modelId="{40F1D8E0-8043-4155-88C8-A052B63C9C55}" type="pres">
      <dgm:prSet presAssocID="{7780DEF1-7661-467F-B50A-A00615043C53}" presName="rootText" presStyleLbl="node3" presStyleIdx="3" presStyleCnt="7">
        <dgm:presLayoutVars>
          <dgm:chPref val="3"/>
        </dgm:presLayoutVars>
      </dgm:prSet>
      <dgm:spPr/>
      <dgm:t>
        <a:bodyPr/>
        <a:lstStyle/>
        <a:p>
          <a:endParaRPr lang="en-US"/>
        </a:p>
      </dgm:t>
    </dgm:pt>
    <dgm:pt modelId="{02539A1B-E379-47D2-BC3E-47EE9EE32833}" type="pres">
      <dgm:prSet presAssocID="{7780DEF1-7661-467F-B50A-A00615043C53}" presName="rootConnector" presStyleLbl="node3" presStyleIdx="3" presStyleCnt="7"/>
      <dgm:spPr/>
      <dgm:t>
        <a:bodyPr/>
        <a:lstStyle/>
        <a:p>
          <a:endParaRPr lang="en-US"/>
        </a:p>
      </dgm:t>
    </dgm:pt>
    <dgm:pt modelId="{24FB79AE-F506-4105-81C7-075046BAF8CE}" type="pres">
      <dgm:prSet presAssocID="{7780DEF1-7661-467F-B50A-A00615043C53}" presName="hierChild4" presStyleCnt="0"/>
      <dgm:spPr/>
    </dgm:pt>
    <dgm:pt modelId="{E113F055-7BCC-47B4-8A87-B0503AA0243B}" type="pres">
      <dgm:prSet presAssocID="{7780DEF1-7661-467F-B50A-A00615043C53}" presName="hierChild5" presStyleCnt="0"/>
      <dgm:spPr/>
    </dgm:pt>
    <dgm:pt modelId="{AE3BD651-C21B-4E0D-94B9-5009B5AD8E66}" type="pres">
      <dgm:prSet presAssocID="{42B06296-F926-4C6F-B75E-2D2A05490454}" presName="hierChild5" presStyleCnt="0"/>
      <dgm:spPr/>
    </dgm:pt>
    <dgm:pt modelId="{895A24F3-3723-4FA2-BA00-AAD56A36B5B6}" type="pres">
      <dgm:prSet presAssocID="{8B242B1C-1757-47F7-9495-B4558FE60492}" presName="Name35" presStyleLbl="parChTrans1D2" presStyleIdx="1" presStyleCnt="2"/>
      <dgm:spPr/>
      <dgm:t>
        <a:bodyPr/>
        <a:lstStyle/>
        <a:p>
          <a:endParaRPr lang="en-US"/>
        </a:p>
      </dgm:t>
    </dgm:pt>
    <dgm:pt modelId="{9D68B114-B903-49A6-BC78-FA8A4A5DFD19}" type="pres">
      <dgm:prSet presAssocID="{34EFA4C6-E8AD-4988-92CE-D3C294359022}" presName="hierRoot2" presStyleCnt="0">
        <dgm:presLayoutVars>
          <dgm:hierBranch/>
        </dgm:presLayoutVars>
      </dgm:prSet>
      <dgm:spPr/>
    </dgm:pt>
    <dgm:pt modelId="{5CDDC78A-F245-4331-9FCB-89D6B0417F9C}" type="pres">
      <dgm:prSet presAssocID="{34EFA4C6-E8AD-4988-92CE-D3C294359022}" presName="rootComposite" presStyleCnt="0"/>
      <dgm:spPr/>
    </dgm:pt>
    <dgm:pt modelId="{F9761AB5-3F3A-493B-B3C4-CFFEDA91C385}" type="pres">
      <dgm:prSet presAssocID="{34EFA4C6-E8AD-4988-92CE-D3C294359022}" presName="rootText" presStyleLbl="node2" presStyleIdx="1" presStyleCnt="2" custScaleX="176491">
        <dgm:presLayoutVars>
          <dgm:chPref val="3"/>
        </dgm:presLayoutVars>
      </dgm:prSet>
      <dgm:spPr/>
      <dgm:t>
        <a:bodyPr/>
        <a:lstStyle/>
        <a:p>
          <a:endParaRPr lang="en-US"/>
        </a:p>
      </dgm:t>
    </dgm:pt>
    <dgm:pt modelId="{1792883B-5E8B-4797-85A2-3F5A869EF208}" type="pres">
      <dgm:prSet presAssocID="{34EFA4C6-E8AD-4988-92CE-D3C294359022}" presName="rootConnector" presStyleLbl="node2" presStyleIdx="1" presStyleCnt="2"/>
      <dgm:spPr/>
      <dgm:t>
        <a:bodyPr/>
        <a:lstStyle/>
        <a:p>
          <a:endParaRPr lang="en-US"/>
        </a:p>
      </dgm:t>
    </dgm:pt>
    <dgm:pt modelId="{36F5029E-005B-4C70-98D7-DE5F1EF3B517}" type="pres">
      <dgm:prSet presAssocID="{34EFA4C6-E8AD-4988-92CE-D3C294359022}" presName="hierChild4" presStyleCnt="0"/>
      <dgm:spPr/>
    </dgm:pt>
    <dgm:pt modelId="{7AF8382B-C8B1-4A57-B12A-0E717F4216D0}" type="pres">
      <dgm:prSet presAssocID="{43650AD0-864A-4239-8F31-DE2D0B2455C4}" presName="Name35" presStyleLbl="parChTrans1D3" presStyleIdx="4" presStyleCnt="7"/>
      <dgm:spPr/>
      <dgm:t>
        <a:bodyPr/>
        <a:lstStyle/>
        <a:p>
          <a:endParaRPr lang="en-US"/>
        </a:p>
      </dgm:t>
    </dgm:pt>
    <dgm:pt modelId="{585CD4A0-AAAB-44A1-A80A-483CD8E97382}" type="pres">
      <dgm:prSet presAssocID="{54699FCA-C85D-4BB7-8CAE-17EBF7C545DB}" presName="hierRoot2" presStyleCnt="0">
        <dgm:presLayoutVars>
          <dgm:hierBranch val="r"/>
        </dgm:presLayoutVars>
      </dgm:prSet>
      <dgm:spPr/>
    </dgm:pt>
    <dgm:pt modelId="{0CC4AE35-5584-430C-B477-7EFA42F52A9B}" type="pres">
      <dgm:prSet presAssocID="{54699FCA-C85D-4BB7-8CAE-17EBF7C545DB}" presName="rootComposite" presStyleCnt="0"/>
      <dgm:spPr/>
    </dgm:pt>
    <dgm:pt modelId="{4F98257C-FA9F-4C8A-9773-1664C0ABEA77}" type="pres">
      <dgm:prSet presAssocID="{54699FCA-C85D-4BB7-8CAE-17EBF7C545DB}" presName="rootText" presStyleLbl="node3" presStyleIdx="4" presStyleCnt="7">
        <dgm:presLayoutVars>
          <dgm:chPref val="3"/>
        </dgm:presLayoutVars>
      </dgm:prSet>
      <dgm:spPr/>
      <dgm:t>
        <a:bodyPr/>
        <a:lstStyle/>
        <a:p>
          <a:endParaRPr lang="en-US"/>
        </a:p>
      </dgm:t>
    </dgm:pt>
    <dgm:pt modelId="{22DCF5C2-82D4-4353-8083-3A0CD1C33825}" type="pres">
      <dgm:prSet presAssocID="{54699FCA-C85D-4BB7-8CAE-17EBF7C545DB}" presName="rootConnector" presStyleLbl="node3" presStyleIdx="4" presStyleCnt="7"/>
      <dgm:spPr/>
      <dgm:t>
        <a:bodyPr/>
        <a:lstStyle/>
        <a:p>
          <a:endParaRPr lang="en-US"/>
        </a:p>
      </dgm:t>
    </dgm:pt>
    <dgm:pt modelId="{E6A0C7C0-182C-43B8-98BA-D7BF5EB6FE9E}" type="pres">
      <dgm:prSet presAssocID="{54699FCA-C85D-4BB7-8CAE-17EBF7C545DB}" presName="hierChild4" presStyleCnt="0"/>
      <dgm:spPr/>
    </dgm:pt>
    <dgm:pt modelId="{6399FC3B-790C-4A2F-AF03-767B548E83FD}" type="pres">
      <dgm:prSet presAssocID="{54699FCA-C85D-4BB7-8CAE-17EBF7C545DB}" presName="hierChild5" presStyleCnt="0"/>
      <dgm:spPr/>
    </dgm:pt>
    <dgm:pt modelId="{892DFBE2-159E-473A-80BF-F1BA142D6008}" type="pres">
      <dgm:prSet presAssocID="{05DBFAEF-B868-49A6-9F08-1619746F1B05}" presName="Name35" presStyleLbl="parChTrans1D3" presStyleIdx="5" presStyleCnt="7"/>
      <dgm:spPr/>
      <dgm:t>
        <a:bodyPr/>
        <a:lstStyle/>
        <a:p>
          <a:endParaRPr lang="en-US"/>
        </a:p>
      </dgm:t>
    </dgm:pt>
    <dgm:pt modelId="{93F9D761-89C3-41A6-B596-DFF48CA2DF8E}" type="pres">
      <dgm:prSet presAssocID="{561E9452-0C62-4CF7-A50B-FFDEEDB755E2}" presName="hierRoot2" presStyleCnt="0">
        <dgm:presLayoutVars>
          <dgm:hierBranch val="r"/>
        </dgm:presLayoutVars>
      </dgm:prSet>
      <dgm:spPr/>
    </dgm:pt>
    <dgm:pt modelId="{11EBD465-476E-4F7B-A200-D39B19FD3C91}" type="pres">
      <dgm:prSet presAssocID="{561E9452-0C62-4CF7-A50B-FFDEEDB755E2}" presName="rootComposite" presStyleCnt="0"/>
      <dgm:spPr/>
    </dgm:pt>
    <dgm:pt modelId="{19D32BDF-9957-4972-91D1-FAD7F6C1CCB0}" type="pres">
      <dgm:prSet presAssocID="{561E9452-0C62-4CF7-A50B-FFDEEDB755E2}" presName="rootText" presStyleLbl="node3" presStyleIdx="5" presStyleCnt="7">
        <dgm:presLayoutVars>
          <dgm:chPref val="3"/>
        </dgm:presLayoutVars>
      </dgm:prSet>
      <dgm:spPr/>
      <dgm:t>
        <a:bodyPr/>
        <a:lstStyle/>
        <a:p>
          <a:endParaRPr lang="en-US"/>
        </a:p>
      </dgm:t>
    </dgm:pt>
    <dgm:pt modelId="{7F7892F6-4DD1-406B-BE57-AA81A549F2FC}" type="pres">
      <dgm:prSet presAssocID="{561E9452-0C62-4CF7-A50B-FFDEEDB755E2}" presName="rootConnector" presStyleLbl="node3" presStyleIdx="5" presStyleCnt="7"/>
      <dgm:spPr/>
      <dgm:t>
        <a:bodyPr/>
        <a:lstStyle/>
        <a:p>
          <a:endParaRPr lang="en-US"/>
        </a:p>
      </dgm:t>
    </dgm:pt>
    <dgm:pt modelId="{3E9BB462-2170-408F-AF65-B6BE172AE83F}" type="pres">
      <dgm:prSet presAssocID="{561E9452-0C62-4CF7-A50B-FFDEEDB755E2}" presName="hierChild4" presStyleCnt="0"/>
      <dgm:spPr/>
    </dgm:pt>
    <dgm:pt modelId="{2A8F7A7C-425B-41B6-9B5B-17F09ABD76F8}" type="pres">
      <dgm:prSet presAssocID="{561E9452-0C62-4CF7-A50B-FFDEEDB755E2}" presName="hierChild5" presStyleCnt="0"/>
      <dgm:spPr/>
    </dgm:pt>
    <dgm:pt modelId="{861127F6-79B9-4B21-B2CB-67C6A032C84B}" type="pres">
      <dgm:prSet presAssocID="{291414F2-A576-4718-A2AD-D73A7C1A06B1}" presName="Name35" presStyleLbl="parChTrans1D3" presStyleIdx="6" presStyleCnt="7"/>
      <dgm:spPr/>
      <dgm:t>
        <a:bodyPr/>
        <a:lstStyle/>
        <a:p>
          <a:endParaRPr lang="en-US"/>
        </a:p>
      </dgm:t>
    </dgm:pt>
    <dgm:pt modelId="{5FB12AF8-CE2D-4BCF-88E9-C2D41551B422}" type="pres">
      <dgm:prSet presAssocID="{697EE941-DC87-4C09-87AD-516CEBF8C203}" presName="hierRoot2" presStyleCnt="0">
        <dgm:presLayoutVars>
          <dgm:hierBranch val="r"/>
        </dgm:presLayoutVars>
      </dgm:prSet>
      <dgm:spPr/>
    </dgm:pt>
    <dgm:pt modelId="{E764DAF6-EF4E-4505-830C-475141C891A5}" type="pres">
      <dgm:prSet presAssocID="{697EE941-DC87-4C09-87AD-516CEBF8C203}" presName="rootComposite" presStyleCnt="0"/>
      <dgm:spPr/>
    </dgm:pt>
    <dgm:pt modelId="{8C8E3E3E-3A1F-402E-B734-16AD5A3E8A57}" type="pres">
      <dgm:prSet presAssocID="{697EE941-DC87-4C09-87AD-516CEBF8C203}" presName="rootText" presStyleLbl="node3" presStyleIdx="6" presStyleCnt="7">
        <dgm:presLayoutVars>
          <dgm:chPref val="3"/>
        </dgm:presLayoutVars>
      </dgm:prSet>
      <dgm:spPr/>
      <dgm:t>
        <a:bodyPr/>
        <a:lstStyle/>
        <a:p>
          <a:endParaRPr lang="en-US"/>
        </a:p>
      </dgm:t>
    </dgm:pt>
    <dgm:pt modelId="{F1707BC6-C96C-43F8-9E1C-AB8A0A807B26}" type="pres">
      <dgm:prSet presAssocID="{697EE941-DC87-4C09-87AD-516CEBF8C203}" presName="rootConnector" presStyleLbl="node3" presStyleIdx="6" presStyleCnt="7"/>
      <dgm:spPr/>
      <dgm:t>
        <a:bodyPr/>
        <a:lstStyle/>
        <a:p>
          <a:endParaRPr lang="en-US"/>
        </a:p>
      </dgm:t>
    </dgm:pt>
    <dgm:pt modelId="{592D63AB-290E-4BD8-8D90-8E2DF3875996}" type="pres">
      <dgm:prSet presAssocID="{697EE941-DC87-4C09-87AD-516CEBF8C203}" presName="hierChild4" presStyleCnt="0"/>
      <dgm:spPr/>
    </dgm:pt>
    <dgm:pt modelId="{175B8AE0-C295-4617-8C6F-CE749EDFC74A}" type="pres">
      <dgm:prSet presAssocID="{697EE941-DC87-4C09-87AD-516CEBF8C203}" presName="hierChild5" presStyleCnt="0"/>
      <dgm:spPr/>
    </dgm:pt>
    <dgm:pt modelId="{7645AE84-82AE-4C91-A5D9-2C17F28BDC40}" type="pres">
      <dgm:prSet presAssocID="{34EFA4C6-E8AD-4988-92CE-D3C294359022}" presName="hierChild5" presStyleCnt="0"/>
      <dgm:spPr/>
    </dgm:pt>
    <dgm:pt modelId="{92877BBF-C8C8-44AD-B898-ABCCD0258A23}" type="pres">
      <dgm:prSet presAssocID="{940B1AF5-C210-469E-8BB2-8C5938C4491F}" presName="hierChild3" presStyleCnt="0"/>
      <dgm:spPr/>
    </dgm:pt>
  </dgm:ptLst>
  <dgm:cxnLst>
    <dgm:cxn modelId="{CA024221-E68B-4BB5-9820-0278B7740F78}" srcId="{42B06296-F926-4C6F-B75E-2D2A05490454}" destId="{B8620A31-F092-4704-8D9A-4464FE96755B}" srcOrd="2" destOrd="0" parTransId="{C2E7B49D-B0DD-4AE2-8D34-744B68BAFBF7}" sibTransId="{D4FB3EEB-7B18-4134-8C76-46F737DF0D8B}"/>
    <dgm:cxn modelId="{569FF04A-B3A0-4EA0-934E-9AEF46E8A9F9}" type="presOf" srcId="{74BBCF0D-B372-49D9-AE8D-9F151F58DA0A}" destId="{5B78666D-C08A-4540-89F5-FCDA8D84BD3D}" srcOrd="1" destOrd="0" presId="urn:microsoft.com/office/officeart/2005/8/layout/orgChart1"/>
    <dgm:cxn modelId="{4871CE22-9BF2-4871-B421-A9B4F74A4938}" srcId="{34EFA4C6-E8AD-4988-92CE-D3C294359022}" destId="{697EE941-DC87-4C09-87AD-516CEBF8C203}" srcOrd="2" destOrd="0" parTransId="{291414F2-A576-4718-A2AD-D73A7C1A06B1}" sibTransId="{74E8AB67-DCC5-4BBF-985E-69755B1D1697}"/>
    <dgm:cxn modelId="{B40C287A-0B1A-4F36-B03D-ACA788618F3E}" srcId="{34EFA4C6-E8AD-4988-92CE-D3C294359022}" destId="{561E9452-0C62-4CF7-A50B-FFDEEDB755E2}" srcOrd="1" destOrd="0" parTransId="{05DBFAEF-B868-49A6-9F08-1619746F1B05}" sibTransId="{CC91582B-9CF6-483F-AEBB-0AA3070C2F57}"/>
    <dgm:cxn modelId="{62967677-D020-4D3F-B7B7-0CC33F1770D3}" type="presOf" srcId="{43650AD0-864A-4239-8F31-DE2D0B2455C4}" destId="{7AF8382B-C8B1-4A57-B12A-0E717F4216D0}" srcOrd="0" destOrd="0" presId="urn:microsoft.com/office/officeart/2005/8/layout/orgChart1"/>
    <dgm:cxn modelId="{402A51BB-78F2-4CE4-BE10-CA659578E640}" type="presOf" srcId="{74BBCF0D-B372-49D9-AE8D-9F151F58DA0A}" destId="{285B1B8E-4D26-46A2-B53D-2AFA79234F24}" srcOrd="0" destOrd="0" presId="urn:microsoft.com/office/officeart/2005/8/layout/orgChart1"/>
    <dgm:cxn modelId="{0A32B14D-EA7A-419A-A4C4-83B2C707A3B2}" type="presOf" srcId="{7780DEF1-7661-467F-B50A-A00615043C53}" destId="{02539A1B-E379-47D2-BC3E-47EE9EE32833}" srcOrd="1" destOrd="0" presId="urn:microsoft.com/office/officeart/2005/8/layout/orgChart1"/>
    <dgm:cxn modelId="{D857975D-6928-49D1-96FB-2090BFAD2B7E}" type="presOf" srcId="{B8A6F128-BC87-431F-BFD4-D523533AD042}" destId="{65F04186-62B4-497B-AAC7-0618F44E1A63}" srcOrd="0" destOrd="0" presId="urn:microsoft.com/office/officeart/2005/8/layout/orgChart1"/>
    <dgm:cxn modelId="{7EAC3615-7F5A-45BA-B80D-C1355B5B062A}" type="presOf" srcId="{7780DEF1-7661-467F-B50A-A00615043C53}" destId="{40F1D8E0-8043-4155-88C8-A052B63C9C55}" srcOrd="0" destOrd="0" presId="urn:microsoft.com/office/officeart/2005/8/layout/orgChart1"/>
    <dgm:cxn modelId="{0FE3F465-E64D-4C73-94D6-5EE183BC995E}" type="presOf" srcId="{66E4A7B3-A1CA-4463-8DA2-450B952CE508}" destId="{EE009F91-6C7B-4967-8465-584BAAA31612}" srcOrd="1" destOrd="0" presId="urn:microsoft.com/office/officeart/2005/8/layout/orgChart1"/>
    <dgm:cxn modelId="{7A07CCF3-135A-4320-9266-C40D95B1DB5E}" srcId="{940B1AF5-C210-469E-8BB2-8C5938C4491F}" destId="{34EFA4C6-E8AD-4988-92CE-D3C294359022}" srcOrd="1" destOrd="0" parTransId="{8B242B1C-1757-47F7-9495-B4558FE60492}" sibTransId="{D5D4EB27-2C8C-426B-B89C-47F40E207D21}"/>
    <dgm:cxn modelId="{ACAD2DDF-7FAC-437B-A1B8-8A952EC2C93D}" type="presOf" srcId="{8B242B1C-1757-47F7-9495-B4558FE60492}" destId="{895A24F3-3723-4FA2-BA00-AAD56A36B5B6}" srcOrd="0" destOrd="0" presId="urn:microsoft.com/office/officeart/2005/8/layout/orgChart1"/>
    <dgm:cxn modelId="{AF73CC4D-8617-498D-A1B8-AADC0ED4C2B8}" srcId="{42B06296-F926-4C6F-B75E-2D2A05490454}" destId="{7780DEF1-7661-467F-B50A-A00615043C53}" srcOrd="3" destOrd="0" parTransId="{162E79B6-3C13-4D5D-873E-04DCD702EDFB}" sibTransId="{7324BEA2-B024-4E31-912B-DFAB678A3CF0}"/>
    <dgm:cxn modelId="{821766BE-D489-4D9A-832F-14C34DF33050}" type="presOf" srcId="{697EE941-DC87-4C09-87AD-516CEBF8C203}" destId="{F1707BC6-C96C-43F8-9E1C-AB8A0A807B26}" srcOrd="1" destOrd="0" presId="urn:microsoft.com/office/officeart/2005/8/layout/orgChart1"/>
    <dgm:cxn modelId="{5F83214B-C833-4589-95CF-B61FB531BEDC}" type="presOf" srcId="{C2E7B49D-B0DD-4AE2-8D34-744B68BAFBF7}" destId="{F54D1AF5-E67C-4B5A-BC4E-34B19BEB5C1F}" srcOrd="0" destOrd="0" presId="urn:microsoft.com/office/officeart/2005/8/layout/orgChart1"/>
    <dgm:cxn modelId="{E2FDCE3F-1E93-453B-B7EB-D7DE2C7C4D67}" type="presOf" srcId="{54699FCA-C85D-4BB7-8CAE-17EBF7C545DB}" destId="{22DCF5C2-82D4-4353-8083-3A0CD1C33825}" srcOrd="1" destOrd="0" presId="urn:microsoft.com/office/officeart/2005/8/layout/orgChart1"/>
    <dgm:cxn modelId="{CCE18483-350C-4BD6-9D5D-3E24CDFA93E3}" type="presOf" srcId="{291414F2-A576-4718-A2AD-D73A7C1A06B1}" destId="{861127F6-79B9-4B21-B2CB-67C6A032C84B}" srcOrd="0" destOrd="0" presId="urn:microsoft.com/office/officeart/2005/8/layout/orgChart1"/>
    <dgm:cxn modelId="{5B835F00-CE27-452B-A25E-A5EB3331A856}" type="presOf" srcId="{047702B5-DA1A-4FDE-83CC-5A5DF00040F0}" destId="{6D5C1BC7-A396-4FCE-BD07-595678EFE1C0}" srcOrd="0" destOrd="0" presId="urn:microsoft.com/office/officeart/2005/8/layout/orgChart1"/>
    <dgm:cxn modelId="{0D92C9F3-35F0-4FDB-B4E2-9A6C78EDC322}" type="presOf" srcId="{940B1AF5-C210-469E-8BB2-8C5938C4491F}" destId="{F66B41F7-092C-4F0C-87EB-9E913A381F84}" srcOrd="1" destOrd="0" presId="urn:microsoft.com/office/officeart/2005/8/layout/orgChart1"/>
    <dgm:cxn modelId="{CC80BC2A-C137-4EEA-B530-977581E37BCD}" type="presOf" srcId="{34EFA4C6-E8AD-4988-92CE-D3C294359022}" destId="{F9761AB5-3F3A-493B-B3C4-CFFEDA91C385}" srcOrd="0" destOrd="0" presId="urn:microsoft.com/office/officeart/2005/8/layout/orgChart1"/>
    <dgm:cxn modelId="{9030958B-354A-464A-80CA-41ADDFF80DAF}" type="presOf" srcId="{940B1AF5-C210-469E-8BB2-8C5938C4491F}" destId="{70EB54C7-8633-4997-9E07-C68F82BF03B4}" srcOrd="0" destOrd="0" presId="urn:microsoft.com/office/officeart/2005/8/layout/orgChart1"/>
    <dgm:cxn modelId="{BBF0F57F-19FA-479F-96E6-3D5314986161}" type="presOf" srcId="{66E4A7B3-A1CA-4463-8DA2-450B952CE508}" destId="{270CF45D-3789-4E0B-9700-15BD3094A1F9}" srcOrd="0" destOrd="0" presId="urn:microsoft.com/office/officeart/2005/8/layout/orgChart1"/>
    <dgm:cxn modelId="{B4ED08D7-06F3-4DFF-85DA-B9B7EDA87B42}" srcId="{940B1AF5-C210-469E-8BB2-8C5938C4491F}" destId="{42B06296-F926-4C6F-B75E-2D2A05490454}" srcOrd="0" destOrd="0" parTransId="{1323CD07-A5D9-4080-9AAE-20DEFEBC2D82}" sibTransId="{7C385A64-2A05-4F14-8B0E-C81B5449DCC3}"/>
    <dgm:cxn modelId="{4C187D53-58A9-412B-BBC9-BB71700AE0EB}" type="presOf" srcId="{162E79B6-3C13-4D5D-873E-04DCD702EDFB}" destId="{6AFA03CB-58C7-4A46-96B9-E960BCFC1C60}" srcOrd="0" destOrd="0" presId="urn:microsoft.com/office/officeart/2005/8/layout/orgChart1"/>
    <dgm:cxn modelId="{2B3C041C-5E8E-4846-B66D-A8E44D5C279C}" type="presOf" srcId="{05DBFAEF-B868-49A6-9F08-1619746F1B05}" destId="{892DFBE2-159E-473A-80BF-F1BA142D6008}" srcOrd="0" destOrd="0" presId="urn:microsoft.com/office/officeart/2005/8/layout/orgChart1"/>
    <dgm:cxn modelId="{39C13A3E-3804-4240-9EB7-68B3F943245E}" type="presOf" srcId="{42B06296-F926-4C6F-B75E-2D2A05490454}" destId="{00DCF675-CAD7-4E09-A1E5-DD7BAAD95549}" srcOrd="1" destOrd="0" presId="urn:microsoft.com/office/officeart/2005/8/layout/orgChart1"/>
    <dgm:cxn modelId="{22B8A807-8FCB-4B7A-A4C8-6A8D2E11F1BB}" type="presOf" srcId="{34EFA4C6-E8AD-4988-92CE-D3C294359022}" destId="{1792883B-5E8B-4797-85A2-3F5A869EF208}" srcOrd="1" destOrd="0" presId="urn:microsoft.com/office/officeart/2005/8/layout/orgChart1"/>
    <dgm:cxn modelId="{8458A2B7-356D-4298-AB3E-992CB3524CDC}" srcId="{B8A6F128-BC87-431F-BFD4-D523533AD042}" destId="{940B1AF5-C210-469E-8BB2-8C5938C4491F}" srcOrd="0" destOrd="0" parTransId="{710B820B-02A6-4B03-A1F3-A65F526E2FC1}" sibTransId="{124188B7-BD4A-4313-AA0D-B7008782E123}"/>
    <dgm:cxn modelId="{83322764-3AC0-4320-858A-B5FEADF12176}" type="presOf" srcId="{1323CD07-A5D9-4080-9AAE-20DEFEBC2D82}" destId="{FC94C27B-084D-42FB-AC3F-77CAFA8C8705}" srcOrd="0" destOrd="0" presId="urn:microsoft.com/office/officeart/2005/8/layout/orgChart1"/>
    <dgm:cxn modelId="{68841ED4-C556-4030-A447-C8D565BDFC1F}" srcId="{42B06296-F926-4C6F-B75E-2D2A05490454}" destId="{66E4A7B3-A1CA-4463-8DA2-450B952CE508}" srcOrd="1" destOrd="0" parTransId="{047702B5-DA1A-4FDE-83CC-5A5DF00040F0}" sibTransId="{363D05E1-AF3F-4EF0-A04A-50BDFC1034FA}"/>
    <dgm:cxn modelId="{4A2AB499-003A-45B6-8FDD-4D82A7CA5FC5}" type="presOf" srcId="{42B06296-F926-4C6F-B75E-2D2A05490454}" destId="{191F3CFD-3C09-4749-B5A5-9E5729E6940C}" srcOrd="0" destOrd="0" presId="urn:microsoft.com/office/officeart/2005/8/layout/orgChart1"/>
    <dgm:cxn modelId="{68C52DAC-FDB2-4269-9E52-4FBEEC567296}" type="presOf" srcId="{06AC957B-59AB-4D4F-9BE8-42E7FC232946}" destId="{7779C3A1-7CD8-4E57-BD6C-04B6C7194467}" srcOrd="0" destOrd="0" presId="urn:microsoft.com/office/officeart/2005/8/layout/orgChart1"/>
    <dgm:cxn modelId="{E4CBE1DF-FFEF-4B0D-BC50-72CEF4BB162F}" type="presOf" srcId="{561E9452-0C62-4CF7-A50B-FFDEEDB755E2}" destId="{7F7892F6-4DD1-406B-BE57-AA81A549F2FC}" srcOrd="1" destOrd="0" presId="urn:microsoft.com/office/officeart/2005/8/layout/orgChart1"/>
    <dgm:cxn modelId="{C48B1317-2297-4A2D-838B-C9702916383B}" srcId="{42B06296-F926-4C6F-B75E-2D2A05490454}" destId="{74BBCF0D-B372-49D9-AE8D-9F151F58DA0A}" srcOrd="0" destOrd="0" parTransId="{06AC957B-59AB-4D4F-9BE8-42E7FC232946}" sibTransId="{77D880FA-5472-4A7B-ABE8-6D1420701266}"/>
    <dgm:cxn modelId="{DD669841-2701-434A-9A79-691C6475773D}" srcId="{34EFA4C6-E8AD-4988-92CE-D3C294359022}" destId="{54699FCA-C85D-4BB7-8CAE-17EBF7C545DB}" srcOrd="0" destOrd="0" parTransId="{43650AD0-864A-4239-8F31-DE2D0B2455C4}" sibTransId="{C358ABD7-BE94-4CD0-BBFB-3CAC067D1795}"/>
    <dgm:cxn modelId="{0C5F3AEB-51EC-4432-AC19-5048F2395F96}" type="presOf" srcId="{B8620A31-F092-4704-8D9A-4464FE96755B}" destId="{6AA8B0D5-8C59-4360-BA99-B2930FE65D66}" srcOrd="1" destOrd="0" presId="urn:microsoft.com/office/officeart/2005/8/layout/orgChart1"/>
    <dgm:cxn modelId="{26A7ACB6-1102-4C05-B9FC-0EAEAF05C45F}" type="presOf" srcId="{B8620A31-F092-4704-8D9A-4464FE96755B}" destId="{8EEC8203-AEC5-461A-A53E-2335C393D6D7}" srcOrd="0" destOrd="0" presId="urn:microsoft.com/office/officeart/2005/8/layout/orgChart1"/>
    <dgm:cxn modelId="{4CEC9542-F4BA-4F3B-B01A-F55BFC5C9A38}" type="presOf" srcId="{697EE941-DC87-4C09-87AD-516CEBF8C203}" destId="{8C8E3E3E-3A1F-402E-B734-16AD5A3E8A57}" srcOrd="0" destOrd="0" presId="urn:microsoft.com/office/officeart/2005/8/layout/orgChart1"/>
    <dgm:cxn modelId="{623B8790-2F7E-4107-9D27-093802123DF8}" type="presOf" srcId="{561E9452-0C62-4CF7-A50B-FFDEEDB755E2}" destId="{19D32BDF-9957-4972-91D1-FAD7F6C1CCB0}" srcOrd="0" destOrd="0" presId="urn:microsoft.com/office/officeart/2005/8/layout/orgChart1"/>
    <dgm:cxn modelId="{A67475B5-8BF6-430B-BB84-E07E865D7853}" type="presOf" srcId="{54699FCA-C85D-4BB7-8CAE-17EBF7C545DB}" destId="{4F98257C-FA9F-4C8A-9773-1664C0ABEA77}" srcOrd="0" destOrd="0" presId="urn:microsoft.com/office/officeart/2005/8/layout/orgChart1"/>
    <dgm:cxn modelId="{822FA01C-2FE4-48F3-BC85-0CF0FA32E04D}" type="presParOf" srcId="{65F04186-62B4-497B-AAC7-0618F44E1A63}" destId="{04C6C03A-FBFB-46EA-9DCF-8DDF4207566A}" srcOrd="0" destOrd="0" presId="urn:microsoft.com/office/officeart/2005/8/layout/orgChart1"/>
    <dgm:cxn modelId="{55194C03-BC9C-42D3-BD9C-63D2FA801CC1}" type="presParOf" srcId="{04C6C03A-FBFB-46EA-9DCF-8DDF4207566A}" destId="{F24D194D-74FD-43DB-83C6-D7A9C8D0154B}" srcOrd="0" destOrd="0" presId="urn:microsoft.com/office/officeart/2005/8/layout/orgChart1"/>
    <dgm:cxn modelId="{59749A44-B991-47A9-8F5D-2F6144EAE5D7}" type="presParOf" srcId="{F24D194D-74FD-43DB-83C6-D7A9C8D0154B}" destId="{70EB54C7-8633-4997-9E07-C68F82BF03B4}" srcOrd="0" destOrd="0" presId="urn:microsoft.com/office/officeart/2005/8/layout/orgChart1"/>
    <dgm:cxn modelId="{E2420A80-8CD7-4801-A9E6-6CC53009EBAB}" type="presParOf" srcId="{F24D194D-74FD-43DB-83C6-D7A9C8D0154B}" destId="{F66B41F7-092C-4F0C-87EB-9E913A381F84}" srcOrd="1" destOrd="0" presId="urn:microsoft.com/office/officeart/2005/8/layout/orgChart1"/>
    <dgm:cxn modelId="{FE514979-AD18-4CD4-95C4-719355D8F197}" type="presParOf" srcId="{04C6C03A-FBFB-46EA-9DCF-8DDF4207566A}" destId="{8DA9C7EA-CA57-49B0-995A-33F3611259BC}" srcOrd="1" destOrd="0" presId="urn:microsoft.com/office/officeart/2005/8/layout/orgChart1"/>
    <dgm:cxn modelId="{FD6146B6-AE8A-48AC-98C0-934772F2C651}" type="presParOf" srcId="{8DA9C7EA-CA57-49B0-995A-33F3611259BC}" destId="{FC94C27B-084D-42FB-AC3F-77CAFA8C8705}" srcOrd="0" destOrd="0" presId="urn:microsoft.com/office/officeart/2005/8/layout/orgChart1"/>
    <dgm:cxn modelId="{DF10C519-71CF-4372-B1A5-246470B31ECF}" type="presParOf" srcId="{8DA9C7EA-CA57-49B0-995A-33F3611259BC}" destId="{8EB4F675-C4CD-402B-BCF1-EBA3F9CA621D}" srcOrd="1" destOrd="0" presId="urn:microsoft.com/office/officeart/2005/8/layout/orgChart1"/>
    <dgm:cxn modelId="{BFE5A9F8-F56A-414E-BC99-BF9610F59A36}" type="presParOf" srcId="{8EB4F675-C4CD-402B-BCF1-EBA3F9CA621D}" destId="{5510E85B-33D5-44DA-AB00-F1B19037BFF0}" srcOrd="0" destOrd="0" presId="urn:microsoft.com/office/officeart/2005/8/layout/orgChart1"/>
    <dgm:cxn modelId="{65E342E4-9CA8-452F-8DA5-5239C1C0FEF8}" type="presParOf" srcId="{5510E85B-33D5-44DA-AB00-F1B19037BFF0}" destId="{191F3CFD-3C09-4749-B5A5-9E5729E6940C}" srcOrd="0" destOrd="0" presId="urn:microsoft.com/office/officeart/2005/8/layout/orgChart1"/>
    <dgm:cxn modelId="{A9126FE7-1483-4C08-AC3E-4FC7A5FD5ABD}" type="presParOf" srcId="{5510E85B-33D5-44DA-AB00-F1B19037BFF0}" destId="{00DCF675-CAD7-4E09-A1E5-DD7BAAD95549}" srcOrd="1" destOrd="0" presId="urn:microsoft.com/office/officeart/2005/8/layout/orgChart1"/>
    <dgm:cxn modelId="{95D30EB7-E90C-4763-BA25-3CDDC6F7A0A2}" type="presParOf" srcId="{8EB4F675-C4CD-402B-BCF1-EBA3F9CA621D}" destId="{2BEDAAFF-D9A0-4303-A414-EA663C3E3D08}" srcOrd="1" destOrd="0" presId="urn:microsoft.com/office/officeart/2005/8/layout/orgChart1"/>
    <dgm:cxn modelId="{7166F6CB-1157-4E43-8D5C-AC67468504D9}" type="presParOf" srcId="{2BEDAAFF-D9A0-4303-A414-EA663C3E3D08}" destId="{7779C3A1-7CD8-4E57-BD6C-04B6C7194467}" srcOrd="0" destOrd="0" presId="urn:microsoft.com/office/officeart/2005/8/layout/orgChart1"/>
    <dgm:cxn modelId="{012407D6-82BA-4B49-895F-3E54CD98A0D0}" type="presParOf" srcId="{2BEDAAFF-D9A0-4303-A414-EA663C3E3D08}" destId="{55FF49B7-BE8F-45AB-9AD3-D4D01C3718C8}" srcOrd="1" destOrd="0" presId="urn:microsoft.com/office/officeart/2005/8/layout/orgChart1"/>
    <dgm:cxn modelId="{417C8AA8-321E-4CD0-B4B7-FE43EF8C96DF}" type="presParOf" srcId="{55FF49B7-BE8F-45AB-9AD3-D4D01C3718C8}" destId="{86D203AA-2032-472E-A664-20D063D7CD0D}" srcOrd="0" destOrd="0" presId="urn:microsoft.com/office/officeart/2005/8/layout/orgChart1"/>
    <dgm:cxn modelId="{80BC7FD1-27EE-4666-916A-B663EF818F86}" type="presParOf" srcId="{86D203AA-2032-472E-A664-20D063D7CD0D}" destId="{285B1B8E-4D26-46A2-B53D-2AFA79234F24}" srcOrd="0" destOrd="0" presId="urn:microsoft.com/office/officeart/2005/8/layout/orgChart1"/>
    <dgm:cxn modelId="{7FC693EF-1FE4-4272-9826-AD230CD12A21}" type="presParOf" srcId="{86D203AA-2032-472E-A664-20D063D7CD0D}" destId="{5B78666D-C08A-4540-89F5-FCDA8D84BD3D}" srcOrd="1" destOrd="0" presId="urn:microsoft.com/office/officeart/2005/8/layout/orgChart1"/>
    <dgm:cxn modelId="{EC0BA7DB-B9BA-4421-879F-3CB5EA630C3A}" type="presParOf" srcId="{55FF49B7-BE8F-45AB-9AD3-D4D01C3718C8}" destId="{51DC4A28-5F5D-4C36-83B4-5EF99B7253A6}" srcOrd="1" destOrd="0" presId="urn:microsoft.com/office/officeart/2005/8/layout/orgChart1"/>
    <dgm:cxn modelId="{D1EC62D3-2537-4960-8B15-647BB6C20370}" type="presParOf" srcId="{55FF49B7-BE8F-45AB-9AD3-D4D01C3718C8}" destId="{88FF2B0F-717B-4D8C-A369-E6E767ECEB16}" srcOrd="2" destOrd="0" presId="urn:microsoft.com/office/officeart/2005/8/layout/orgChart1"/>
    <dgm:cxn modelId="{5552249E-CC92-4AF7-AD01-F34ED15CE321}" type="presParOf" srcId="{2BEDAAFF-D9A0-4303-A414-EA663C3E3D08}" destId="{6D5C1BC7-A396-4FCE-BD07-595678EFE1C0}" srcOrd="2" destOrd="0" presId="urn:microsoft.com/office/officeart/2005/8/layout/orgChart1"/>
    <dgm:cxn modelId="{6C8646E0-1318-4CC3-B4A3-4F56E64FAF36}" type="presParOf" srcId="{2BEDAAFF-D9A0-4303-A414-EA663C3E3D08}" destId="{E0302C18-644D-4B64-A609-E69EEC53F461}" srcOrd="3" destOrd="0" presId="urn:microsoft.com/office/officeart/2005/8/layout/orgChart1"/>
    <dgm:cxn modelId="{7F46CD14-9492-4668-9936-B28EC41830E9}" type="presParOf" srcId="{E0302C18-644D-4B64-A609-E69EEC53F461}" destId="{7018D5F3-D4AD-4FC7-BB3E-3C96F3C7DFE9}" srcOrd="0" destOrd="0" presId="urn:microsoft.com/office/officeart/2005/8/layout/orgChart1"/>
    <dgm:cxn modelId="{D131D201-CA4B-4C2C-B917-DC0E75102E9B}" type="presParOf" srcId="{7018D5F3-D4AD-4FC7-BB3E-3C96F3C7DFE9}" destId="{270CF45D-3789-4E0B-9700-15BD3094A1F9}" srcOrd="0" destOrd="0" presId="urn:microsoft.com/office/officeart/2005/8/layout/orgChart1"/>
    <dgm:cxn modelId="{6DF637AA-BAB8-4487-87AF-63D96064353E}" type="presParOf" srcId="{7018D5F3-D4AD-4FC7-BB3E-3C96F3C7DFE9}" destId="{EE009F91-6C7B-4967-8465-584BAAA31612}" srcOrd="1" destOrd="0" presId="urn:microsoft.com/office/officeart/2005/8/layout/orgChart1"/>
    <dgm:cxn modelId="{5B2AC31B-784E-431D-8BA5-8E8556F86204}" type="presParOf" srcId="{E0302C18-644D-4B64-A609-E69EEC53F461}" destId="{0110B44D-B836-455F-A5C7-50822C45170A}" srcOrd="1" destOrd="0" presId="urn:microsoft.com/office/officeart/2005/8/layout/orgChart1"/>
    <dgm:cxn modelId="{A1868427-6B4C-469C-87B3-62611D484E6F}" type="presParOf" srcId="{E0302C18-644D-4B64-A609-E69EEC53F461}" destId="{A5CB54CF-294C-488A-B8A1-32D828361122}" srcOrd="2" destOrd="0" presId="urn:microsoft.com/office/officeart/2005/8/layout/orgChart1"/>
    <dgm:cxn modelId="{EF77570A-D386-42A3-AE8A-6047057F9FB8}" type="presParOf" srcId="{2BEDAAFF-D9A0-4303-A414-EA663C3E3D08}" destId="{F54D1AF5-E67C-4B5A-BC4E-34B19BEB5C1F}" srcOrd="4" destOrd="0" presId="urn:microsoft.com/office/officeart/2005/8/layout/orgChart1"/>
    <dgm:cxn modelId="{868498E3-7AF1-434F-8590-955AA3A6D4F9}" type="presParOf" srcId="{2BEDAAFF-D9A0-4303-A414-EA663C3E3D08}" destId="{FA8954E5-C537-4B81-A2FA-20BF54ECF736}" srcOrd="5" destOrd="0" presId="urn:microsoft.com/office/officeart/2005/8/layout/orgChart1"/>
    <dgm:cxn modelId="{06C9FA73-DDD2-4CAA-9350-0C0C48801CAE}" type="presParOf" srcId="{FA8954E5-C537-4B81-A2FA-20BF54ECF736}" destId="{62D577AA-DC96-4A97-B933-088774A8DA21}" srcOrd="0" destOrd="0" presId="urn:microsoft.com/office/officeart/2005/8/layout/orgChart1"/>
    <dgm:cxn modelId="{ADA9626D-FA84-4415-8CE2-E73F46A615BA}" type="presParOf" srcId="{62D577AA-DC96-4A97-B933-088774A8DA21}" destId="{8EEC8203-AEC5-461A-A53E-2335C393D6D7}" srcOrd="0" destOrd="0" presId="urn:microsoft.com/office/officeart/2005/8/layout/orgChart1"/>
    <dgm:cxn modelId="{E9DDD65A-C0A0-4DE1-90FD-2EF0088822B7}" type="presParOf" srcId="{62D577AA-DC96-4A97-B933-088774A8DA21}" destId="{6AA8B0D5-8C59-4360-BA99-B2930FE65D66}" srcOrd="1" destOrd="0" presId="urn:microsoft.com/office/officeart/2005/8/layout/orgChart1"/>
    <dgm:cxn modelId="{65F847CE-2E3D-4CD4-9D83-558C63AB649B}" type="presParOf" srcId="{FA8954E5-C537-4B81-A2FA-20BF54ECF736}" destId="{6B632C2C-7623-44AF-A4D8-DBCA9BAB1749}" srcOrd="1" destOrd="0" presId="urn:microsoft.com/office/officeart/2005/8/layout/orgChart1"/>
    <dgm:cxn modelId="{B3556AAA-6AA2-4A85-A40C-8A1A620D1ABA}" type="presParOf" srcId="{FA8954E5-C537-4B81-A2FA-20BF54ECF736}" destId="{4038C55A-C4CB-4ED8-BA6E-E7E1EC321473}" srcOrd="2" destOrd="0" presId="urn:microsoft.com/office/officeart/2005/8/layout/orgChart1"/>
    <dgm:cxn modelId="{6187A50F-D1F3-489E-8B79-25388DE407D5}" type="presParOf" srcId="{2BEDAAFF-D9A0-4303-A414-EA663C3E3D08}" destId="{6AFA03CB-58C7-4A46-96B9-E960BCFC1C60}" srcOrd="6" destOrd="0" presId="urn:microsoft.com/office/officeart/2005/8/layout/orgChart1"/>
    <dgm:cxn modelId="{6B8DE2C9-18E0-4503-AC59-706BC10832C9}" type="presParOf" srcId="{2BEDAAFF-D9A0-4303-A414-EA663C3E3D08}" destId="{8B7F8EE0-D682-4C75-81BD-742619C6217E}" srcOrd="7" destOrd="0" presId="urn:microsoft.com/office/officeart/2005/8/layout/orgChart1"/>
    <dgm:cxn modelId="{05E4B69C-D78D-4375-B56D-61BFE7C65CBC}" type="presParOf" srcId="{8B7F8EE0-D682-4C75-81BD-742619C6217E}" destId="{7178F8C7-1E7D-4B9B-915D-369295BF6FD4}" srcOrd="0" destOrd="0" presId="urn:microsoft.com/office/officeart/2005/8/layout/orgChart1"/>
    <dgm:cxn modelId="{B082D092-5BBC-4C1A-9D38-9E0A2F12A5F5}" type="presParOf" srcId="{7178F8C7-1E7D-4B9B-915D-369295BF6FD4}" destId="{40F1D8E0-8043-4155-88C8-A052B63C9C55}" srcOrd="0" destOrd="0" presId="urn:microsoft.com/office/officeart/2005/8/layout/orgChart1"/>
    <dgm:cxn modelId="{052E0417-82F8-41EB-AC3F-F3DAB97E446E}" type="presParOf" srcId="{7178F8C7-1E7D-4B9B-915D-369295BF6FD4}" destId="{02539A1B-E379-47D2-BC3E-47EE9EE32833}" srcOrd="1" destOrd="0" presId="urn:microsoft.com/office/officeart/2005/8/layout/orgChart1"/>
    <dgm:cxn modelId="{1D8B857A-7B80-4C14-8449-4BCD68A1833D}" type="presParOf" srcId="{8B7F8EE0-D682-4C75-81BD-742619C6217E}" destId="{24FB79AE-F506-4105-81C7-075046BAF8CE}" srcOrd="1" destOrd="0" presId="urn:microsoft.com/office/officeart/2005/8/layout/orgChart1"/>
    <dgm:cxn modelId="{B7EA67B6-CAAE-42DF-BFB1-B522FD2E46E8}" type="presParOf" srcId="{8B7F8EE0-D682-4C75-81BD-742619C6217E}" destId="{E113F055-7BCC-47B4-8A87-B0503AA0243B}" srcOrd="2" destOrd="0" presId="urn:microsoft.com/office/officeart/2005/8/layout/orgChart1"/>
    <dgm:cxn modelId="{D51507E2-B3A1-4399-B187-17592ED2AA97}" type="presParOf" srcId="{8EB4F675-C4CD-402B-BCF1-EBA3F9CA621D}" destId="{AE3BD651-C21B-4E0D-94B9-5009B5AD8E66}" srcOrd="2" destOrd="0" presId="urn:microsoft.com/office/officeart/2005/8/layout/orgChart1"/>
    <dgm:cxn modelId="{148AB92A-F8DA-4180-AFE3-C43859FD80B0}" type="presParOf" srcId="{8DA9C7EA-CA57-49B0-995A-33F3611259BC}" destId="{895A24F3-3723-4FA2-BA00-AAD56A36B5B6}" srcOrd="2" destOrd="0" presId="urn:microsoft.com/office/officeart/2005/8/layout/orgChart1"/>
    <dgm:cxn modelId="{56FE1556-A5FD-4E2C-B7AF-E7D8071D5E1F}" type="presParOf" srcId="{8DA9C7EA-CA57-49B0-995A-33F3611259BC}" destId="{9D68B114-B903-49A6-BC78-FA8A4A5DFD19}" srcOrd="3" destOrd="0" presId="urn:microsoft.com/office/officeart/2005/8/layout/orgChart1"/>
    <dgm:cxn modelId="{42A4A55C-6DB2-485C-9D7F-0F425AE62632}" type="presParOf" srcId="{9D68B114-B903-49A6-BC78-FA8A4A5DFD19}" destId="{5CDDC78A-F245-4331-9FCB-89D6B0417F9C}" srcOrd="0" destOrd="0" presId="urn:microsoft.com/office/officeart/2005/8/layout/orgChart1"/>
    <dgm:cxn modelId="{D1E8D82A-47BF-49C2-A301-358DFCAFE3C9}" type="presParOf" srcId="{5CDDC78A-F245-4331-9FCB-89D6B0417F9C}" destId="{F9761AB5-3F3A-493B-B3C4-CFFEDA91C385}" srcOrd="0" destOrd="0" presId="urn:microsoft.com/office/officeart/2005/8/layout/orgChart1"/>
    <dgm:cxn modelId="{FF7C50B2-FA0D-4045-9197-FBEE131D9316}" type="presParOf" srcId="{5CDDC78A-F245-4331-9FCB-89D6B0417F9C}" destId="{1792883B-5E8B-4797-85A2-3F5A869EF208}" srcOrd="1" destOrd="0" presId="urn:microsoft.com/office/officeart/2005/8/layout/orgChart1"/>
    <dgm:cxn modelId="{07D305B1-8B92-4A43-9035-F45B987C244E}" type="presParOf" srcId="{9D68B114-B903-49A6-BC78-FA8A4A5DFD19}" destId="{36F5029E-005B-4C70-98D7-DE5F1EF3B517}" srcOrd="1" destOrd="0" presId="urn:microsoft.com/office/officeart/2005/8/layout/orgChart1"/>
    <dgm:cxn modelId="{5B18F4B0-E5EF-4CD4-B310-BE14DDACB62F}" type="presParOf" srcId="{36F5029E-005B-4C70-98D7-DE5F1EF3B517}" destId="{7AF8382B-C8B1-4A57-B12A-0E717F4216D0}" srcOrd="0" destOrd="0" presId="urn:microsoft.com/office/officeart/2005/8/layout/orgChart1"/>
    <dgm:cxn modelId="{0B0947E0-F183-446E-9D0E-93F2A6B3EB35}" type="presParOf" srcId="{36F5029E-005B-4C70-98D7-DE5F1EF3B517}" destId="{585CD4A0-AAAB-44A1-A80A-483CD8E97382}" srcOrd="1" destOrd="0" presId="urn:microsoft.com/office/officeart/2005/8/layout/orgChart1"/>
    <dgm:cxn modelId="{AFE36627-969B-4B59-A266-FBA3D0575FAC}" type="presParOf" srcId="{585CD4A0-AAAB-44A1-A80A-483CD8E97382}" destId="{0CC4AE35-5584-430C-B477-7EFA42F52A9B}" srcOrd="0" destOrd="0" presId="urn:microsoft.com/office/officeart/2005/8/layout/orgChart1"/>
    <dgm:cxn modelId="{AAF3604C-1146-4946-9E9D-4628737F4437}" type="presParOf" srcId="{0CC4AE35-5584-430C-B477-7EFA42F52A9B}" destId="{4F98257C-FA9F-4C8A-9773-1664C0ABEA77}" srcOrd="0" destOrd="0" presId="urn:microsoft.com/office/officeart/2005/8/layout/orgChart1"/>
    <dgm:cxn modelId="{72DFA77F-37E0-4F7A-A913-414CA7E2FC1F}" type="presParOf" srcId="{0CC4AE35-5584-430C-B477-7EFA42F52A9B}" destId="{22DCF5C2-82D4-4353-8083-3A0CD1C33825}" srcOrd="1" destOrd="0" presId="urn:microsoft.com/office/officeart/2005/8/layout/orgChart1"/>
    <dgm:cxn modelId="{EEE889CF-51BB-4F52-8424-B02C65AFEA79}" type="presParOf" srcId="{585CD4A0-AAAB-44A1-A80A-483CD8E97382}" destId="{E6A0C7C0-182C-43B8-98BA-D7BF5EB6FE9E}" srcOrd="1" destOrd="0" presId="urn:microsoft.com/office/officeart/2005/8/layout/orgChart1"/>
    <dgm:cxn modelId="{9BFDB92E-DAFB-43F8-AEA0-BCDE938C37A6}" type="presParOf" srcId="{585CD4A0-AAAB-44A1-A80A-483CD8E97382}" destId="{6399FC3B-790C-4A2F-AF03-767B548E83FD}" srcOrd="2" destOrd="0" presId="urn:microsoft.com/office/officeart/2005/8/layout/orgChart1"/>
    <dgm:cxn modelId="{F65B4ADF-86E7-4517-8DD4-D633C2C735E0}" type="presParOf" srcId="{36F5029E-005B-4C70-98D7-DE5F1EF3B517}" destId="{892DFBE2-159E-473A-80BF-F1BA142D6008}" srcOrd="2" destOrd="0" presId="urn:microsoft.com/office/officeart/2005/8/layout/orgChart1"/>
    <dgm:cxn modelId="{3F2B04A2-4999-44A8-AE5D-DE620E385DF1}" type="presParOf" srcId="{36F5029E-005B-4C70-98D7-DE5F1EF3B517}" destId="{93F9D761-89C3-41A6-B596-DFF48CA2DF8E}" srcOrd="3" destOrd="0" presId="urn:microsoft.com/office/officeart/2005/8/layout/orgChart1"/>
    <dgm:cxn modelId="{2840BAFD-FDED-4E82-8320-49D5F21AEF95}" type="presParOf" srcId="{93F9D761-89C3-41A6-B596-DFF48CA2DF8E}" destId="{11EBD465-476E-4F7B-A200-D39B19FD3C91}" srcOrd="0" destOrd="0" presId="urn:microsoft.com/office/officeart/2005/8/layout/orgChart1"/>
    <dgm:cxn modelId="{7BF620D5-FF93-49F7-8E2A-988FEDE153A0}" type="presParOf" srcId="{11EBD465-476E-4F7B-A200-D39B19FD3C91}" destId="{19D32BDF-9957-4972-91D1-FAD7F6C1CCB0}" srcOrd="0" destOrd="0" presId="urn:microsoft.com/office/officeart/2005/8/layout/orgChart1"/>
    <dgm:cxn modelId="{A76757AD-3C84-4D4F-96E4-F13AC79210B4}" type="presParOf" srcId="{11EBD465-476E-4F7B-A200-D39B19FD3C91}" destId="{7F7892F6-4DD1-406B-BE57-AA81A549F2FC}" srcOrd="1" destOrd="0" presId="urn:microsoft.com/office/officeart/2005/8/layout/orgChart1"/>
    <dgm:cxn modelId="{DAA9C304-9E0A-484D-A6B2-76C66917C457}" type="presParOf" srcId="{93F9D761-89C3-41A6-B596-DFF48CA2DF8E}" destId="{3E9BB462-2170-408F-AF65-B6BE172AE83F}" srcOrd="1" destOrd="0" presId="urn:microsoft.com/office/officeart/2005/8/layout/orgChart1"/>
    <dgm:cxn modelId="{5DF7526C-6787-499B-962A-88F46BD343CA}" type="presParOf" srcId="{93F9D761-89C3-41A6-B596-DFF48CA2DF8E}" destId="{2A8F7A7C-425B-41B6-9B5B-17F09ABD76F8}" srcOrd="2" destOrd="0" presId="urn:microsoft.com/office/officeart/2005/8/layout/orgChart1"/>
    <dgm:cxn modelId="{24735098-D254-4F9B-BC3A-630F576E00CF}" type="presParOf" srcId="{36F5029E-005B-4C70-98D7-DE5F1EF3B517}" destId="{861127F6-79B9-4B21-B2CB-67C6A032C84B}" srcOrd="4" destOrd="0" presId="urn:microsoft.com/office/officeart/2005/8/layout/orgChart1"/>
    <dgm:cxn modelId="{AF06D359-2077-4B74-BC5D-D97350403C52}" type="presParOf" srcId="{36F5029E-005B-4C70-98D7-DE5F1EF3B517}" destId="{5FB12AF8-CE2D-4BCF-88E9-C2D41551B422}" srcOrd="5" destOrd="0" presId="urn:microsoft.com/office/officeart/2005/8/layout/orgChart1"/>
    <dgm:cxn modelId="{BE77E559-8C96-47D0-8BA1-ED40D966EBE6}" type="presParOf" srcId="{5FB12AF8-CE2D-4BCF-88E9-C2D41551B422}" destId="{E764DAF6-EF4E-4505-830C-475141C891A5}" srcOrd="0" destOrd="0" presId="urn:microsoft.com/office/officeart/2005/8/layout/orgChart1"/>
    <dgm:cxn modelId="{15D79984-A608-4E6A-965E-8D5C255EB617}" type="presParOf" srcId="{E764DAF6-EF4E-4505-830C-475141C891A5}" destId="{8C8E3E3E-3A1F-402E-B734-16AD5A3E8A57}" srcOrd="0" destOrd="0" presId="urn:microsoft.com/office/officeart/2005/8/layout/orgChart1"/>
    <dgm:cxn modelId="{646A5387-0670-4326-AC0D-6A9AE639A47B}" type="presParOf" srcId="{E764DAF6-EF4E-4505-830C-475141C891A5}" destId="{F1707BC6-C96C-43F8-9E1C-AB8A0A807B26}" srcOrd="1" destOrd="0" presId="urn:microsoft.com/office/officeart/2005/8/layout/orgChart1"/>
    <dgm:cxn modelId="{174D4A39-C995-4BD5-A77A-E950C0E276F2}" type="presParOf" srcId="{5FB12AF8-CE2D-4BCF-88E9-C2D41551B422}" destId="{592D63AB-290E-4BD8-8D90-8E2DF3875996}" srcOrd="1" destOrd="0" presId="urn:microsoft.com/office/officeart/2005/8/layout/orgChart1"/>
    <dgm:cxn modelId="{EB143322-E335-43AE-836A-3D80BDC004B9}" type="presParOf" srcId="{5FB12AF8-CE2D-4BCF-88E9-C2D41551B422}" destId="{175B8AE0-C295-4617-8C6F-CE749EDFC74A}" srcOrd="2" destOrd="0" presId="urn:microsoft.com/office/officeart/2005/8/layout/orgChart1"/>
    <dgm:cxn modelId="{A5401F60-BD82-4FB0-BBB2-04088D9364A1}" type="presParOf" srcId="{9D68B114-B903-49A6-BC78-FA8A4A5DFD19}" destId="{7645AE84-82AE-4C91-A5D9-2C17F28BDC40}" srcOrd="2" destOrd="0" presId="urn:microsoft.com/office/officeart/2005/8/layout/orgChart1"/>
    <dgm:cxn modelId="{402FA6A6-2413-45CD-86B1-1F9D3659F93C}" type="presParOf" srcId="{04C6C03A-FBFB-46EA-9DCF-8DDF4207566A}" destId="{92877BBF-C8C8-44AD-B898-ABCCD0258A23}" srcOrd="2" destOrd="0" presId="urn:microsoft.com/office/officeart/2005/8/layout/orgChar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F0953E03-4185-4348-9B55-933872A0F870}" type="doc">
      <dgm:prSet loTypeId="urn:microsoft.com/office/officeart/2005/8/layout/orgChart1" loCatId="hierarchy" qsTypeId="urn:microsoft.com/office/officeart/2005/8/quickstyle/simple3" qsCatId="simple" csTypeId="urn:microsoft.com/office/officeart/2005/8/colors/accent1_2" csCatId="accent1" phldr="1"/>
      <dgm:spPr/>
    </dgm:pt>
    <dgm:pt modelId="{4CF6CC23-BC9F-465F-A73C-ED36BD3AEF4D}">
      <dgm:prSet/>
      <dgm:spPr>
        <a:solidFill>
          <a:srgbClr val="CC9900"/>
        </a:solidFill>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b="1" i="0" u="none" strike="noStrike" cap="none" normalizeH="0" baseline="0" dirty="0" smtClean="0">
              <a:ln/>
              <a:effectLst/>
              <a:latin typeface="Arial" pitchFamily="34" charset="0"/>
              <a:ea typeface="Times New Roman" pitchFamily="18" charset="0"/>
              <a:cs typeface="B Nazanin" pitchFamily="2" charset="-78"/>
            </a:rPr>
            <a:t>عرصه رفاهی</a:t>
          </a:r>
          <a:endParaRPr kumimoji="0" lang="en-US" b="1" i="0" u="none" strike="noStrike" cap="none" normalizeH="0" baseline="0" dirty="0" smtClean="0">
            <a:ln/>
            <a:effectLst/>
            <a:latin typeface="Arial" pitchFamily="34" charset="0"/>
            <a:cs typeface="B Nazanin"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1" i="0" u="none" strike="noStrike" cap="none" normalizeH="0" baseline="0" dirty="0" smtClean="0">
            <a:ln/>
            <a:effectLst/>
            <a:latin typeface="Arial" pitchFamily="34" charset="0"/>
            <a:cs typeface="B Nazanin" pitchFamily="2" charset="-78"/>
          </a:endParaRPr>
        </a:p>
      </dgm:t>
    </dgm:pt>
    <dgm:pt modelId="{833D4150-C03C-4337-86C6-997E8AC85AAC}" type="parTrans" cxnId="{E7835BEC-E8EF-413B-BC41-FA36C11ABBEB}">
      <dgm:prSet/>
      <dgm:spPr/>
      <dgm:t>
        <a:bodyPr/>
        <a:lstStyle/>
        <a:p>
          <a:endParaRPr lang="en-US"/>
        </a:p>
      </dgm:t>
    </dgm:pt>
    <dgm:pt modelId="{DE61040F-5B5C-48C1-9511-DC99061FA5E9}" type="sibTrans" cxnId="{E7835BEC-E8EF-413B-BC41-FA36C11ABBEB}">
      <dgm:prSet/>
      <dgm:spPr/>
      <dgm:t>
        <a:bodyPr/>
        <a:lstStyle/>
        <a:p>
          <a:endParaRPr lang="en-US"/>
        </a:p>
      </dgm:t>
    </dgm:pt>
    <dgm:pt modelId="{2E5E453F-431E-43D5-B699-7950ED5D8AED}">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b="1" i="0" u="none" strike="noStrike" cap="none" normalizeH="0" baseline="0" smtClean="0">
              <a:ln/>
              <a:effectLst/>
              <a:latin typeface="Arial" pitchFamily="34" charset="0"/>
              <a:ea typeface="Times New Roman" pitchFamily="18" charset="0"/>
              <a:cs typeface="B Nazanin" pitchFamily="2" charset="-78"/>
            </a:rPr>
            <a:t>فروشگاه</a:t>
          </a:r>
          <a:endParaRPr kumimoji="0" lang="fa-IR" b="1" i="0" u="none" strike="noStrike" cap="none" normalizeH="0" baseline="0" smtClean="0">
            <a:ln/>
            <a:effectLst/>
            <a:latin typeface="Arial" pitchFamily="34" charset="0"/>
            <a:cs typeface="B Nazanin" pitchFamily="2" charset="-78"/>
          </a:endParaRPr>
        </a:p>
      </dgm:t>
    </dgm:pt>
    <dgm:pt modelId="{FF9A8DDE-BCAE-4B4C-BBF1-19B1D21A98A6}" type="parTrans" cxnId="{92C401CD-448B-4B69-96A5-F1462FAD2776}">
      <dgm:prSet/>
      <dgm:spPr/>
      <dgm:t>
        <a:bodyPr/>
        <a:lstStyle/>
        <a:p>
          <a:endParaRPr lang="en-US" b="1">
            <a:cs typeface="B Nazanin" pitchFamily="2" charset="-78"/>
          </a:endParaRPr>
        </a:p>
      </dgm:t>
    </dgm:pt>
    <dgm:pt modelId="{3862F296-795C-4A88-8D30-666EBF5BCFBF}" type="sibTrans" cxnId="{92C401CD-448B-4B69-96A5-F1462FAD2776}">
      <dgm:prSet/>
      <dgm:spPr/>
      <dgm:t>
        <a:bodyPr/>
        <a:lstStyle/>
        <a:p>
          <a:endParaRPr lang="en-US"/>
        </a:p>
      </dgm:t>
    </dgm:pt>
    <dgm:pt modelId="{6040B9E7-D9F4-4E89-965A-868AA1DB1AC5}">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b="1" i="0" u="none" strike="noStrike" cap="none" normalizeH="0" baseline="0" smtClean="0">
              <a:ln/>
              <a:effectLst/>
              <a:latin typeface="Arial" pitchFamily="34" charset="0"/>
              <a:ea typeface="Times New Roman" pitchFamily="18" charset="0"/>
              <a:cs typeface="B Nazanin" pitchFamily="2" charset="-78"/>
            </a:rPr>
            <a:t>سرو</a:t>
          </a:r>
          <a:r>
            <a:rPr kumimoji="0" lang="ar-SA" b="1" i="0" u="none" strike="noStrike" cap="none" normalizeH="0" baseline="0" smtClean="0">
              <a:ln/>
              <a:effectLst/>
              <a:latin typeface="Arial" pitchFamily="34" charset="0"/>
              <a:ea typeface="Times New Roman" pitchFamily="18" charset="0"/>
              <a:cs typeface="B Nazanin" pitchFamily="2" charset="-78"/>
            </a:rPr>
            <a:t>ي</a:t>
          </a:r>
          <a:r>
            <a:rPr kumimoji="0" lang="fa-IR" b="1" i="0" u="none" strike="noStrike" cap="none" normalizeH="0" baseline="0" smtClean="0">
              <a:ln/>
              <a:effectLst/>
              <a:latin typeface="Arial" pitchFamily="34" charset="0"/>
              <a:ea typeface="Times New Roman" pitchFamily="18" charset="0"/>
              <a:cs typeface="B Nazanin" pitchFamily="2" charset="-78"/>
            </a:rPr>
            <a:t>س بهداشتی</a:t>
          </a:r>
          <a:endParaRPr kumimoji="0" lang="fa-IR" b="1" i="0" u="none" strike="noStrike" cap="none" normalizeH="0" baseline="0" smtClean="0">
            <a:ln/>
            <a:effectLst/>
            <a:latin typeface="Arial" pitchFamily="34" charset="0"/>
            <a:cs typeface="B Nazanin" pitchFamily="2" charset="-78"/>
          </a:endParaRPr>
        </a:p>
      </dgm:t>
    </dgm:pt>
    <dgm:pt modelId="{3D99288F-1639-4DE3-A6F2-EBC1FC6BBDAE}" type="parTrans" cxnId="{85FE7AA6-655F-4E47-AC59-86C61471B712}">
      <dgm:prSet/>
      <dgm:spPr/>
      <dgm:t>
        <a:bodyPr/>
        <a:lstStyle/>
        <a:p>
          <a:endParaRPr lang="en-US" b="1">
            <a:cs typeface="B Nazanin" pitchFamily="2" charset="-78"/>
          </a:endParaRPr>
        </a:p>
      </dgm:t>
    </dgm:pt>
    <dgm:pt modelId="{6116BB7E-22EA-4F25-982B-9168ABA009A8}" type="sibTrans" cxnId="{85FE7AA6-655F-4E47-AC59-86C61471B712}">
      <dgm:prSet/>
      <dgm:spPr/>
      <dgm:t>
        <a:bodyPr/>
        <a:lstStyle/>
        <a:p>
          <a:endParaRPr lang="en-US"/>
        </a:p>
      </dgm:t>
    </dgm:pt>
    <dgm:pt modelId="{89795D17-6944-4FF4-885B-4696191B0BDB}">
      <dgm:prSet/>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b="1" i="0" u="none" strike="noStrike" cap="none" normalizeH="0" baseline="0" smtClean="0">
              <a:ln/>
              <a:effectLst/>
              <a:latin typeface="Arial" pitchFamily="34" charset="0"/>
              <a:ea typeface="Times New Roman" pitchFamily="18" charset="0"/>
              <a:cs typeface="B Nazanin" pitchFamily="2" charset="-78"/>
            </a:rPr>
            <a:t>رستوران و کافه</a:t>
          </a:r>
          <a:endParaRPr kumimoji="0" lang="fa-IR" b="1" i="0" u="none" strike="noStrike" cap="none" normalizeH="0" baseline="0" smtClean="0">
            <a:ln/>
            <a:effectLst/>
            <a:latin typeface="Arial" pitchFamily="34" charset="0"/>
            <a:cs typeface="B Nazanin" pitchFamily="2" charset="-78"/>
          </a:endParaRPr>
        </a:p>
      </dgm:t>
    </dgm:pt>
    <dgm:pt modelId="{860C5112-3A97-4E7A-9D26-4D151A7D64D7}" type="parTrans" cxnId="{7988B93E-727F-4519-A5BE-C6DF084017AF}">
      <dgm:prSet/>
      <dgm:spPr/>
      <dgm:t>
        <a:bodyPr/>
        <a:lstStyle/>
        <a:p>
          <a:endParaRPr lang="en-US" b="1">
            <a:cs typeface="B Nazanin" pitchFamily="2" charset="-78"/>
          </a:endParaRPr>
        </a:p>
      </dgm:t>
    </dgm:pt>
    <dgm:pt modelId="{24FBB185-3815-4717-941D-FC2F57609BD2}" type="sibTrans" cxnId="{7988B93E-727F-4519-A5BE-C6DF084017AF}">
      <dgm:prSet/>
      <dgm:spPr/>
      <dgm:t>
        <a:bodyPr/>
        <a:lstStyle/>
        <a:p>
          <a:endParaRPr lang="en-US"/>
        </a:p>
      </dgm:t>
    </dgm:pt>
    <dgm:pt modelId="{D8D28941-EB8F-4898-877A-93F40E041829}" type="pres">
      <dgm:prSet presAssocID="{F0953E03-4185-4348-9B55-933872A0F870}" presName="hierChild1" presStyleCnt="0">
        <dgm:presLayoutVars>
          <dgm:orgChart val="1"/>
          <dgm:chPref val="1"/>
          <dgm:dir/>
          <dgm:animOne val="branch"/>
          <dgm:animLvl val="lvl"/>
          <dgm:resizeHandles/>
        </dgm:presLayoutVars>
      </dgm:prSet>
      <dgm:spPr/>
    </dgm:pt>
    <dgm:pt modelId="{DB6AE9CD-63DE-4B9F-8905-D91B103F3A28}" type="pres">
      <dgm:prSet presAssocID="{4CF6CC23-BC9F-465F-A73C-ED36BD3AEF4D}" presName="hierRoot1" presStyleCnt="0">
        <dgm:presLayoutVars>
          <dgm:hierBranch/>
        </dgm:presLayoutVars>
      </dgm:prSet>
      <dgm:spPr/>
    </dgm:pt>
    <dgm:pt modelId="{36A5EAFE-1752-4E2C-A811-5332A619A025}" type="pres">
      <dgm:prSet presAssocID="{4CF6CC23-BC9F-465F-A73C-ED36BD3AEF4D}" presName="rootComposite1" presStyleCnt="0"/>
      <dgm:spPr/>
    </dgm:pt>
    <dgm:pt modelId="{98E25E10-C988-4715-9699-04E3A790709C}" type="pres">
      <dgm:prSet presAssocID="{4CF6CC23-BC9F-465F-A73C-ED36BD3AEF4D}" presName="rootText1" presStyleLbl="node0" presStyleIdx="0" presStyleCnt="1">
        <dgm:presLayoutVars>
          <dgm:chPref val="3"/>
        </dgm:presLayoutVars>
      </dgm:prSet>
      <dgm:spPr/>
      <dgm:t>
        <a:bodyPr/>
        <a:lstStyle/>
        <a:p>
          <a:endParaRPr lang="en-US"/>
        </a:p>
      </dgm:t>
    </dgm:pt>
    <dgm:pt modelId="{24739727-EE3A-4C01-BFBD-B32B199FC11F}" type="pres">
      <dgm:prSet presAssocID="{4CF6CC23-BC9F-465F-A73C-ED36BD3AEF4D}" presName="rootConnector1" presStyleLbl="node1" presStyleIdx="0" presStyleCnt="0"/>
      <dgm:spPr/>
      <dgm:t>
        <a:bodyPr/>
        <a:lstStyle/>
        <a:p>
          <a:endParaRPr lang="en-US"/>
        </a:p>
      </dgm:t>
    </dgm:pt>
    <dgm:pt modelId="{85EA6E67-57B0-4A17-8B90-54B116141AF8}" type="pres">
      <dgm:prSet presAssocID="{4CF6CC23-BC9F-465F-A73C-ED36BD3AEF4D}" presName="hierChild2" presStyleCnt="0"/>
      <dgm:spPr/>
    </dgm:pt>
    <dgm:pt modelId="{A2DD9A01-0606-4145-B0EF-60E0B859F762}" type="pres">
      <dgm:prSet presAssocID="{FF9A8DDE-BCAE-4B4C-BBF1-19B1D21A98A6}" presName="Name35" presStyleLbl="parChTrans1D2" presStyleIdx="0" presStyleCnt="3"/>
      <dgm:spPr/>
      <dgm:t>
        <a:bodyPr/>
        <a:lstStyle/>
        <a:p>
          <a:endParaRPr lang="en-US"/>
        </a:p>
      </dgm:t>
    </dgm:pt>
    <dgm:pt modelId="{F4ECBF12-2089-414C-8CDB-1D7DD2040DDE}" type="pres">
      <dgm:prSet presAssocID="{2E5E453F-431E-43D5-B699-7950ED5D8AED}" presName="hierRoot2" presStyleCnt="0">
        <dgm:presLayoutVars>
          <dgm:hierBranch/>
        </dgm:presLayoutVars>
      </dgm:prSet>
      <dgm:spPr/>
    </dgm:pt>
    <dgm:pt modelId="{A09388A8-1039-4F1C-A103-740BC79C7905}" type="pres">
      <dgm:prSet presAssocID="{2E5E453F-431E-43D5-B699-7950ED5D8AED}" presName="rootComposite" presStyleCnt="0"/>
      <dgm:spPr/>
    </dgm:pt>
    <dgm:pt modelId="{6AAB02A9-51DA-480D-9164-D75F3DD765B4}" type="pres">
      <dgm:prSet presAssocID="{2E5E453F-431E-43D5-B699-7950ED5D8AED}" presName="rootText" presStyleLbl="node2" presStyleIdx="0" presStyleCnt="3">
        <dgm:presLayoutVars>
          <dgm:chPref val="3"/>
        </dgm:presLayoutVars>
      </dgm:prSet>
      <dgm:spPr/>
      <dgm:t>
        <a:bodyPr/>
        <a:lstStyle/>
        <a:p>
          <a:endParaRPr lang="en-US"/>
        </a:p>
      </dgm:t>
    </dgm:pt>
    <dgm:pt modelId="{2C194FB4-AFA1-48EC-A754-7EF5D291BEBF}" type="pres">
      <dgm:prSet presAssocID="{2E5E453F-431E-43D5-B699-7950ED5D8AED}" presName="rootConnector" presStyleLbl="node2" presStyleIdx="0" presStyleCnt="3"/>
      <dgm:spPr/>
      <dgm:t>
        <a:bodyPr/>
        <a:lstStyle/>
        <a:p>
          <a:endParaRPr lang="en-US"/>
        </a:p>
      </dgm:t>
    </dgm:pt>
    <dgm:pt modelId="{F2411BB4-8DA5-47AA-8EA0-FB09D0FDF95F}" type="pres">
      <dgm:prSet presAssocID="{2E5E453F-431E-43D5-B699-7950ED5D8AED}" presName="hierChild4" presStyleCnt="0"/>
      <dgm:spPr/>
    </dgm:pt>
    <dgm:pt modelId="{0C1CC9CF-4D1C-4DAC-901B-2A8982564621}" type="pres">
      <dgm:prSet presAssocID="{2E5E453F-431E-43D5-B699-7950ED5D8AED}" presName="hierChild5" presStyleCnt="0"/>
      <dgm:spPr/>
    </dgm:pt>
    <dgm:pt modelId="{CFD67BCC-AF8B-4E49-93E5-845880BE11FE}" type="pres">
      <dgm:prSet presAssocID="{3D99288F-1639-4DE3-A6F2-EBC1FC6BBDAE}" presName="Name35" presStyleLbl="parChTrans1D2" presStyleIdx="1" presStyleCnt="3"/>
      <dgm:spPr/>
      <dgm:t>
        <a:bodyPr/>
        <a:lstStyle/>
        <a:p>
          <a:endParaRPr lang="en-US"/>
        </a:p>
      </dgm:t>
    </dgm:pt>
    <dgm:pt modelId="{8279198B-E078-4389-8A2B-304DB908F38D}" type="pres">
      <dgm:prSet presAssocID="{6040B9E7-D9F4-4E89-965A-868AA1DB1AC5}" presName="hierRoot2" presStyleCnt="0">
        <dgm:presLayoutVars>
          <dgm:hierBranch/>
        </dgm:presLayoutVars>
      </dgm:prSet>
      <dgm:spPr/>
    </dgm:pt>
    <dgm:pt modelId="{491B2C39-8735-4973-8EFD-2B76CBF2EBF1}" type="pres">
      <dgm:prSet presAssocID="{6040B9E7-D9F4-4E89-965A-868AA1DB1AC5}" presName="rootComposite" presStyleCnt="0"/>
      <dgm:spPr/>
    </dgm:pt>
    <dgm:pt modelId="{14CDAEB1-B7A8-455D-986F-79C48F8EDBA3}" type="pres">
      <dgm:prSet presAssocID="{6040B9E7-D9F4-4E89-965A-868AA1DB1AC5}" presName="rootText" presStyleLbl="node2" presStyleIdx="1" presStyleCnt="3">
        <dgm:presLayoutVars>
          <dgm:chPref val="3"/>
        </dgm:presLayoutVars>
      </dgm:prSet>
      <dgm:spPr/>
      <dgm:t>
        <a:bodyPr/>
        <a:lstStyle/>
        <a:p>
          <a:endParaRPr lang="en-US"/>
        </a:p>
      </dgm:t>
    </dgm:pt>
    <dgm:pt modelId="{2AA84627-D5BF-4A4F-B834-9EF0ECC32ADB}" type="pres">
      <dgm:prSet presAssocID="{6040B9E7-D9F4-4E89-965A-868AA1DB1AC5}" presName="rootConnector" presStyleLbl="node2" presStyleIdx="1" presStyleCnt="3"/>
      <dgm:spPr/>
      <dgm:t>
        <a:bodyPr/>
        <a:lstStyle/>
        <a:p>
          <a:endParaRPr lang="en-US"/>
        </a:p>
      </dgm:t>
    </dgm:pt>
    <dgm:pt modelId="{AEC0F53E-405D-4DBE-AC83-9C024CF894AE}" type="pres">
      <dgm:prSet presAssocID="{6040B9E7-D9F4-4E89-965A-868AA1DB1AC5}" presName="hierChild4" presStyleCnt="0"/>
      <dgm:spPr/>
    </dgm:pt>
    <dgm:pt modelId="{7296B187-EA40-4ADE-B762-62FD15E056CB}" type="pres">
      <dgm:prSet presAssocID="{6040B9E7-D9F4-4E89-965A-868AA1DB1AC5}" presName="hierChild5" presStyleCnt="0"/>
      <dgm:spPr/>
    </dgm:pt>
    <dgm:pt modelId="{7FDE7FCD-5226-4A94-AFF4-D646B63CDD46}" type="pres">
      <dgm:prSet presAssocID="{860C5112-3A97-4E7A-9D26-4D151A7D64D7}" presName="Name35" presStyleLbl="parChTrans1D2" presStyleIdx="2" presStyleCnt="3"/>
      <dgm:spPr/>
      <dgm:t>
        <a:bodyPr/>
        <a:lstStyle/>
        <a:p>
          <a:endParaRPr lang="en-US"/>
        </a:p>
      </dgm:t>
    </dgm:pt>
    <dgm:pt modelId="{453823DB-DB0D-4436-9287-DDC5B6FF688A}" type="pres">
      <dgm:prSet presAssocID="{89795D17-6944-4FF4-885B-4696191B0BDB}" presName="hierRoot2" presStyleCnt="0">
        <dgm:presLayoutVars>
          <dgm:hierBranch/>
        </dgm:presLayoutVars>
      </dgm:prSet>
      <dgm:spPr/>
    </dgm:pt>
    <dgm:pt modelId="{058DD585-3F26-4DA2-81B4-00EE0CDC7ECF}" type="pres">
      <dgm:prSet presAssocID="{89795D17-6944-4FF4-885B-4696191B0BDB}" presName="rootComposite" presStyleCnt="0"/>
      <dgm:spPr/>
    </dgm:pt>
    <dgm:pt modelId="{16290B04-EA16-4A12-A2B2-155524604EC2}" type="pres">
      <dgm:prSet presAssocID="{89795D17-6944-4FF4-885B-4696191B0BDB}" presName="rootText" presStyleLbl="node2" presStyleIdx="2" presStyleCnt="3">
        <dgm:presLayoutVars>
          <dgm:chPref val="3"/>
        </dgm:presLayoutVars>
      </dgm:prSet>
      <dgm:spPr/>
      <dgm:t>
        <a:bodyPr/>
        <a:lstStyle/>
        <a:p>
          <a:endParaRPr lang="en-US"/>
        </a:p>
      </dgm:t>
    </dgm:pt>
    <dgm:pt modelId="{FF928457-112B-42FB-B94E-019048484FD0}" type="pres">
      <dgm:prSet presAssocID="{89795D17-6944-4FF4-885B-4696191B0BDB}" presName="rootConnector" presStyleLbl="node2" presStyleIdx="2" presStyleCnt="3"/>
      <dgm:spPr/>
      <dgm:t>
        <a:bodyPr/>
        <a:lstStyle/>
        <a:p>
          <a:endParaRPr lang="en-US"/>
        </a:p>
      </dgm:t>
    </dgm:pt>
    <dgm:pt modelId="{1C8C3170-6CBE-4D34-80E9-06AE9EFD0FA4}" type="pres">
      <dgm:prSet presAssocID="{89795D17-6944-4FF4-885B-4696191B0BDB}" presName="hierChild4" presStyleCnt="0"/>
      <dgm:spPr/>
    </dgm:pt>
    <dgm:pt modelId="{5E634E40-F4FB-442F-BB91-0449EF569E6D}" type="pres">
      <dgm:prSet presAssocID="{89795D17-6944-4FF4-885B-4696191B0BDB}" presName="hierChild5" presStyleCnt="0"/>
      <dgm:spPr/>
    </dgm:pt>
    <dgm:pt modelId="{972AC06C-8ADA-46C9-AADC-B25D7BC1491B}" type="pres">
      <dgm:prSet presAssocID="{4CF6CC23-BC9F-465F-A73C-ED36BD3AEF4D}" presName="hierChild3" presStyleCnt="0"/>
      <dgm:spPr/>
    </dgm:pt>
  </dgm:ptLst>
  <dgm:cxnLst>
    <dgm:cxn modelId="{0F5A120B-99B7-4710-BBE2-5A332484B3BF}" type="presOf" srcId="{6040B9E7-D9F4-4E89-965A-868AA1DB1AC5}" destId="{14CDAEB1-B7A8-455D-986F-79C48F8EDBA3}" srcOrd="0" destOrd="0" presId="urn:microsoft.com/office/officeart/2005/8/layout/orgChart1"/>
    <dgm:cxn modelId="{7988B93E-727F-4519-A5BE-C6DF084017AF}" srcId="{4CF6CC23-BC9F-465F-A73C-ED36BD3AEF4D}" destId="{89795D17-6944-4FF4-885B-4696191B0BDB}" srcOrd="2" destOrd="0" parTransId="{860C5112-3A97-4E7A-9D26-4D151A7D64D7}" sibTransId="{24FBB185-3815-4717-941D-FC2F57609BD2}"/>
    <dgm:cxn modelId="{87016A5F-323B-478A-8335-923C88007868}" type="presOf" srcId="{FF9A8DDE-BCAE-4B4C-BBF1-19B1D21A98A6}" destId="{A2DD9A01-0606-4145-B0EF-60E0B859F762}" srcOrd="0" destOrd="0" presId="urn:microsoft.com/office/officeart/2005/8/layout/orgChart1"/>
    <dgm:cxn modelId="{FDAEF334-21B2-4CC3-8D62-631084C79E17}" type="presOf" srcId="{4CF6CC23-BC9F-465F-A73C-ED36BD3AEF4D}" destId="{24739727-EE3A-4C01-BFBD-B32B199FC11F}" srcOrd="1" destOrd="0" presId="urn:microsoft.com/office/officeart/2005/8/layout/orgChart1"/>
    <dgm:cxn modelId="{8EB022B4-CDBB-4390-9883-41FBDE23440E}" type="presOf" srcId="{89795D17-6944-4FF4-885B-4696191B0BDB}" destId="{FF928457-112B-42FB-B94E-019048484FD0}" srcOrd="1" destOrd="0" presId="urn:microsoft.com/office/officeart/2005/8/layout/orgChart1"/>
    <dgm:cxn modelId="{85FE7AA6-655F-4E47-AC59-86C61471B712}" srcId="{4CF6CC23-BC9F-465F-A73C-ED36BD3AEF4D}" destId="{6040B9E7-D9F4-4E89-965A-868AA1DB1AC5}" srcOrd="1" destOrd="0" parTransId="{3D99288F-1639-4DE3-A6F2-EBC1FC6BBDAE}" sibTransId="{6116BB7E-22EA-4F25-982B-9168ABA009A8}"/>
    <dgm:cxn modelId="{E7835BEC-E8EF-413B-BC41-FA36C11ABBEB}" srcId="{F0953E03-4185-4348-9B55-933872A0F870}" destId="{4CF6CC23-BC9F-465F-A73C-ED36BD3AEF4D}" srcOrd="0" destOrd="0" parTransId="{833D4150-C03C-4337-86C6-997E8AC85AAC}" sibTransId="{DE61040F-5B5C-48C1-9511-DC99061FA5E9}"/>
    <dgm:cxn modelId="{F5262399-9D38-40E8-A09F-B3B8B2AD028D}" type="presOf" srcId="{2E5E453F-431E-43D5-B699-7950ED5D8AED}" destId="{2C194FB4-AFA1-48EC-A754-7EF5D291BEBF}" srcOrd="1" destOrd="0" presId="urn:microsoft.com/office/officeart/2005/8/layout/orgChart1"/>
    <dgm:cxn modelId="{92C401CD-448B-4B69-96A5-F1462FAD2776}" srcId="{4CF6CC23-BC9F-465F-A73C-ED36BD3AEF4D}" destId="{2E5E453F-431E-43D5-B699-7950ED5D8AED}" srcOrd="0" destOrd="0" parTransId="{FF9A8DDE-BCAE-4B4C-BBF1-19B1D21A98A6}" sibTransId="{3862F296-795C-4A88-8D30-666EBF5BCFBF}"/>
    <dgm:cxn modelId="{FD137FA4-807F-4974-918A-EA7AEEA63AE0}" type="presOf" srcId="{3D99288F-1639-4DE3-A6F2-EBC1FC6BBDAE}" destId="{CFD67BCC-AF8B-4E49-93E5-845880BE11FE}" srcOrd="0" destOrd="0" presId="urn:microsoft.com/office/officeart/2005/8/layout/orgChart1"/>
    <dgm:cxn modelId="{96E15FFD-FD08-4050-9BB3-77D8350F73E0}" type="presOf" srcId="{89795D17-6944-4FF4-885B-4696191B0BDB}" destId="{16290B04-EA16-4A12-A2B2-155524604EC2}" srcOrd="0" destOrd="0" presId="urn:microsoft.com/office/officeart/2005/8/layout/orgChart1"/>
    <dgm:cxn modelId="{B1B25EAB-4A23-4789-BF09-992B586951E6}" type="presOf" srcId="{4CF6CC23-BC9F-465F-A73C-ED36BD3AEF4D}" destId="{98E25E10-C988-4715-9699-04E3A790709C}" srcOrd="0" destOrd="0" presId="urn:microsoft.com/office/officeart/2005/8/layout/orgChart1"/>
    <dgm:cxn modelId="{A6ADA14E-8021-42EE-A872-F26CA720D373}" type="presOf" srcId="{6040B9E7-D9F4-4E89-965A-868AA1DB1AC5}" destId="{2AA84627-D5BF-4A4F-B834-9EF0ECC32ADB}" srcOrd="1" destOrd="0" presId="urn:microsoft.com/office/officeart/2005/8/layout/orgChart1"/>
    <dgm:cxn modelId="{61546056-272D-48D5-AE3C-89D814E84F9E}" type="presOf" srcId="{2E5E453F-431E-43D5-B699-7950ED5D8AED}" destId="{6AAB02A9-51DA-480D-9164-D75F3DD765B4}" srcOrd="0" destOrd="0" presId="urn:microsoft.com/office/officeart/2005/8/layout/orgChart1"/>
    <dgm:cxn modelId="{486F76A7-C1A7-4CF8-B671-C9A4AED8EE65}" type="presOf" srcId="{F0953E03-4185-4348-9B55-933872A0F870}" destId="{D8D28941-EB8F-4898-877A-93F40E041829}" srcOrd="0" destOrd="0" presId="urn:microsoft.com/office/officeart/2005/8/layout/orgChart1"/>
    <dgm:cxn modelId="{9E4F94BB-5EE0-4B94-A713-9D18FE789A4B}" type="presOf" srcId="{860C5112-3A97-4E7A-9D26-4D151A7D64D7}" destId="{7FDE7FCD-5226-4A94-AFF4-D646B63CDD46}" srcOrd="0" destOrd="0" presId="urn:microsoft.com/office/officeart/2005/8/layout/orgChart1"/>
    <dgm:cxn modelId="{E1897C7C-50D1-4539-8A69-73E2A055D1F5}" type="presParOf" srcId="{D8D28941-EB8F-4898-877A-93F40E041829}" destId="{DB6AE9CD-63DE-4B9F-8905-D91B103F3A28}" srcOrd="0" destOrd="0" presId="urn:microsoft.com/office/officeart/2005/8/layout/orgChart1"/>
    <dgm:cxn modelId="{96968BDC-D8DF-44A3-92E7-595DCFD1DFA4}" type="presParOf" srcId="{DB6AE9CD-63DE-4B9F-8905-D91B103F3A28}" destId="{36A5EAFE-1752-4E2C-A811-5332A619A025}" srcOrd="0" destOrd="0" presId="urn:microsoft.com/office/officeart/2005/8/layout/orgChart1"/>
    <dgm:cxn modelId="{F4A015B5-6F9D-48F6-BD7E-5A6D6F48BDDE}" type="presParOf" srcId="{36A5EAFE-1752-4E2C-A811-5332A619A025}" destId="{98E25E10-C988-4715-9699-04E3A790709C}" srcOrd="0" destOrd="0" presId="urn:microsoft.com/office/officeart/2005/8/layout/orgChart1"/>
    <dgm:cxn modelId="{ED833AB5-6C2D-42BC-A33B-FDEBAE8D1C6C}" type="presParOf" srcId="{36A5EAFE-1752-4E2C-A811-5332A619A025}" destId="{24739727-EE3A-4C01-BFBD-B32B199FC11F}" srcOrd="1" destOrd="0" presId="urn:microsoft.com/office/officeart/2005/8/layout/orgChart1"/>
    <dgm:cxn modelId="{23B342DB-2F45-4A01-962A-1D8C0F925BED}" type="presParOf" srcId="{DB6AE9CD-63DE-4B9F-8905-D91B103F3A28}" destId="{85EA6E67-57B0-4A17-8B90-54B116141AF8}" srcOrd="1" destOrd="0" presId="urn:microsoft.com/office/officeart/2005/8/layout/orgChart1"/>
    <dgm:cxn modelId="{900961E1-601C-4845-BA32-460030BD2C03}" type="presParOf" srcId="{85EA6E67-57B0-4A17-8B90-54B116141AF8}" destId="{A2DD9A01-0606-4145-B0EF-60E0B859F762}" srcOrd="0" destOrd="0" presId="urn:microsoft.com/office/officeart/2005/8/layout/orgChart1"/>
    <dgm:cxn modelId="{BC7C6CF0-E94A-492E-9097-FB43A8CED4EE}" type="presParOf" srcId="{85EA6E67-57B0-4A17-8B90-54B116141AF8}" destId="{F4ECBF12-2089-414C-8CDB-1D7DD2040DDE}" srcOrd="1" destOrd="0" presId="urn:microsoft.com/office/officeart/2005/8/layout/orgChart1"/>
    <dgm:cxn modelId="{9AF074E9-9FCA-4803-A063-467C697F5F75}" type="presParOf" srcId="{F4ECBF12-2089-414C-8CDB-1D7DD2040DDE}" destId="{A09388A8-1039-4F1C-A103-740BC79C7905}" srcOrd="0" destOrd="0" presId="urn:microsoft.com/office/officeart/2005/8/layout/orgChart1"/>
    <dgm:cxn modelId="{C12241B0-E89F-4E05-9809-98512C72B211}" type="presParOf" srcId="{A09388A8-1039-4F1C-A103-740BC79C7905}" destId="{6AAB02A9-51DA-480D-9164-D75F3DD765B4}" srcOrd="0" destOrd="0" presId="urn:microsoft.com/office/officeart/2005/8/layout/orgChart1"/>
    <dgm:cxn modelId="{A6A5FBF8-031B-4475-86C3-BC961522F779}" type="presParOf" srcId="{A09388A8-1039-4F1C-A103-740BC79C7905}" destId="{2C194FB4-AFA1-48EC-A754-7EF5D291BEBF}" srcOrd="1" destOrd="0" presId="urn:microsoft.com/office/officeart/2005/8/layout/orgChart1"/>
    <dgm:cxn modelId="{DF2626C0-8E2A-48F6-ACB1-12C9C7854005}" type="presParOf" srcId="{F4ECBF12-2089-414C-8CDB-1D7DD2040DDE}" destId="{F2411BB4-8DA5-47AA-8EA0-FB09D0FDF95F}" srcOrd="1" destOrd="0" presId="urn:microsoft.com/office/officeart/2005/8/layout/orgChart1"/>
    <dgm:cxn modelId="{4720D895-96C8-4B86-A8B4-909660D203EC}" type="presParOf" srcId="{F4ECBF12-2089-414C-8CDB-1D7DD2040DDE}" destId="{0C1CC9CF-4D1C-4DAC-901B-2A8982564621}" srcOrd="2" destOrd="0" presId="urn:microsoft.com/office/officeart/2005/8/layout/orgChart1"/>
    <dgm:cxn modelId="{869010E2-7A34-46D7-AFA6-966B6D93B115}" type="presParOf" srcId="{85EA6E67-57B0-4A17-8B90-54B116141AF8}" destId="{CFD67BCC-AF8B-4E49-93E5-845880BE11FE}" srcOrd="2" destOrd="0" presId="urn:microsoft.com/office/officeart/2005/8/layout/orgChart1"/>
    <dgm:cxn modelId="{BE39ACA0-A501-4141-8093-0FF36EB7E2E7}" type="presParOf" srcId="{85EA6E67-57B0-4A17-8B90-54B116141AF8}" destId="{8279198B-E078-4389-8A2B-304DB908F38D}" srcOrd="3" destOrd="0" presId="urn:microsoft.com/office/officeart/2005/8/layout/orgChart1"/>
    <dgm:cxn modelId="{A2A1B5C2-06AD-4D70-A145-32E6897B836B}" type="presParOf" srcId="{8279198B-E078-4389-8A2B-304DB908F38D}" destId="{491B2C39-8735-4973-8EFD-2B76CBF2EBF1}" srcOrd="0" destOrd="0" presId="urn:microsoft.com/office/officeart/2005/8/layout/orgChart1"/>
    <dgm:cxn modelId="{1ABA1FDA-3C65-47BF-9C93-D5357CB665C6}" type="presParOf" srcId="{491B2C39-8735-4973-8EFD-2B76CBF2EBF1}" destId="{14CDAEB1-B7A8-455D-986F-79C48F8EDBA3}" srcOrd="0" destOrd="0" presId="urn:microsoft.com/office/officeart/2005/8/layout/orgChart1"/>
    <dgm:cxn modelId="{CBB43EFF-1911-4BAB-BE47-639699F185EE}" type="presParOf" srcId="{491B2C39-8735-4973-8EFD-2B76CBF2EBF1}" destId="{2AA84627-D5BF-4A4F-B834-9EF0ECC32ADB}" srcOrd="1" destOrd="0" presId="urn:microsoft.com/office/officeart/2005/8/layout/orgChart1"/>
    <dgm:cxn modelId="{BD7850D1-A9F1-4388-9C55-803E594FBDA3}" type="presParOf" srcId="{8279198B-E078-4389-8A2B-304DB908F38D}" destId="{AEC0F53E-405D-4DBE-AC83-9C024CF894AE}" srcOrd="1" destOrd="0" presId="urn:microsoft.com/office/officeart/2005/8/layout/orgChart1"/>
    <dgm:cxn modelId="{11E4A428-59AB-412F-AA63-2CA3327AA625}" type="presParOf" srcId="{8279198B-E078-4389-8A2B-304DB908F38D}" destId="{7296B187-EA40-4ADE-B762-62FD15E056CB}" srcOrd="2" destOrd="0" presId="urn:microsoft.com/office/officeart/2005/8/layout/orgChart1"/>
    <dgm:cxn modelId="{657E3842-BBDD-49F5-BE9C-CF5ADA0E8945}" type="presParOf" srcId="{85EA6E67-57B0-4A17-8B90-54B116141AF8}" destId="{7FDE7FCD-5226-4A94-AFF4-D646B63CDD46}" srcOrd="4" destOrd="0" presId="urn:microsoft.com/office/officeart/2005/8/layout/orgChart1"/>
    <dgm:cxn modelId="{AE00C8D1-5D93-407D-8F7C-11BDDDDD6BEA}" type="presParOf" srcId="{85EA6E67-57B0-4A17-8B90-54B116141AF8}" destId="{453823DB-DB0D-4436-9287-DDC5B6FF688A}" srcOrd="5" destOrd="0" presId="urn:microsoft.com/office/officeart/2005/8/layout/orgChart1"/>
    <dgm:cxn modelId="{CF246D73-D6E9-48E4-9D23-B7BA0FFEE27D}" type="presParOf" srcId="{453823DB-DB0D-4436-9287-DDC5B6FF688A}" destId="{058DD585-3F26-4DA2-81B4-00EE0CDC7ECF}" srcOrd="0" destOrd="0" presId="urn:microsoft.com/office/officeart/2005/8/layout/orgChart1"/>
    <dgm:cxn modelId="{69D131B8-75FF-4AFA-A140-2C6B880A0B59}" type="presParOf" srcId="{058DD585-3F26-4DA2-81B4-00EE0CDC7ECF}" destId="{16290B04-EA16-4A12-A2B2-155524604EC2}" srcOrd="0" destOrd="0" presId="urn:microsoft.com/office/officeart/2005/8/layout/orgChart1"/>
    <dgm:cxn modelId="{689FD721-3A21-4E20-BE45-68A8E87E5D2E}" type="presParOf" srcId="{058DD585-3F26-4DA2-81B4-00EE0CDC7ECF}" destId="{FF928457-112B-42FB-B94E-019048484FD0}" srcOrd="1" destOrd="0" presId="urn:microsoft.com/office/officeart/2005/8/layout/orgChart1"/>
    <dgm:cxn modelId="{F2A7330C-B506-4B7C-8CC9-89479AE7DF51}" type="presParOf" srcId="{453823DB-DB0D-4436-9287-DDC5B6FF688A}" destId="{1C8C3170-6CBE-4D34-80E9-06AE9EFD0FA4}" srcOrd="1" destOrd="0" presId="urn:microsoft.com/office/officeart/2005/8/layout/orgChart1"/>
    <dgm:cxn modelId="{9B7986CF-7FCE-42F5-9B0A-6E0B0F979FB7}" type="presParOf" srcId="{453823DB-DB0D-4436-9287-DDC5B6FF688A}" destId="{5E634E40-F4FB-442F-BB91-0449EF569E6D}" srcOrd="2" destOrd="0" presId="urn:microsoft.com/office/officeart/2005/8/layout/orgChart1"/>
    <dgm:cxn modelId="{BCB895C6-B5E0-4B6F-8DCF-0BF00D03377F}" type="presParOf" srcId="{DB6AE9CD-63DE-4B9F-8905-D91B103F3A28}" destId="{972AC06C-8ADA-46C9-AADC-B25D7BC1491B}" srcOrd="2" destOrd="0" presId="urn:microsoft.com/office/officeart/2005/8/layout/orgChart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استاندارد و ضوابط طرح</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استاندارد و ضوابط</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برنامه فیزیکی و سرانه ها</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1E453D72-F769-459D-BB98-08B95C1229AA}">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200" b="1" dirty="0" smtClean="0">
              <a:latin typeface="Adobe Arabic" pitchFamily="18" charset="-78"/>
              <a:cs typeface="Adobe Arabic" pitchFamily="18" charset="-78"/>
            </a:rPr>
            <a:t>دیاگرام ها</a:t>
          </a:r>
          <a:endParaRPr lang="en-US" sz="1200" b="1" dirty="0">
            <a:latin typeface="Adobe Arabic" pitchFamily="18" charset="-78"/>
            <a:cs typeface="Adobe Arabic" pitchFamily="18" charset="-78"/>
          </a:endParaRPr>
        </a:p>
      </dgm:t>
    </dgm:pt>
    <dgm:pt modelId="{2402225B-4811-459A-B62E-5381096BED05}" type="parTrans" cxnId="{C683FD0C-9875-4868-BDCB-57BADABF59EC}">
      <dgm:prSet/>
      <dgm:spPr/>
      <dgm:t>
        <a:bodyPr/>
        <a:lstStyle/>
        <a:p>
          <a:endParaRPr lang="en-US"/>
        </a:p>
      </dgm:t>
    </dgm:pt>
    <dgm:pt modelId="{0BF900BD-1A4D-4751-B738-0E0FAB24699F}" type="sibTrans" cxnId="{C683FD0C-9875-4868-BDCB-57BADABF59EC}">
      <dgm:prSet/>
      <dgm:spPr/>
      <dgm:t>
        <a:bodyPr/>
        <a:lstStyle/>
        <a:p>
          <a:endParaRPr lang="en-US"/>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3"/>
      <dgm:spPr/>
      <dgm:t>
        <a:bodyPr/>
        <a:lstStyle/>
        <a:p>
          <a:endParaRPr lang="en-US"/>
        </a:p>
      </dgm:t>
    </dgm:pt>
    <dgm:pt modelId="{79CB2974-4258-4016-BED7-D8F79A328CFF}" type="pres">
      <dgm:prSet presAssocID="{B0C98B80-C636-4289-B0E3-99BC6FA52F85}" presName="childText" presStyleLbl="bgAcc1" presStyleIdx="0" presStyleCnt="3"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3"/>
      <dgm:spPr/>
      <dgm:t>
        <a:bodyPr/>
        <a:lstStyle/>
        <a:p>
          <a:endParaRPr lang="en-US"/>
        </a:p>
      </dgm:t>
    </dgm:pt>
    <dgm:pt modelId="{48A8F91F-0BEB-459F-B104-137E6B37B380}" type="pres">
      <dgm:prSet presAssocID="{ECA2AFDE-3C28-493C-8D37-53A8A225DE7B}" presName="childText" presStyleLbl="bgAcc1" presStyleIdx="1" presStyleCnt="3" custScaleY="47877">
        <dgm:presLayoutVars>
          <dgm:bulletEnabled val="1"/>
        </dgm:presLayoutVars>
      </dgm:prSet>
      <dgm:spPr/>
      <dgm:t>
        <a:bodyPr/>
        <a:lstStyle/>
        <a:p>
          <a:endParaRPr lang="en-US"/>
        </a:p>
      </dgm:t>
    </dgm:pt>
    <dgm:pt modelId="{490CFA41-6722-4D36-9F8E-3E0C99C250B6}" type="pres">
      <dgm:prSet presAssocID="{2402225B-4811-459A-B62E-5381096BED05}" presName="Name13" presStyleLbl="parChTrans1D2" presStyleIdx="2" presStyleCnt="3"/>
      <dgm:spPr/>
      <dgm:t>
        <a:bodyPr/>
        <a:lstStyle/>
        <a:p>
          <a:endParaRPr lang="en-US"/>
        </a:p>
      </dgm:t>
    </dgm:pt>
    <dgm:pt modelId="{8FFD3124-CC75-4427-B998-D4B675CF2F13}" type="pres">
      <dgm:prSet presAssocID="{1E453D72-F769-459D-BB98-08B95C1229AA}" presName="childText" presStyleLbl="bgAcc1" presStyleIdx="2" presStyleCnt="3" custScaleY="47877">
        <dgm:presLayoutVars>
          <dgm:bulletEnabled val="1"/>
        </dgm:presLayoutVars>
      </dgm:prSet>
      <dgm:spPr/>
      <dgm:t>
        <a:bodyPr/>
        <a:lstStyle/>
        <a:p>
          <a:endParaRPr lang="en-US"/>
        </a:p>
      </dgm:t>
    </dgm:pt>
  </dgm:ptLst>
  <dgm:cxnLst>
    <dgm:cxn modelId="{69165493-4B86-4F84-9B98-A14923A18B5A}" type="presOf" srcId="{12876316-C5BB-4D54-B887-BF2157DDBC57}" destId="{7327A21F-FBF3-4FFB-AA49-57252446DE80}" srcOrd="0" destOrd="0" presId="urn:microsoft.com/office/officeart/2005/8/layout/hierarchy3"/>
    <dgm:cxn modelId="{FF148CDD-105B-44CD-A570-78C72850F20F}" type="presOf" srcId="{ECA2AFDE-3C28-493C-8D37-53A8A225DE7B}" destId="{48A8F91F-0BEB-459F-B104-137E6B37B380}" srcOrd="0" destOrd="0" presId="urn:microsoft.com/office/officeart/2005/8/layout/hierarchy3"/>
    <dgm:cxn modelId="{F4D9F952-2490-4692-912C-5B821F4C78FF}" type="presOf" srcId="{2402225B-4811-459A-B62E-5381096BED05}" destId="{490CFA41-6722-4D36-9F8E-3E0C99C250B6}" srcOrd="0" destOrd="0" presId="urn:microsoft.com/office/officeart/2005/8/layout/hierarchy3"/>
    <dgm:cxn modelId="{6A9194BA-4865-4B10-86BE-5DC767D2EC5D}" type="presOf" srcId="{B0C98B80-C636-4289-B0E3-99BC6FA52F85}" destId="{79CB2974-4258-4016-BED7-D8F79A328CFF}"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2560512C-CDC0-414D-8543-19A3AD2D1687}" type="presOf" srcId="{E99AE880-5184-43FC-B30F-826825F35397}" destId="{A37FE8A8-C0FC-4112-9691-C0E7F2E8C239}" srcOrd="0" destOrd="0" presId="urn:microsoft.com/office/officeart/2005/8/layout/hierarchy3"/>
    <dgm:cxn modelId="{366707B6-54D1-4C37-9525-0732C46A2DBD}" type="presOf" srcId="{1E453D72-F769-459D-BB98-08B95C1229AA}" destId="{8FFD3124-CC75-4427-B998-D4B675CF2F13}"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60D47DF4-12FA-4FD0-97B8-555A0EE45F70}" type="presOf" srcId="{49BAB4D9-722C-4BFC-AB7A-4C631AE85301}" destId="{CF85CB47-4192-45EA-A07E-C73D4636A4A6}" srcOrd="1" destOrd="0" presId="urn:microsoft.com/office/officeart/2005/8/layout/hierarchy3"/>
    <dgm:cxn modelId="{12BEC7A0-3767-4D25-A9E6-A4DAE09CD245}" type="presOf" srcId="{08B7A69D-981F-404F-9E88-BE92D83A7CD9}" destId="{469BB64D-B3FE-4EA2-9407-FC3C9D6732CC}" srcOrd="0" destOrd="0" presId="urn:microsoft.com/office/officeart/2005/8/layout/hierarchy3"/>
    <dgm:cxn modelId="{C683FD0C-9875-4868-BDCB-57BADABF59EC}" srcId="{49BAB4D9-722C-4BFC-AB7A-4C631AE85301}" destId="{1E453D72-F769-459D-BB98-08B95C1229AA}" srcOrd="2" destOrd="0" parTransId="{2402225B-4811-459A-B62E-5381096BED05}" sibTransId="{0BF900BD-1A4D-4751-B738-0E0FAB24699F}"/>
    <dgm:cxn modelId="{97FFCC77-B200-4294-A7A8-6521FBB9E6B5}" srcId="{08B7A69D-981F-404F-9E88-BE92D83A7CD9}" destId="{49BAB4D9-722C-4BFC-AB7A-4C631AE85301}" srcOrd="0" destOrd="0" parTransId="{8506FD54-BD3D-4F6E-8E4F-CA75411B4BE9}" sibTransId="{D11877B2-86AA-4AEE-8F67-B909BE07454F}"/>
    <dgm:cxn modelId="{6D44C936-DF11-47ED-AA44-A982FF498C5A}" type="presOf" srcId="{49BAB4D9-722C-4BFC-AB7A-4C631AE85301}" destId="{512A1A97-E871-4C43-915B-C8BF0EEA166A}" srcOrd="0" destOrd="0" presId="urn:microsoft.com/office/officeart/2005/8/layout/hierarchy3"/>
    <dgm:cxn modelId="{DA595172-6D6D-4F1C-9971-BF0742D5ECAB}" type="presParOf" srcId="{469BB64D-B3FE-4EA2-9407-FC3C9D6732CC}" destId="{43B5C500-036C-44BF-8440-A2477AB6E2FA}" srcOrd="0" destOrd="0" presId="urn:microsoft.com/office/officeart/2005/8/layout/hierarchy3"/>
    <dgm:cxn modelId="{6B6E900B-095F-4692-AD9D-A0953F402D4A}" type="presParOf" srcId="{43B5C500-036C-44BF-8440-A2477AB6E2FA}" destId="{88E6AA1D-461B-4711-9863-ECC7F78F8667}" srcOrd="0" destOrd="0" presId="urn:microsoft.com/office/officeart/2005/8/layout/hierarchy3"/>
    <dgm:cxn modelId="{2A22A38B-E7CB-42D6-9C2A-68DC7C7D57E5}" type="presParOf" srcId="{88E6AA1D-461B-4711-9863-ECC7F78F8667}" destId="{512A1A97-E871-4C43-915B-C8BF0EEA166A}" srcOrd="0" destOrd="0" presId="urn:microsoft.com/office/officeart/2005/8/layout/hierarchy3"/>
    <dgm:cxn modelId="{C9753698-A157-41A8-8CE4-20C9EB2A088C}" type="presParOf" srcId="{88E6AA1D-461B-4711-9863-ECC7F78F8667}" destId="{CF85CB47-4192-45EA-A07E-C73D4636A4A6}" srcOrd="1" destOrd="0" presId="urn:microsoft.com/office/officeart/2005/8/layout/hierarchy3"/>
    <dgm:cxn modelId="{78560ED6-0039-4D58-999B-E25A25A9EF44}" type="presParOf" srcId="{43B5C500-036C-44BF-8440-A2477AB6E2FA}" destId="{7F9B1F4E-7369-4236-8C8A-0B111FE9C355}" srcOrd="1" destOrd="0" presId="urn:microsoft.com/office/officeart/2005/8/layout/hierarchy3"/>
    <dgm:cxn modelId="{64E9D704-E026-42C0-8B04-254832C8338D}" type="presParOf" srcId="{7F9B1F4E-7369-4236-8C8A-0B111FE9C355}" destId="{A37FE8A8-C0FC-4112-9691-C0E7F2E8C239}" srcOrd="0" destOrd="0" presId="urn:microsoft.com/office/officeart/2005/8/layout/hierarchy3"/>
    <dgm:cxn modelId="{03CB2CE1-9227-4CEE-A1EB-F7B7CF4E3CB8}" type="presParOf" srcId="{7F9B1F4E-7369-4236-8C8A-0B111FE9C355}" destId="{79CB2974-4258-4016-BED7-D8F79A328CFF}" srcOrd="1" destOrd="0" presId="urn:microsoft.com/office/officeart/2005/8/layout/hierarchy3"/>
    <dgm:cxn modelId="{D74B0427-4BA2-47F9-9F5C-5454CFDC3433}" type="presParOf" srcId="{7F9B1F4E-7369-4236-8C8A-0B111FE9C355}" destId="{7327A21F-FBF3-4FFB-AA49-57252446DE80}" srcOrd="2" destOrd="0" presId="urn:microsoft.com/office/officeart/2005/8/layout/hierarchy3"/>
    <dgm:cxn modelId="{FFEC0180-2C56-4F38-B4B4-B8AECAC3E15B}" type="presParOf" srcId="{7F9B1F4E-7369-4236-8C8A-0B111FE9C355}" destId="{48A8F91F-0BEB-459F-B104-137E6B37B380}" srcOrd="3" destOrd="0" presId="urn:microsoft.com/office/officeart/2005/8/layout/hierarchy3"/>
    <dgm:cxn modelId="{482F1F86-1B97-4B30-887D-1B52B3C082E3}" type="presParOf" srcId="{7F9B1F4E-7369-4236-8C8A-0B111FE9C355}" destId="{490CFA41-6722-4D36-9F8E-3E0C99C250B6}" srcOrd="4" destOrd="0" presId="urn:microsoft.com/office/officeart/2005/8/layout/hierarchy3"/>
    <dgm:cxn modelId="{C94A6E7A-5841-44CD-9468-4B041EC29399}" type="presParOf" srcId="{7F9B1F4E-7369-4236-8C8A-0B111FE9C355}" destId="{8FFD3124-CC75-4427-B998-D4B675CF2F13}" srcOrd="5"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3088EB76-6199-49D0-B058-6809D04853AB}" type="doc">
      <dgm:prSet loTypeId="urn:microsoft.com/office/officeart/2005/8/layout/orgChart1" loCatId="hierarchy" qsTypeId="urn:microsoft.com/office/officeart/2005/8/quickstyle/simple3" qsCatId="simple" csTypeId="urn:microsoft.com/office/officeart/2005/8/colors/accent1_2" csCatId="accent1" phldr="1"/>
      <dgm:spPr/>
    </dgm:pt>
    <dgm:pt modelId="{40C590B4-1C18-45F8-86E3-BABFECAB2EA9}">
      <dgm:prSet custT="1"/>
      <dgm:spPr>
        <a:solidFill>
          <a:srgbClr val="CC9900"/>
        </a:solidFill>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800" b="1" i="0" u="none" strike="noStrike" cap="none" normalizeH="0" baseline="0" dirty="0" smtClean="0">
              <a:ln/>
              <a:effectLst/>
              <a:latin typeface="Arial" pitchFamily="34" charset="0"/>
              <a:ea typeface="Times New Roman" pitchFamily="18" charset="0"/>
              <a:cs typeface="B Nazanin" pitchFamily="2" charset="-78"/>
            </a:rPr>
            <a:t>عرصه پشت</a:t>
          </a:r>
          <a:r>
            <a:rPr kumimoji="0" lang="ar-SA" sz="1800" b="1" i="0" u="none" strike="noStrike" cap="none" normalizeH="0" baseline="0" dirty="0" smtClean="0">
              <a:ln/>
              <a:effectLst/>
              <a:latin typeface="Arial" pitchFamily="34" charset="0"/>
              <a:ea typeface="Times New Roman" pitchFamily="18" charset="0"/>
              <a:cs typeface="B Nazanin" pitchFamily="2" charset="-78"/>
            </a:rPr>
            <a:t>ي</a:t>
          </a:r>
          <a:r>
            <a:rPr kumimoji="0" lang="fa-IR" sz="1800" b="1" i="0" u="none" strike="noStrike" cap="none" normalizeH="0" baseline="0" dirty="0" smtClean="0">
              <a:ln/>
              <a:effectLst/>
              <a:latin typeface="Arial" pitchFamily="34" charset="0"/>
              <a:ea typeface="Times New Roman" pitchFamily="18" charset="0"/>
              <a:cs typeface="B Nazanin" pitchFamily="2" charset="-78"/>
            </a:rPr>
            <a:t>بانی</a:t>
          </a:r>
          <a:endParaRPr kumimoji="0" lang="en-US" sz="1800" b="1" i="0" u="none" strike="noStrike" cap="none" normalizeH="0" baseline="0" dirty="0" smtClean="0">
            <a:ln/>
            <a:effectLst/>
            <a:latin typeface="Arial" pitchFamily="34" charset="0"/>
            <a:cs typeface="B Nazanin" pitchFamily="2" charset="-78"/>
          </a:endParaRPr>
        </a:p>
      </dgm:t>
    </dgm:pt>
    <dgm:pt modelId="{09D99B9A-89B7-4699-9764-561FA00EAF23}" type="parTrans" cxnId="{5BE60DD5-ADAC-4D45-AAA5-6A281B2B1AA0}">
      <dgm:prSet/>
      <dgm:spPr/>
      <dgm:t>
        <a:bodyPr/>
        <a:lstStyle/>
        <a:p>
          <a:endParaRPr lang="en-US"/>
        </a:p>
      </dgm:t>
    </dgm:pt>
    <dgm:pt modelId="{22BF0A4D-F7AD-4825-9ECA-CDF422552B8D}" type="sibTrans" cxnId="{5BE60DD5-ADAC-4D45-AAA5-6A281B2B1AA0}">
      <dgm:prSet/>
      <dgm:spPr/>
      <dgm:t>
        <a:bodyPr/>
        <a:lstStyle/>
        <a:p>
          <a:endParaRPr lang="en-US"/>
        </a:p>
      </dgm:t>
    </dgm:pt>
    <dgm:pt modelId="{6C273E06-9EB4-4C6B-BA35-E1A971EB5971}">
      <dgm:prSet custT="1"/>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cap="none" normalizeH="0" baseline="0" dirty="0" smtClean="0">
              <a:ln/>
              <a:effectLst/>
              <a:latin typeface="Arial" pitchFamily="34" charset="0"/>
              <a:ea typeface="Times New Roman" pitchFamily="18" charset="0"/>
              <a:cs typeface="B Nazanin" pitchFamily="2" charset="-78"/>
            </a:rPr>
            <a:t>فضای سبز</a:t>
          </a:r>
          <a:endParaRPr kumimoji="0" lang="fa-IR" sz="1600" b="1" i="0" u="none" strike="noStrike" cap="none" normalizeH="0" baseline="0" dirty="0" smtClean="0">
            <a:ln/>
            <a:effectLst/>
            <a:latin typeface="Arial" pitchFamily="34" charset="0"/>
            <a:cs typeface="B Nazanin" pitchFamily="2" charset="-78"/>
          </a:endParaRPr>
        </a:p>
      </dgm:t>
    </dgm:pt>
    <dgm:pt modelId="{E335A524-C019-405F-807D-3864AF609B00}" type="parTrans" cxnId="{2DA6AEC1-5892-4EF4-9980-5A2A71F5DDFC}">
      <dgm:prSet/>
      <dgm:spPr/>
      <dgm:t>
        <a:bodyPr/>
        <a:lstStyle/>
        <a:p>
          <a:endParaRPr lang="en-US" b="1">
            <a:cs typeface="B Nazanin" pitchFamily="2" charset="-78"/>
          </a:endParaRPr>
        </a:p>
      </dgm:t>
    </dgm:pt>
    <dgm:pt modelId="{6C4BB4EF-2DBF-444F-B1B8-D3B32058A4B4}" type="sibTrans" cxnId="{2DA6AEC1-5892-4EF4-9980-5A2A71F5DDFC}">
      <dgm:prSet/>
      <dgm:spPr/>
      <dgm:t>
        <a:bodyPr/>
        <a:lstStyle/>
        <a:p>
          <a:endParaRPr lang="en-US"/>
        </a:p>
      </dgm:t>
    </dgm:pt>
    <dgm:pt modelId="{E4347AEC-E5C7-4E25-A373-12203613E2DB}">
      <dgm:prSet custT="1"/>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cap="none" normalizeH="0" baseline="0" dirty="0" smtClean="0">
              <a:ln/>
              <a:effectLst/>
              <a:latin typeface="Arial" pitchFamily="34" charset="0"/>
              <a:ea typeface="Times New Roman" pitchFamily="18" charset="0"/>
              <a:cs typeface="B Nazanin" pitchFamily="2" charset="-78"/>
            </a:rPr>
            <a:t>پارک</a:t>
          </a:r>
          <a:r>
            <a:rPr kumimoji="0" lang="ar-SA" sz="1600" b="1" i="0" u="none" strike="noStrike" cap="none" normalizeH="0" baseline="0" dirty="0" smtClean="0">
              <a:ln/>
              <a:effectLst/>
              <a:latin typeface="Arial" pitchFamily="34" charset="0"/>
              <a:ea typeface="Times New Roman" pitchFamily="18" charset="0"/>
              <a:cs typeface="B Nazanin" pitchFamily="2" charset="-78"/>
            </a:rPr>
            <a:t>ي</a:t>
          </a:r>
          <a:r>
            <a:rPr kumimoji="0" lang="fa-IR" sz="1600" b="1" i="0" u="none" strike="noStrike" cap="none" normalizeH="0" baseline="0" dirty="0" smtClean="0">
              <a:ln/>
              <a:effectLst/>
              <a:latin typeface="Arial" pitchFamily="34" charset="0"/>
              <a:ea typeface="Times New Roman" pitchFamily="18" charset="0"/>
              <a:cs typeface="B Nazanin" pitchFamily="2" charset="-78"/>
            </a:rPr>
            <a:t>نگ</a:t>
          </a:r>
          <a:endParaRPr kumimoji="0" lang="fa-IR" sz="1600" b="1" i="0" u="none" strike="noStrike" cap="none" normalizeH="0" baseline="0" dirty="0" smtClean="0">
            <a:ln/>
            <a:effectLst/>
            <a:latin typeface="Arial" pitchFamily="34" charset="0"/>
            <a:cs typeface="B Nazanin" pitchFamily="2" charset="-78"/>
          </a:endParaRPr>
        </a:p>
      </dgm:t>
    </dgm:pt>
    <dgm:pt modelId="{6C4B88F2-383C-432C-837D-BE1F12A7C2FB}" type="parTrans" cxnId="{FCB84749-C008-4461-8F49-DCD3AA2A96AF}">
      <dgm:prSet/>
      <dgm:spPr/>
      <dgm:t>
        <a:bodyPr/>
        <a:lstStyle/>
        <a:p>
          <a:endParaRPr lang="en-US" b="1">
            <a:cs typeface="B Nazanin" pitchFamily="2" charset="-78"/>
          </a:endParaRPr>
        </a:p>
      </dgm:t>
    </dgm:pt>
    <dgm:pt modelId="{BC148923-6A14-4513-8F79-0542894DF8A6}" type="sibTrans" cxnId="{FCB84749-C008-4461-8F49-DCD3AA2A96AF}">
      <dgm:prSet/>
      <dgm:spPr/>
      <dgm:t>
        <a:bodyPr/>
        <a:lstStyle/>
        <a:p>
          <a:endParaRPr lang="en-US"/>
        </a:p>
      </dgm:t>
    </dgm:pt>
    <dgm:pt modelId="{86D2150E-39FF-4B4A-A833-6792C12A57A8}">
      <dgm:prSet custT="1"/>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cap="none" normalizeH="0" baseline="0" dirty="0" smtClean="0">
              <a:ln/>
              <a:effectLst/>
              <a:latin typeface="Arial" pitchFamily="34" charset="0"/>
              <a:ea typeface="Times New Roman" pitchFamily="18" charset="0"/>
              <a:cs typeface="B Nazanin" pitchFamily="2" charset="-78"/>
            </a:rPr>
            <a:t>خدمه</a:t>
          </a:r>
          <a:endParaRPr kumimoji="0" lang="fa-IR" sz="1600" b="1" i="0" u="none" strike="noStrike" cap="none" normalizeH="0" baseline="0" dirty="0" smtClean="0">
            <a:ln/>
            <a:effectLst/>
            <a:latin typeface="Arial" pitchFamily="34" charset="0"/>
            <a:cs typeface="B Nazanin" pitchFamily="2" charset="-78"/>
          </a:endParaRPr>
        </a:p>
      </dgm:t>
    </dgm:pt>
    <dgm:pt modelId="{B704AE2E-D295-4949-8CDE-DFE53158FA9D}" type="parTrans" cxnId="{D1436B0B-C953-486A-9B5A-09A94B289429}">
      <dgm:prSet/>
      <dgm:spPr/>
      <dgm:t>
        <a:bodyPr/>
        <a:lstStyle/>
        <a:p>
          <a:endParaRPr lang="en-US" b="1">
            <a:cs typeface="B Nazanin" pitchFamily="2" charset="-78"/>
          </a:endParaRPr>
        </a:p>
      </dgm:t>
    </dgm:pt>
    <dgm:pt modelId="{357DC6D2-DD2F-4334-938A-4EF9AB523FE5}" type="sibTrans" cxnId="{D1436B0B-C953-486A-9B5A-09A94B289429}">
      <dgm:prSet/>
      <dgm:spPr/>
      <dgm:t>
        <a:bodyPr/>
        <a:lstStyle/>
        <a:p>
          <a:endParaRPr lang="en-US"/>
        </a:p>
      </dgm:t>
    </dgm:pt>
    <dgm:pt modelId="{E570AA24-FB72-4DF9-8500-29E9F2889209}">
      <dgm:prSet custT="1"/>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cap="none" normalizeH="0" baseline="0" dirty="0" smtClean="0">
              <a:ln/>
              <a:effectLst/>
              <a:latin typeface="Arial" pitchFamily="34" charset="0"/>
              <a:ea typeface="Times New Roman" pitchFamily="18" charset="0"/>
              <a:cs typeface="B Nazanin" pitchFamily="2" charset="-78"/>
            </a:rPr>
            <a:t>تاس</a:t>
          </a:r>
          <a:r>
            <a:rPr kumimoji="0" lang="ar-SA" sz="1600" b="1" i="0" u="none" strike="noStrike" cap="none" normalizeH="0" baseline="0" dirty="0" smtClean="0">
              <a:ln/>
              <a:effectLst/>
              <a:latin typeface="Arial" pitchFamily="34" charset="0"/>
              <a:ea typeface="Times New Roman" pitchFamily="18" charset="0"/>
              <a:cs typeface="B Nazanin" pitchFamily="2" charset="-78"/>
            </a:rPr>
            <a:t>ي</a:t>
          </a:r>
          <a:r>
            <a:rPr kumimoji="0" lang="fa-IR" sz="1600" b="1" i="0" u="none" strike="noStrike" cap="none" normalizeH="0" baseline="0" dirty="0" smtClean="0">
              <a:ln/>
              <a:effectLst/>
              <a:latin typeface="Arial" pitchFamily="34" charset="0"/>
              <a:ea typeface="Times New Roman" pitchFamily="18" charset="0"/>
              <a:cs typeface="B Nazanin" pitchFamily="2" charset="-78"/>
            </a:rPr>
            <a:t>سات</a:t>
          </a:r>
          <a:endParaRPr kumimoji="0" lang="fa-IR" sz="1600" b="1" i="0" u="none" strike="noStrike" cap="none" normalizeH="0" baseline="0" dirty="0" smtClean="0">
            <a:ln/>
            <a:effectLst/>
            <a:latin typeface="Arial" pitchFamily="34" charset="0"/>
            <a:cs typeface="B Nazanin" pitchFamily="2" charset="-78"/>
          </a:endParaRPr>
        </a:p>
      </dgm:t>
    </dgm:pt>
    <dgm:pt modelId="{BCB1001A-F95E-4F76-A44C-5656E7E44A41}" type="parTrans" cxnId="{22C46165-26F3-4D12-90FE-47E9CEEA3904}">
      <dgm:prSet/>
      <dgm:spPr/>
      <dgm:t>
        <a:bodyPr/>
        <a:lstStyle/>
        <a:p>
          <a:endParaRPr lang="en-US" b="1">
            <a:cs typeface="B Nazanin" pitchFamily="2" charset="-78"/>
          </a:endParaRPr>
        </a:p>
      </dgm:t>
    </dgm:pt>
    <dgm:pt modelId="{0FB54B2F-246D-4470-AB62-62AFC7F710D4}" type="sibTrans" cxnId="{22C46165-26F3-4D12-90FE-47E9CEEA3904}">
      <dgm:prSet/>
      <dgm:spPr/>
      <dgm:t>
        <a:bodyPr/>
        <a:lstStyle/>
        <a:p>
          <a:endParaRPr lang="en-US"/>
        </a:p>
      </dgm:t>
    </dgm:pt>
    <dgm:pt modelId="{9E152CF4-8805-4B7D-96AD-D8C9A5AB4C61}">
      <dgm:prSet custT="1"/>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cap="none" normalizeH="0" baseline="0" dirty="0" smtClean="0">
              <a:ln/>
              <a:effectLst/>
              <a:latin typeface="Arial" pitchFamily="34" charset="0"/>
              <a:ea typeface="Times New Roman" pitchFamily="18" charset="0"/>
              <a:cs typeface="B Nazanin" pitchFamily="2" charset="-78"/>
            </a:rPr>
            <a:t>انبار</a:t>
          </a:r>
          <a:endParaRPr kumimoji="0" lang="fa-IR" sz="1600" b="1" i="0" u="none" strike="noStrike" cap="none" normalizeH="0" baseline="0" dirty="0" smtClean="0">
            <a:ln/>
            <a:effectLst/>
            <a:latin typeface="Arial" pitchFamily="34" charset="0"/>
            <a:cs typeface="B Nazanin" pitchFamily="2" charset="-78"/>
          </a:endParaRPr>
        </a:p>
      </dgm:t>
    </dgm:pt>
    <dgm:pt modelId="{BBDC2FB3-26BF-4DAD-9AC4-4A30AAF15164}" type="parTrans" cxnId="{843C7A07-0749-4A19-8BEF-5EF0D0E57BC3}">
      <dgm:prSet/>
      <dgm:spPr/>
      <dgm:t>
        <a:bodyPr/>
        <a:lstStyle/>
        <a:p>
          <a:endParaRPr lang="en-US" b="1">
            <a:cs typeface="B Nazanin" pitchFamily="2" charset="-78"/>
          </a:endParaRPr>
        </a:p>
      </dgm:t>
    </dgm:pt>
    <dgm:pt modelId="{31C5C925-962C-4718-9534-E9725A34B16B}" type="sibTrans" cxnId="{843C7A07-0749-4A19-8BEF-5EF0D0E57BC3}">
      <dgm:prSet/>
      <dgm:spPr/>
      <dgm:t>
        <a:bodyPr/>
        <a:lstStyle/>
        <a:p>
          <a:endParaRPr lang="en-US"/>
        </a:p>
      </dgm:t>
    </dgm:pt>
    <dgm:pt modelId="{98B01EBF-50F5-4708-B400-448D4BA3D5A2}">
      <dgm:prSet custT="1"/>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cap="none" normalizeH="0" baseline="0" dirty="0" smtClean="0">
              <a:ln/>
              <a:effectLst/>
              <a:latin typeface="Arial" pitchFamily="34" charset="0"/>
              <a:ea typeface="Times New Roman" pitchFamily="18" charset="0"/>
              <a:cs typeface="B Nazanin" pitchFamily="2" charset="-78"/>
            </a:rPr>
            <a:t>نگهبانی</a:t>
          </a:r>
          <a:endParaRPr kumimoji="0" lang="fa-IR" sz="1600" b="1" i="0" u="none" strike="noStrike" cap="none" normalizeH="0" baseline="0" dirty="0" smtClean="0">
            <a:ln/>
            <a:effectLst/>
            <a:latin typeface="Arial" pitchFamily="34" charset="0"/>
            <a:cs typeface="B Nazanin" pitchFamily="2" charset="-78"/>
          </a:endParaRPr>
        </a:p>
      </dgm:t>
    </dgm:pt>
    <dgm:pt modelId="{08D68713-EC02-4FC5-BC1B-1D381E564624}" type="parTrans" cxnId="{2EE12A05-E0CB-4E94-A2B2-9469F56B8B14}">
      <dgm:prSet/>
      <dgm:spPr/>
      <dgm:t>
        <a:bodyPr/>
        <a:lstStyle/>
        <a:p>
          <a:endParaRPr lang="en-US" b="1">
            <a:cs typeface="B Nazanin" pitchFamily="2" charset="-78"/>
          </a:endParaRPr>
        </a:p>
      </dgm:t>
    </dgm:pt>
    <dgm:pt modelId="{9C00465A-2998-47D2-A737-22F82C3D2028}" type="sibTrans" cxnId="{2EE12A05-E0CB-4E94-A2B2-9469F56B8B14}">
      <dgm:prSet/>
      <dgm:spPr/>
      <dgm:t>
        <a:bodyPr/>
        <a:lstStyle/>
        <a:p>
          <a:endParaRPr lang="en-US"/>
        </a:p>
      </dgm:t>
    </dgm:pt>
    <dgm:pt modelId="{C3C1D9ED-F3B9-4E4B-92F0-7C2FC5FC741A}" type="pres">
      <dgm:prSet presAssocID="{3088EB76-6199-49D0-B058-6809D04853AB}" presName="hierChild1" presStyleCnt="0">
        <dgm:presLayoutVars>
          <dgm:orgChart val="1"/>
          <dgm:chPref val="1"/>
          <dgm:dir/>
          <dgm:animOne val="branch"/>
          <dgm:animLvl val="lvl"/>
          <dgm:resizeHandles/>
        </dgm:presLayoutVars>
      </dgm:prSet>
      <dgm:spPr/>
    </dgm:pt>
    <dgm:pt modelId="{49DED091-B222-4D48-A9DB-17A0CA8EB04D}" type="pres">
      <dgm:prSet presAssocID="{40C590B4-1C18-45F8-86E3-BABFECAB2EA9}" presName="hierRoot1" presStyleCnt="0">
        <dgm:presLayoutVars>
          <dgm:hierBranch/>
        </dgm:presLayoutVars>
      </dgm:prSet>
      <dgm:spPr/>
    </dgm:pt>
    <dgm:pt modelId="{C9293A4E-C01C-479E-BB08-185C216DFBAE}" type="pres">
      <dgm:prSet presAssocID="{40C590B4-1C18-45F8-86E3-BABFECAB2EA9}" presName="rootComposite1" presStyleCnt="0"/>
      <dgm:spPr/>
    </dgm:pt>
    <dgm:pt modelId="{8D4CF6F6-4F17-4E50-BBB7-C6BD4B4D84C1}" type="pres">
      <dgm:prSet presAssocID="{40C590B4-1C18-45F8-86E3-BABFECAB2EA9}" presName="rootText1" presStyleLbl="node0" presStyleIdx="0" presStyleCnt="1" custScaleX="221776" custScaleY="128271">
        <dgm:presLayoutVars>
          <dgm:chPref val="3"/>
        </dgm:presLayoutVars>
      </dgm:prSet>
      <dgm:spPr/>
      <dgm:t>
        <a:bodyPr/>
        <a:lstStyle/>
        <a:p>
          <a:endParaRPr lang="en-US"/>
        </a:p>
      </dgm:t>
    </dgm:pt>
    <dgm:pt modelId="{631AC174-D5A7-4955-9A56-FF11CB983126}" type="pres">
      <dgm:prSet presAssocID="{40C590B4-1C18-45F8-86E3-BABFECAB2EA9}" presName="rootConnector1" presStyleLbl="node1" presStyleIdx="0" presStyleCnt="0"/>
      <dgm:spPr/>
      <dgm:t>
        <a:bodyPr/>
        <a:lstStyle/>
        <a:p>
          <a:endParaRPr lang="en-US"/>
        </a:p>
      </dgm:t>
    </dgm:pt>
    <dgm:pt modelId="{73BC2030-004C-4D85-B723-8BD72728A1DA}" type="pres">
      <dgm:prSet presAssocID="{40C590B4-1C18-45F8-86E3-BABFECAB2EA9}" presName="hierChild2" presStyleCnt="0"/>
      <dgm:spPr/>
    </dgm:pt>
    <dgm:pt modelId="{59035772-6EA6-4447-8AE6-1444A7EEFABE}" type="pres">
      <dgm:prSet presAssocID="{E335A524-C019-405F-807D-3864AF609B00}" presName="Name35" presStyleLbl="parChTrans1D2" presStyleIdx="0" presStyleCnt="6"/>
      <dgm:spPr/>
      <dgm:t>
        <a:bodyPr/>
        <a:lstStyle/>
        <a:p>
          <a:endParaRPr lang="en-US"/>
        </a:p>
      </dgm:t>
    </dgm:pt>
    <dgm:pt modelId="{8E01E8A2-E887-4852-90D7-9DC1ED7D5670}" type="pres">
      <dgm:prSet presAssocID="{6C273E06-9EB4-4C6B-BA35-E1A971EB5971}" presName="hierRoot2" presStyleCnt="0">
        <dgm:presLayoutVars>
          <dgm:hierBranch/>
        </dgm:presLayoutVars>
      </dgm:prSet>
      <dgm:spPr/>
    </dgm:pt>
    <dgm:pt modelId="{E0A9639D-72BD-478D-9264-018B1646C8F5}" type="pres">
      <dgm:prSet presAssocID="{6C273E06-9EB4-4C6B-BA35-E1A971EB5971}" presName="rootComposite" presStyleCnt="0"/>
      <dgm:spPr/>
    </dgm:pt>
    <dgm:pt modelId="{68251B13-348F-4B49-B9A3-8322828C00B3}" type="pres">
      <dgm:prSet presAssocID="{6C273E06-9EB4-4C6B-BA35-E1A971EB5971}" presName="rootText" presStyleLbl="node2" presStyleIdx="0" presStyleCnt="6">
        <dgm:presLayoutVars>
          <dgm:chPref val="3"/>
        </dgm:presLayoutVars>
      </dgm:prSet>
      <dgm:spPr/>
      <dgm:t>
        <a:bodyPr/>
        <a:lstStyle/>
        <a:p>
          <a:endParaRPr lang="en-US"/>
        </a:p>
      </dgm:t>
    </dgm:pt>
    <dgm:pt modelId="{62B91021-1F3A-416C-AE19-F91BE3D2398A}" type="pres">
      <dgm:prSet presAssocID="{6C273E06-9EB4-4C6B-BA35-E1A971EB5971}" presName="rootConnector" presStyleLbl="node2" presStyleIdx="0" presStyleCnt="6"/>
      <dgm:spPr/>
      <dgm:t>
        <a:bodyPr/>
        <a:lstStyle/>
        <a:p>
          <a:endParaRPr lang="en-US"/>
        </a:p>
      </dgm:t>
    </dgm:pt>
    <dgm:pt modelId="{F765CC98-54B9-454E-806D-AB2EA6E34A00}" type="pres">
      <dgm:prSet presAssocID="{6C273E06-9EB4-4C6B-BA35-E1A971EB5971}" presName="hierChild4" presStyleCnt="0"/>
      <dgm:spPr/>
    </dgm:pt>
    <dgm:pt modelId="{5E85D201-4EE4-4656-802E-76EF54C446F0}" type="pres">
      <dgm:prSet presAssocID="{6C273E06-9EB4-4C6B-BA35-E1A971EB5971}" presName="hierChild5" presStyleCnt="0"/>
      <dgm:spPr/>
    </dgm:pt>
    <dgm:pt modelId="{EA4A5742-A880-473C-B818-AEF7496DF487}" type="pres">
      <dgm:prSet presAssocID="{6C4B88F2-383C-432C-837D-BE1F12A7C2FB}" presName="Name35" presStyleLbl="parChTrans1D2" presStyleIdx="1" presStyleCnt="6"/>
      <dgm:spPr/>
      <dgm:t>
        <a:bodyPr/>
        <a:lstStyle/>
        <a:p>
          <a:endParaRPr lang="en-US"/>
        </a:p>
      </dgm:t>
    </dgm:pt>
    <dgm:pt modelId="{61D1D3B7-9F29-4D1F-99FA-EADCCFE3F537}" type="pres">
      <dgm:prSet presAssocID="{E4347AEC-E5C7-4E25-A373-12203613E2DB}" presName="hierRoot2" presStyleCnt="0">
        <dgm:presLayoutVars>
          <dgm:hierBranch/>
        </dgm:presLayoutVars>
      </dgm:prSet>
      <dgm:spPr/>
    </dgm:pt>
    <dgm:pt modelId="{8E947E53-E51E-4946-BAE0-E7105B37E701}" type="pres">
      <dgm:prSet presAssocID="{E4347AEC-E5C7-4E25-A373-12203613E2DB}" presName="rootComposite" presStyleCnt="0"/>
      <dgm:spPr/>
    </dgm:pt>
    <dgm:pt modelId="{75EF29AA-7A68-4160-943B-442B99EC1FD7}" type="pres">
      <dgm:prSet presAssocID="{E4347AEC-E5C7-4E25-A373-12203613E2DB}" presName="rootText" presStyleLbl="node2" presStyleIdx="1" presStyleCnt="6">
        <dgm:presLayoutVars>
          <dgm:chPref val="3"/>
        </dgm:presLayoutVars>
      </dgm:prSet>
      <dgm:spPr/>
      <dgm:t>
        <a:bodyPr/>
        <a:lstStyle/>
        <a:p>
          <a:endParaRPr lang="en-US"/>
        </a:p>
      </dgm:t>
    </dgm:pt>
    <dgm:pt modelId="{36E3E9AE-2DCA-4D67-90FB-E1CCE7665F62}" type="pres">
      <dgm:prSet presAssocID="{E4347AEC-E5C7-4E25-A373-12203613E2DB}" presName="rootConnector" presStyleLbl="node2" presStyleIdx="1" presStyleCnt="6"/>
      <dgm:spPr/>
      <dgm:t>
        <a:bodyPr/>
        <a:lstStyle/>
        <a:p>
          <a:endParaRPr lang="en-US"/>
        </a:p>
      </dgm:t>
    </dgm:pt>
    <dgm:pt modelId="{A9ABB402-2A3F-4BB2-B059-83AD886F55F7}" type="pres">
      <dgm:prSet presAssocID="{E4347AEC-E5C7-4E25-A373-12203613E2DB}" presName="hierChild4" presStyleCnt="0"/>
      <dgm:spPr/>
    </dgm:pt>
    <dgm:pt modelId="{2F681AE0-F298-40CB-AC62-002B7A72F30D}" type="pres">
      <dgm:prSet presAssocID="{E4347AEC-E5C7-4E25-A373-12203613E2DB}" presName="hierChild5" presStyleCnt="0"/>
      <dgm:spPr/>
    </dgm:pt>
    <dgm:pt modelId="{CA03BF24-BC69-43FB-A87B-9F6D579265E4}" type="pres">
      <dgm:prSet presAssocID="{B704AE2E-D295-4949-8CDE-DFE53158FA9D}" presName="Name35" presStyleLbl="parChTrans1D2" presStyleIdx="2" presStyleCnt="6"/>
      <dgm:spPr/>
      <dgm:t>
        <a:bodyPr/>
        <a:lstStyle/>
        <a:p>
          <a:endParaRPr lang="en-US"/>
        </a:p>
      </dgm:t>
    </dgm:pt>
    <dgm:pt modelId="{35AA2482-6FBB-4AB3-B4F3-BCFA90C833BD}" type="pres">
      <dgm:prSet presAssocID="{86D2150E-39FF-4B4A-A833-6792C12A57A8}" presName="hierRoot2" presStyleCnt="0">
        <dgm:presLayoutVars>
          <dgm:hierBranch/>
        </dgm:presLayoutVars>
      </dgm:prSet>
      <dgm:spPr/>
    </dgm:pt>
    <dgm:pt modelId="{0943A8C4-1C76-4D04-B2CA-795133C4EABA}" type="pres">
      <dgm:prSet presAssocID="{86D2150E-39FF-4B4A-A833-6792C12A57A8}" presName="rootComposite" presStyleCnt="0"/>
      <dgm:spPr/>
    </dgm:pt>
    <dgm:pt modelId="{000FB925-E31B-475D-BE54-4C1D558E2FFB}" type="pres">
      <dgm:prSet presAssocID="{86D2150E-39FF-4B4A-A833-6792C12A57A8}" presName="rootText" presStyleLbl="node2" presStyleIdx="2" presStyleCnt="6">
        <dgm:presLayoutVars>
          <dgm:chPref val="3"/>
        </dgm:presLayoutVars>
      </dgm:prSet>
      <dgm:spPr/>
      <dgm:t>
        <a:bodyPr/>
        <a:lstStyle/>
        <a:p>
          <a:endParaRPr lang="en-US"/>
        </a:p>
      </dgm:t>
    </dgm:pt>
    <dgm:pt modelId="{096003F9-9423-435E-9201-9796CA01D2B7}" type="pres">
      <dgm:prSet presAssocID="{86D2150E-39FF-4B4A-A833-6792C12A57A8}" presName="rootConnector" presStyleLbl="node2" presStyleIdx="2" presStyleCnt="6"/>
      <dgm:spPr/>
      <dgm:t>
        <a:bodyPr/>
        <a:lstStyle/>
        <a:p>
          <a:endParaRPr lang="en-US"/>
        </a:p>
      </dgm:t>
    </dgm:pt>
    <dgm:pt modelId="{ABF293C5-BB6F-4DD7-9354-E73E9A48FC63}" type="pres">
      <dgm:prSet presAssocID="{86D2150E-39FF-4B4A-A833-6792C12A57A8}" presName="hierChild4" presStyleCnt="0"/>
      <dgm:spPr/>
    </dgm:pt>
    <dgm:pt modelId="{ECDC4AF9-6037-4F15-A5AF-C74975FFEE08}" type="pres">
      <dgm:prSet presAssocID="{86D2150E-39FF-4B4A-A833-6792C12A57A8}" presName="hierChild5" presStyleCnt="0"/>
      <dgm:spPr/>
    </dgm:pt>
    <dgm:pt modelId="{D3824786-9741-4E78-B37A-4F08FBBFCD63}" type="pres">
      <dgm:prSet presAssocID="{BCB1001A-F95E-4F76-A44C-5656E7E44A41}" presName="Name35" presStyleLbl="parChTrans1D2" presStyleIdx="3" presStyleCnt="6"/>
      <dgm:spPr/>
      <dgm:t>
        <a:bodyPr/>
        <a:lstStyle/>
        <a:p>
          <a:endParaRPr lang="en-US"/>
        </a:p>
      </dgm:t>
    </dgm:pt>
    <dgm:pt modelId="{524A772F-9BAC-47E9-BE4A-F9726C3371BC}" type="pres">
      <dgm:prSet presAssocID="{E570AA24-FB72-4DF9-8500-29E9F2889209}" presName="hierRoot2" presStyleCnt="0">
        <dgm:presLayoutVars>
          <dgm:hierBranch/>
        </dgm:presLayoutVars>
      </dgm:prSet>
      <dgm:spPr/>
    </dgm:pt>
    <dgm:pt modelId="{644329FE-797B-4690-B745-47F30BE32B2F}" type="pres">
      <dgm:prSet presAssocID="{E570AA24-FB72-4DF9-8500-29E9F2889209}" presName="rootComposite" presStyleCnt="0"/>
      <dgm:spPr/>
    </dgm:pt>
    <dgm:pt modelId="{266F4738-F991-4DA8-AD85-2A1E8CAF96D0}" type="pres">
      <dgm:prSet presAssocID="{E570AA24-FB72-4DF9-8500-29E9F2889209}" presName="rootText" presStyleLbl="node2" presStyleIdx="3" presStyleCnt="6">
        <dgm:presLayoutVars>
          <dgm:chPref val="3"/>
        </dgm:presLayoutVars>
      </dgm:prSet>
      <dgm:spPr/>
      <dgm:t>
        <a:bodyPr/>
        <a:lstStyle/>
        <a:p>
          <a:endParaRPr lang="en-US"/>
        </a:p>
      </dgm:t>
    </dgm:pt>
    <dgm:pt modelId="{C2ADD8A8-EEAF-4D1B-9CF7-9D5506042342}" type="pres">
      <dgm:prSet presAssocID="{E570AA24-FB72-4DF9-8500-29E9F2889209}" presName="rootConnector" presStyleLbl="node2" presStyleIdx="3" presStyleCnt="6"/>
      <dgm:spPr/>
      <dgm:t>
        <a:bodyPr/>
        <a:lstStyle/>
        <a:p>
          <a:endParaRPr lang="en-US"/>
        </a:p>
      </dgm:t>
    </dgm:pt>
    <dgm:pt modelId="{174331C2-F497-48E3-A977-8443F332CF7A}" type="pres">
      <dgm:prSet presAssocID="{E570AA24-FB72-4DF9-8500-29E9F2889209}" presName="hierChild4" presStyleCnt="0"/>
      <dgm:spPr/>
    </dgm:pt>
    <dgm:pt modelId="{E277A55B-3473-47ED-852B-642BE278DBB0}" type="pres">
      <dgm:prSet presAssocID="{E570AA24-FB72-4DF9-8500-29E9F2889209}" presName="hierChild5" presStyleCnt="0"/>
      <dgm:spPr/>
    </dgm:pt>
    <dgm:pt modelId="{21FF4DC9-D263-4AD7-9924-509D8A65171E}" type="pres">
      <dgm:prSet presAssocID="{BBDC2FB3-26BF-4DAD-9AC4-4A30AAF15164}" presName="Name35" presStyleLbl="parChTrans1D2" presStyleIdx="4" presStyleCnt="6"/>
      <dgm:spPr/>
      <dgm:t>
        <a:bodyPr/>
        <a:lstStyle/>
        <a:p>
          <a:endParaRPr lang="en-US"/>
        </a:p>
      </dgm:t>
    </dgm:pt>
    <dgm:pt modelId="{41E04FEB-2781-4D4A-ABB7-6D940BB4D5D1}" type="pres">
      <dgm:prSet presAssocID="{9E152CF4-8805-4B7D-96AD-D8C9A5AB4C61}" presName="hierRoot2" presStyleCnt="0">
        <dgm:presLayoutVars>
          <dgm:hierBranch/>
        </dgm:presLayoutVars>
      </dgm:prSet>
      <dgm:spPr/>
    </dgm:pt>
    <dgm:pt modelId="{1E352359-9C14-4F73-881E-E04D6E7B46D6}" type="pres">
      <dgm:prSet presAssocID="{9E152CF4-8805-4B7D-96AD-D8C9A5AB4C61}" presName="rootComposite" presStyleCnt="0"/>
      <dgm:spPr/>
    </dgm:pt>
    <dgm:pt modelId="{2D9E0832-626D-4108-9909-6E4308A721A7}" type="pres">
      <dgm:prSet presAssocID="{9E152CF4-8805-4B7D-96AD-D8C9A5AB4C61}" presName="rootText" presStyleLbl="node2" presStyleIdx="4" presStyleCnt="6">
        <dgm:presLayoutVars>
          <dgm:chPref val="3"/>
        </dgm:presLayoutVars>
      </dgm:prSet>
      <dgm:spPr/>
      <dgm:t>
        <a:bodyPr/>
        <a:lstStyle/>
        <a:p>
          <a:endParaRPr lang="en-US"/>
        </a:p>
      </dgm:t>
    </dgm:pt>
    <dgm:pt modelId="{02BA13DB-AAD3-4095-8459-EA875DAF8049}" type="pres">
      <dgm:prSet presAssocID="{9E152CF4-8805-4B7D-96AD-D8C9A5AB4C61}" presName="rootConnector" presStyleLbl="node2" presStyleIdx="4" presStyleCnt="6"/>
      <dgm:spPr/>
      <dgm:t>
        <a:bodyPr/>
        <a:lstStyle/>
        <a:p>
          <a:endParaRPr lang="en-US"/>
        </a:p>
      </dgm:t>
    </dgm:pt>
    <dgm:pt modelId="{2F306DE1-259A-4872-97B1-7C8BD0117AF9}" type="pres">
      <dgm:prSet presAssocID="{9E152CF4-8805-4B7D-96AD-D8C9A5AB4C61}" presName="hierChild4" presStyleCnt="0"/>
      <dgm:spPr/>
    </dgm:pt>
    <dgm:pt modelId="{61589958-AF24-4432-83E0-BFE72356D6A5}" type="pres">
      <dgm:prSet presAssocID="{9E152CF4-8805-4B7D-96AD-D8C9A5AB4C61}" presName="hierChild5" presStyleCnt="0"/>
      <dgm:spPr/>
    </dgm:pt>
    <dgm:pt modelId="{093EABDF-7C1E-4410-9EE2-57AD59BA85D9}" type="pres">
      <dgm:prSet presAssocID="{08D68713-EC02-4FC5-BC1B-1D381E564624}" presName="Name35" presStyleLbl="parChTrans1D2" presStyleIdx="5" presStyleCnt="6"/>
      <dgm:spPr/>
      <dgm:t>
        <a:bodyPr/>
        <a:lstStyle/>
        <a:p>
          <a:endParaRPr lang="en-US"/>
        </a:p>
      </dgm:t>
    </dgm:pt>
    <dgm:pt modelId="{2FC7C7F5-7ED8-4B2A-BB0F-47982BC0A97C}" type="pres">
      <dgm:prSet presAssocID="{98B01EBF-50F5-4708-B400-448D4BA3D5A2}" presName="hierRoot2" presStyleCnt="0">
        <dgm:presLayoutVars>
          <dgm:hierBranch/>
        </dgm:presLayoutVars>
      </dgm:prSet>
      <dgm:spPr/>
    </dgm:pt>
    <dgm:pt modelId="{35FBEE5A-76A3-41C7-A3AF-176E52B0C988}" type="pres">
      <dgm:prSet presAssocID="{98B01EBF-50F5-4708-B400-448D4BA3D5A2}" presName="rootComposite" presStyleCnt="0"/>
      <dgm:spPr/>
    </dgm:pt>
    <dgm:pt modelId="{5A74BD8F-B165-43E1-968F-7361C8902E76}" type="pres">
      <dgm:prSet presAssocID="{98B01EBF-50F5-4708-B400-448D4BA3D5A2}" presName="rootText" presStyleLbl="node2" presStyleIdx="5" presStyleCnt="6">
        <dgm:presLayoutVars>
          <dgm:chPref val="3"/>
        </dgm:presLayoutVars>
      </dgm:prSet>
      <dgm:spPr/>
      <dgm:t>
        <a:bodyPr/>
        <a:lstStyle/>
        <a:p>
          <a:endParaRPr lang="en-US"/>
        </a:p>
      </dgm:t>
    </dgm:pt>
    <dgm:pt modelId="{1082A691-7407-4B65-AF23-185738F9893A}" type="pres">
      <dgm:prSet presAssocID="{98B01EBF-50F5-4708-B400-448D4BA3D5A2}" presName="rootConnector" presStyleLbl="node2" presStyleIdx="5" presStyleCnt="6"/>
      <dgm:spPr/>
      <dgm:t>
        <a:bodyPr/>
        <a:lstStyle/>
        <a:p>
          <a:endParaRPr lang="en-US"/>
        </a:p>
      </dgm:t>
    </dgm:pt>
    <dgm:pt modelId="{930A30EA-AA25-47AC-8DEE-44D4FBF85827}" type="pres">
      <dgm:prSet presAssocID="{98B01EBF-50F5-4708-B400-448D4BA3D5A2}" presName="hierChild4" presStyleCnt="0"/>
      <dgm:spPr/>
    </dgm:pt>
    <dgm:pt modelId="{7CA41440-DCBA-4041-BA5D-9723867D13AC}" type="pres">
      <dgm:prSet presAssocID="{98B01EBF-50F5-4708-B400-448D4BA3D5A2}" presName="hierChild5" presStyleCnt="0"/>
      <dgm:spPr/>
    </dgm:pt>
    <dgm:pt modelId="{7581F5CE-30DE-48D2-A5CD-DCDEA7D2955C}" type="pres">
      <dgm:prSet presAssocID="{40C590B4-1C18-45F8-86E3-BABFECAB2EA9}" presName="hierChild3" presStyleCnt="0"/>
      <dgm:spPr/>
    </dgm:pt>
  </dgm:ptLst>
  <dgm:cxnLst>
    <dgm:cxn modelId="{B2A9195D-4916-4FC1-9F6C-8AB2BE38A30C}" type="presOf" srcId="{40C590B4-1C18-45F8-86E3-BABFECAB2EA9}" destId="{631AC174-D5A7-4955-9A56-FF11CB983126}" srcOrd="1" destOrd="0" presId="urn:microsoft.com/office/officeart/2005/8/layout/orgChart1"/>
    <dgm:cxn modelId="{5EA164C7-6104-4EFA-9293-10D0DD3F3B08}" type="presOf" srcId="{08D68713-EC02-4FC5-BC1B-1D381E564624}" destId="{093EABDF-7C1E-4410-9EE2-57AD59BA85D9}" srcOrd="0" destOrd="0" presId="urn:microsoft.com/office/officeart/2005/8/layout/orgChart1"/>
    <dgm:cxn modelId="{A7C07C95-786A-4829-9317-6661A8DDF029}" type="presOf" srcId="{6C273E06-9EB4-4C6B-BA35-E1A971EB5971}" destId="{68251B13-348F-4B49-B9A3-8322828C00B3}" srcOrd="0" destOrd="0" presId="urn:microsoft.com/office/officeart/2005/8/layout/orgChart1"/>
    <dgm:cxn modelId="{ED6A7AEE-A48D-4F4F-AD10-E73B11E324B3}" type="presOf" srcId="{9E152CF4-8805-4B7D-96AD-D8C9A5AB4C61}" destId="{2D9E0832-626D-4108-9909-6E4308A721A7}" srcOrd="0" destOrd="0" presId="urn:microsoft.com/office/officeart/2005/8/layout/orgChart1"/>
    <dgm:cxn modelId="{5C3ECAC7-E4EE-42D8-992A-ADD280594B29}" type="presOf" srcId="{E570AA24-FB72-4DF9-8500-29E9F2889209}" destId="{C2ADD8A8-EEAF-4D1B-9CF7-9D5506042342}" srcOrd="1" destOrd="0" presId="urn:microsoft.com/office/officeart/2005/8/layout/orgChart1"/>
    <dgm:cxn modelId="{7F777BBF-AF4E-476D-B911-8026EB6CE076}" type="presOf" srcId="{86D2150E-39FF-4B4A-A833-6792C12A57A8}" destId="{000FB925-E31B-475D-BE54-4C1D558E2FFB}" srcOrd="0" destOrd="0" presId="urn:microsoft.com/office/officeart/2005/8/layout/orgChart1"/>
    <dgm:cxn modelId="{D8ED48CA-78B6-40F3-BC9F-64EBC20FF716}" type="presOf" srcId="{E4347AEC-E5C7-4E25-A373-12203613E2DB}" destId="{75EF29AA-7A68-4160-943B-442B99EC1FD7}" srcOrd="0" destOrd="0" presId="urn:microsoft.com/office/officeart/2005/8/layout/orgChart1"/>
    <dgm:cxn modelId="{5AAA7904-5DB7-4283-BC18-60E5388B099B}" type="presOf" srcId="{BCB1001A-F95E-4F76-A44C-5656E7E44A41}" destId="{D3824786-9741-4E78-B37A-4F08FBBFCD63}" srcOrd="0" destOrd="0" presId="urn:microsoft.com/office/officeart/2005/8/layout/orgChart1"/>
    <dgm:cxn modelId="{4959328E-8367-4167-9F13-17ED10977F5F}" type="presOf" srcId="{98B01EBF-50F5-4708-B400-448D4BA3D5A2}" destId="{1082A691-7407-4B65-AF23-185738F9893A}" srcOrd="1" destOrd="0" presId="urn:microsoft.com/office/officeart/2005/8/layout/orgChart1"/>
    <dgm:cxn modelId="{22C46165-26F3-4D12-90FE-47E9CEEA3904}" srcId="{40C590B4-1C18-45F8-86E3-BABFECAB2EA9}" destId="{E570AA24-FB72-4DF9-8500-29E9F2889209}" srcOrd="3" destOrd="0" parTransId="{BCB1001A-F95E-4F76-A44C-5656E7E44A41}" sibTransId="{0FB54B2F-246D-4470-AB62-62AFC7F710D4}"/>
    <dgm:cxn modelId="{08932A04-D882-4960-9857-BD6CF6DAC418}" type="presOf" srcId="{B704AE2E-D295-4949-8CDE-DFE53158FA9D}" destId="{CA03BF24-BC69-43FB-A87B-9F6D579265E4}" srcOrd="0" destOrd="0" presId="urn:microsoft.com/office/officeart/2005/8/layout/orgChart1"/>
    <dgm:cxn modelId="{C8AFD73E-CF2A-448A-968E-95625E088459}" type="presOf" srcId="{BBDC2FB3-26BF-4DAD-9AC4-4A30AAF15164}" destId="{21FF4DC9-D263-4AD7-9924-509D8A65171E}" srcOrd="0" destOrd="0" presId="urn:microsoft.com/office/officeart/2005/8/layout/orgChart1"/>
    <dgm:cxn modelId="{3BD315EF-F6D3-4183-A878-325B286DC533}" type="presOf" srcId="{86D2150E-39FF-4B4A-A833-6792C12A57A8}" destId="{096003F9-9423-435E-9201-9796CA01D2B7}" srcOrd="1" destOrd="0" presId="urn:microsoft.com/office/officeart/2005/8/layout/orgChart1"/>
    <dgm:cxn modelId="{2DA6AEC1-5892-4EF4-9980-5A2A71F5DDFC}" srcId="{40C590B4-1C18-45F8-86E3-BABFECAB2EA9}" destId="{6C273E06-9EB4-4C6B-BA35-E1A971EB5971}" srcOrd="0" destOrd="0" parTransId="{E335A524-C019-405F-807D-3864AF609B00}" sibTransId="{6C4BB4EF-2DBF-444F-B1B8-D3B32058A4B4}"/>
    <dgm:cxn modelId="{5BE60DD5-ADAC-4D45-AAA5-6A281B2B1AA0}" srcId="{3088EB76-6199-49D0-B058-6809D04853AB}" destId="{40C590B4-1C18-45F8-86E3-BABFECAB2EA9}" srcOrd="0" destOrd="0" parTransId="{09D99B9A-89B7-4699-9764-561FA00EAF23}" sibTransId="{22BF0A4D-F7AD-4825-9ECA-CDF422552B8D}"/>
    <dgm:cxn modelId="{B53FBBC6-6476-498B-A63D-640AE8355405}" type="presOf" srcId="{98B01EBF-50F5-4708-B400-448D4BA3D5A2}" destId="{5A74BD8F-B165-43E1-968F-7361C8902E76}" srcOrd="0" destOrd="0" presId="urn:microsoft.com/office/officeart/2005/8/layout/orgChart1"/>
    <dgm:cxn modelId="{29A9A5AB-1607-4D6C-8C09-4BBC70CB44A4}" type="presOf" srcId="{6C273E06-9EB4-4C6B-BA35-E1A971EB5971}" destId="{62B91021-1F3A-416C-AE19-F91BE3D2398A}" srcOrd="1" destOrd="0" presId="urn:microsoft.com/office/officeart/2005/8/layout/orgChart1"/>
    <dgm:cxn modelId="{843C7A07-0749-4A19-8BEF-5EF0D0E57BC3}" srcId="{40C590B4-1C18-45F8-86E3-BABFECAB2EA9}" destId="{9E152CF4-8805-4B7D-96AD-D8C9A5AB4C61}" srcOrd="4" destOrd="0" parTransId="{BBDC2FB3-26BF-4DAD-9AC4-4A30AAF15164}" sibTransId="{31C5C925-962C-4718-9534-E9725A34B16B}"/>
    <dgm:cxn modelId="{12EA17F2-0E83-4EF5-A630-AC99A09D1975}" type="presOf" srcId="{3088EB76-6199-49D0-B058-6809D04853AB}" destId="{C3C1D9ED-F3B9-4E4B-92F0-7C2FC5FC741A}" srcOrd="0" destOrd="0" presId="urn:microsoft.com/office/officeart/2005/8/layout/orgChart1"/>
    <dgm:cxn modelId="{DEF232CE-122E-4E6F-BD6A-08423359F24E}" type="presOf" srcId="{E335A524-C019-405F-807D-3864AF609B00}" destId="{59035772-6EA6-4447-8AE6-1444A7EEFABE}" srcOrd="0" destOrd="0" presId="urn:microsoft.com/office/officeart/2005/8/layout/orgChart1"/>
    <dgm:cxn modelId="{93B1673F-F362-4D1B-BBA3-6A334EB01E24}" type="presOf" srcId="{40C590B4-1C18-45F8-86E3-BABFECAB2EA9}" destId="{8D4CF6F6-4F17-4E50-BBB7-C6BD4B4D84C1}" srcOrd="0" destOrd="0" presId="urn:microsoft.com/office/officeart/2005/8/layout/orgChart1"/>
    <dgm:cxn modelId="{2384A0E7-42B8-419A-9CB1-4B662DE6ECF1}" type="presOf" srcId="{E4347AEC-E5C7-4E25-A373-12203613E2DB}" destId="{36E3E9AE-2DCA-4D67-90FB-E1CCE7665F62}" srcOrd="1" destOrd="0" presId="urn:microsoft.com/office/officeart/2005/8/layout/orgChart1"/>
    <dgm:cxn modelId="{FCB84749-C008-4461-8F49-DCD3AA2A96AF}" srcId="{40C590B4-1C18-45F8-86E3-BABFECAB2EA9}" destId="{E4347AEC-E5C7-4E25-A373-12203613E2DB}" srcOrd="1" destOrd="0" parTransId="{6C4B88F2-383C-432C-837D-BE1F12A7C2FB}" sibTransId="{BC148923-6A14-4513-8F79-0542894DF8A6}"/>
    <dgm:cxn modelId="{D1436B0B-C953-486A-9B5A-09A94B289429}" srcId="{40C590B4-1C18-45F8-86E3-BABFECAB2EA9}" destId="{86D2150E-39FF-4B4A-A833-6792C12A57A8}" srcOrd="2" destOrd="0" parTransId="{B704AE2E-D295-4949-8CDE-DFE53158FA9D}" sibTransId="{357DC6D2-DD2F-4334-938A-4EF9AB523FE5}"/>
    <dgm:cxn modelId="{CADACA8E-ED8D-4599-A32D-3A894B026AB2}" type="presOf" srcId="{9E152CF4-8805-4B7D-96AD-D8C9A5AB4C61}" destId="{02BA13DB-AAD3-4095-8459-EA875DAF8049}" srcOrd="1" destOrd="0" presId="urn:microsoft.com/office/officeart/2005/8/layout/orgChart1"/>
    <dgm:cxn modelId="{2EE12A05-E0CB-4E94-A2B2-9469F56B8B14}" srcId="{40C590B4-1C18-45F8-86E3-BABFECAB2EA9}" destId="{98B01EBF-50F5-4708-B400-448D4BA3D5A2}" srcOrd="5" destOrd="0" parTransId="{08D68713-EC02-4FC5-BC1B-1D381E564624}" sibTransId="{9C00465A-2998-47D2-A737-22F82C3D2028}"/>
    <dgm:cxn modelId="{A9675420-C80D-4449-B96E-900B108D7466}" type="presOf" srcId="{E570AA24-FB72-4DF9-8500-29E9F2889209}" destId="{266F4738-F991-4DA8-AD85-2A1E8CAF96D0}" srcOrd="0" destOrd="0" presId="urn:microsoft.com/office/officeart/2005/8/layout/orgChart1"/>
    <dgm:cxn modelId="{91005FDB-66FB-4CE2-BB8A-A1EC5E4C7E7E}" type="presOf" srcId="{6C4B88F2-383C-432C-837D-BE1F12A7C2FB}" destId="{EA4A5742-A880-473C-B818-AEF7496DF487}" srcOrd="0" destOrd="0" presId="urn:microsoft.com/office/officeart/2005/8/layout/orgChart1"/>
    <dgm:cxn modelId="{AAF66C7A-FF7E-458C-8943-075FB7600E8A}" type="presParOf" srcId="{C3C1D9ED-F3B9-4E4B-92F0-7C2FC5FC741A}" destId="{49DED091-B222-4D48-A9DB-17A0CA8EB04D}" srcOrd="0" destOrd="0" presId="urn:microsoft.com/office/officeart/2005/8/layout/orgChart1"/>
    <dgm:cxn modelId="{A843656B-7A28-48A3-9587-0F10EB66712C}" type="presParOf" srcId="{49DED091-B222-4D48-A9DB-17A0CA8EB04D}" destId="{C9293A4E-C01C-479E-BB08-185C216DFBAE}" srcOrd="0" destOrd="0" presId="urn:microsoft.com/office/officeart/2005/8/layout/orgChart1"/>
    <dgm:cxn modelId="{6B73FD18-314D-4083-A04D-8BCAD157CC6C}" type="presParOf" srcId="{C9293A4E-C01C-479E-BB08-185C216DFBAE}" destId="{8D4CF6F6-4F17-4E50-BBB7-C6BD4B4D84C1}" srcOrd="0" destOrd="0" presId="urn:microsoft.com/office/officeart/2005/8/layout/orgChart1"/>
    <dgm:cxn modelId="{9E6105A7-07C2-485E-8D42-1CF7AC113537}" type="presParOf" srcId="{C9293A4E-C01C-479E-BB08-185C216DFBAE}" destId="{631AC174-D5A7-4955-9A56-FF11CB983126}" srcOrd="1" destOrd="0" presId="urn:microsoft.com/office/officeart/2005/8/layout/orgChart1"/>
    <dgm:cxn modelId="{69C73CD8-61DC-4083-9E1F-154D00CD4DB3}" type="presParOf" srcId="{49DED091-B222-4D48-A9DB-17A0CA8EB04D}" destId="{73BC2030-004C-4D85-B723-8BD72728A1DA}" srcOrd="1" destOrd="0" presId="urn:microsoft.com/office/officeart/2005/8/layout/orgChart1"/>
    <dgm:cxn modelId="{129A405F-E25E-46DE-B0D2-5172C0D6AF34}" type="presParOf" srcId="{73BC2030-004C-4D85-B723-8BD72728A1DA}" destId="{59035772-6EA6-4447-8AE6-1444A7EEFABE}" srcOrd="0" destOrd="0" presId="urn:microsoft.com/office/officeart/2005/8/layout/orgChart1"/>
    <dgm:cxn modelId="{E9242D56-224E-4453-B594-45ECB28D8FCD}" type="presParOf" srcId="{73BC2030-004C-4D85-B723-8BD72728A1DA}" destId="{8E01E8A2-E887-4852-90D7-9DC1ED7D5670}" srcOrd="1" destOrd="0" presId="urn:microsoft.com/office/officeart/2005/8/layout/orgChart1"/>
    <dgm:cxn modelId="{A2F8DA8F-0EFC-4619-94AB-FB391604BDDF}" type="presParOf" srcId="{8E01E8A2-E887-4852-90D7-9DC1ED7D5670}" destId="{E0A9639D-72BD-478D-9264-018B1646C8F5}" srcOrd="0" destOrd="0" presId="urn:microsoft.com/office/officeart/2005/8/layout/orgChart1"/>
    <dgm:cxn modelId="{0CC3C056-B551-493C-8E97-351BEC98AA12}" type="presParOf" srcId="{E0A9639D-72BD-478D-9264-018B1646C8F5}" destId="{68251B13-348F-4B49-B9A3-8322828C00B3}" srcOrd="0" destOrd="0" presId="urn:microsoft.com/office/officeart/2005/8/layout/orgChart1"/>
    <dgm:cxn modelId="{7AB539E8-552A-4399-9FE0-9A95A54D5B21}" type="presParOf" srcId="{E0A9639D-72BD-478D-9264-018B1646C8F5}" destId="{62B91021-1F3A-416C-AE19-F91BE3D2398A}" srcOrd="1" destOrd="0" presId="urn:microsoft.com/office/officeart/2005/8/layout/orgChart1"/>
    <dgm:cxn modelId="{3D852896-0C5E-42D5-B14A-C629DB083210}" type="presParOf" srcId="{8E01E8A2-E887-4852-90D7-9DC1ED7D5670}" destId="{F765CC98-54B9-454E-806D-AB2EA6E34A00}" srcOrd="1" destOrd="0" presId="urn:microsoft.com/office/officeart/2005/8/layout/orgChart1"/>
    <dgm:cxn modelId="{CBED2EBD-B617-4838-9832-37A7C211D7F7}" type="presParOf" srcId="{8E01E8A2-E887-4852-90D7-9DC1ED7D5670}" destId="{5E85D201-4EE4-4656-802E-76EF54C446F0}" srcOrd="2" destOrd="0" presId="urn:microsoft.com/office/officeart/2005/8/layout/orgChart1"/>
    <dgm:cxn modelId="{2B3FF247-E355-4098-97F2-DF98F487AC88}" type="presParOf" srcId="{73BC2030-004C-4D85-B723-8BD72728A1DA}" destId="{EA4A5742-A880-473C-B818-AEF7496DF487}" srcOrd="2" destOrd="0" presId="urn:microsoft.com/office/officeart/2005/8/layout/orgChart1"/>
    <dgm:cxn modelId="{10196996-779E-4CB7-AF17-D2C9466A60F3}" type="presParOf" srcId="{73BC2030-004C-4D85-B723-8BD72728A1DA}" destId="{61D1D3B7-9F29-4D1F-99FA-EADCCFE3F537}" srcOrd="3" destOrd="0" presId="urn:microsoft.com/office/officeart/2005/8/layout/orgChart1"/>
    <dgm:cxn modelId="{3DB95FE4-85F2-45E2-BDD6-6B7A58EC5EFF}" type="presParOf" srcId="{61D1D3B7-9F29-4D1F-99FA-EADCCFE3F537}" destId="{8E947E53-E51E-4946-BAE0-E7105B37E701}" srcOrd="0" destOrd="0" presId="urn:microsoft.com/office/officeart/2005/8/layout/orgChart1"/>
    <dgm:cxn modelId="{DBC311D7-0452-489B-9383-2352EA55F802}" type="presParOf" srcId="{8E947E53-E51E-4946-BAE0-E7105B37E701}" destId="{75EF29AA-7A68-4160-943B-442B99EC1FD7}" srcOrd="0" destOrd="0" presId="urn:microsoft.com/office/officeart/2005/8/layout/orgChart1"/>
    <dgm:cxn modelId="{F7100017-E961-4DBB-99E0-CD197E97D1D6}" type="presParOf" srcId="{8E947E53-E51E-4946-BAE0-E7105B37E701}" destId="{36E3E9AE-2DCA-4D67-90FB-E1CCE7665F62}" srcOrd="1" destOrd="0" presId="urn:microsoft.com/office/officeart/2005/8/layout/orgChart1"/>
    <dgm:cxn modelId="{EEA52AAE-C9C8-4514-99B2-6B71FA8100D9}" type="presParOf" srcId="{61D1D3B7-9F29-4D1F-99FA-EADCCFE3F537}" destId="{A9ABB402-2A3F-4BB2-B059-83AD886F55F7}" srcOrd="1" destOrd="0" presId="urn:microsoft.com/office/officeart/2005/8/layout/orgChart1"/>
    <dgm:cxn modelId="{4D7EA533-2945-494E-B92D-F416CEF0F3FF}" type="presParOf" srcId="{61D1D3B7-9F29-4D1F-99FA-EADCCFE3F537}" destId="{2F681AE0-F298-40CB-AC62-002B7A72F30D}" srcOrd="2" destOrd="0" presId="urn:microsoft.com/office/officeart/2005/8/layout/orgChart1"/>
    <dgm:cxn modelId="{F8365F4B-8BEA-4318-95BB-36BD4294A4AE}" type="presParOf" srcId="{73BC2030-004C-4D85-B723-8BD72728A1DA}" destId="{CA03BF24-BC69-43FB-A87B-9F6D579265E4}" srcOrd="4" destOrd="0" presId="urn:microsoft.com/office/officeart/2005/8/layout/orgChart1"/>
    <dgm:cxn modelId="{BE1236B0-D9CD-4816-B040-3249B7A073FC}" type="presParOf" srcId="{73BC2030-004C-4D85-B723-8BD72728A1DA}" destId="{35AA2482-6FBB-4AB3-B4F3-BCFA90C833BD}" srcOrd="5" destOrd="0" presId="urn:microsoft.com/office/officeart/2005/8/layout/orgChart1"/>
    <dgm:cxn modelId="{2A6829EF-68E7-49F1-A0F2-C6F521EEA6D2}" type="presParOf" srcId="{35AA2482-6FBB-4AB3-B4F3-BCFA90C833BD}" destId="{0943A8C4-1C76-4D04-B2CA-795133C4EABA}" srcOrd="0" destOrd="0" presId="urn:microsoft.com/office/officeart/2005/8/layout/orgChart1"/>
    <dgm:cxn modelId="{BAB98027-5621-4193-90B9-27CB3BA6A8EF}" type="presParOf" srcId="{0943A8C4-1C76-4D04-B2CA-795133C4EABA}" destId="{000FB925-E31B-475D-BE54-4C1D558E2FFB}" srcOrd="0" destOrd="0" presId="urn:microsoft.com/office/officeart/2005/8/layout/orgChart1"/>
    <dgm:cxn modelId="{9F0470F7-3D3F-4EBC-8D5C-BD6A096687C6}" type="presParOf" srcId="{0943A8C4-1C76-4D04-B2CA-795133C4EABA}" destId="{096003F9-9423-435E-9201-9796CA01D2B7}" srcOrd="1" destOrd="0" presId="urn:microsoft.com/office/officeart/2005/8/layout/orgChart1"/>
    <dgm:cxn modelId="{CE1F1712-6E3F-4B00-BB5C-2E9FFD956B39}" type="presParOf" srcId="{35AA2482-6FBB-4AB3-B4F3-BCFA90C833BD}" destId="{ABF293C5-BB6F-4DD7-9354-E73E9A48FC63}" srcOrd="1" destOrd="0" presId="urn:microsoft.com/office/officeart/2005/8/layout/orgChart1"/>
    <dgm:cxn modelId="{86B83CCA-56BF-4F94-9A20-B7446A6DAB0D}" type="presParOf" srcId="{35AA2482-6FBB-4AB3-B4F3-BCFA90C833BD}" destId="{ECDC4AF9-6037-4F15-A5AF-C74975FFEE08}" srcOrd="2" destOrd="0" presId="urn:microsoft.com/office/officeart/2005/8/layout/orgChart1"/>
    <dgm:cxn modelId="{DF3CC0FB-6FA5-4021-8BB3-3103D7C9D10E}" type="presParOf" srcId="{73BC2030-004C-4D85-B723-8BD72728A1DA}" destId="{D3824786-9741-4E78-B37A-4F08FBBFCD63}" srcOrd="6" destOrd="0" presId="urn:microsoft.com/office/officeart/2005/8/layout/orgChart1"/>
    <dgm:cxn modelId="{7A521C72-5345-40C0-A6E9-0F7F45D64F79}" type="presParOf" srcId="{73BC2030-004C-4D85-B723-8BD72728A1DA}" destId="{524A772F-9BAC-47E9-BE4A-F9726C3371BC}" srcOrd="7" destOrd="0" presId="urn:microsoft.com/office/officeart/2005/8/layout/orgChart1"/>
    <dgm:cxn modelId="{F7845F14-1848-4815-8882-198753EDE4BC}" type="presParOf" srcId="{524A772F-9BAC-47E9-BE4A-F9726C3371BC}" destId="{644329FE-797B-4690-B745-47F30BE32B2F}" srcOrd="0" destOrd="0" presId="urn:microsoft.com/office/officeart/2005/8/layout/orgChart1"/>
    <dgm:cxn modelId="{BF670FDA-1ED0-45C4-92D8-5BE66DC5D8A5}" type="presParOf" srcId="{644329FE-797B-4690-B745-47F30BE32B2F}" destId="{266F4738-F991-4DA8-AD85-2A1E8CAF96D0}" srcOrd="0" destOrd="0" presId="urn:microsoft.com/office/officeart/2005/8/layout/orgChart1"/>
    <dgm:cxn modelId="{5E3381FA-29F7-4840-BE85-E5293F381829}" type="presParOf" srcId="{644329FE-797B-4690-B745-47F30BE32B2F}" destId="{C2ADD8A8-EEAF-4D1B-9CF7-9D5506042342}" srcOrd="1" destOrd="0" presId="urn:microsoft.com/office/officeart/2005/8/layout/orgChart1"/>
    <dgm:cxn modelId="{377B8BA7-B318-4DFA-A3BE-72BB1DD05D62}" type="presParOf" srcId="{524A772F-9BAC-47E9-BE4A-F9726C3371BC}" destId="{174331C2-F497-48E3-A977-8443F332CF7A}" srcOrd="1" destOrd="0" presId="urn:microsoft.com/office/officeart/2005/8/layout/orgChart1"/>
    <dgm:cxn modelId="{7D97469F-03A5-4F2F-BC15-C04F9487D5AC}" type="presParOf" srcId="{524A772F-9BAC-47E9-BE4A-F9726C3371BC}" destId="{E277A55B-3473-47ED-852B-642BE278DBB0}" srcOrd="2" destOrd="0" presId="urn:microsoft.com/office/officeart/2005/8/layout/orgChart1"/>
    <dgm:cxn modelId="{896892F7-F932-4DD2-BD93-913CE4703AF6}" type="presParOf" srcId="{73BC2030-004C-4D85-B723-8BD72728A1DA}" destId="{21FF4DC9-D263-4AD7-9924-509D8A65171E}" srcOrd="8" destOrd="0" presId="urn:microsoft.com/office/officeart/2005/8/layout/orgChart1"/>
    <dgm:cxn modelId="{AF06D1C1-98CB-4790-B9A6-2358AD0AB3BA}" type="presParOf" srcId="{73BC2030-004C-4D85-B723-8BD72728A1DA}" destId="{41E04FEB-2781-4D4A-ABB7-6D940BB4D5D1}" srcOrd="9" destOrd="0" presId="urn:microsoft.com/office/officeart/2005/8/layout/orgChart1"/>
    <dgm:cxn modelId="{F45E7CC0-62DB-4C61-B8BD-98311D599BA5}" type="presParOf" srcId="{41E04FEB-2781-4D4A-ABB7-6D940BB4D5D1}" destId="{1E352359-9C14-4F73-881E-E04D6E7B46D6}" srcOrd="0" destOrd="0" presId="urn:microsoft.com/office/officeart/2005/8/layout/orgChart1"/>
    <dgm:cxn modelId="{CC3808A9-1B23-48B2-953B-F2BD759A628A}" type="presParOf" srcId="{1E352359-9C14-4F73-881E-E04D6E7B46D6}" destId="{2D9E0832-626D-4108-9909-6E4308A721A7}" srcOrd="0" destOrd="0" presId="urn:microsoft.com/office/officeart/2005/8/layout/orgChart1"/>
    <dgm:cxn modelId="{AC245BD7-C502-4B25-86C2-4A3AF52F825B}" type="presParOf" srcId="{1E352359-9C14-4F73-881E-E04D6E7B46D6}" destId="{02BA13DB-AAD3-4095-8459-EA875DAF8049}" srcOrd="1" destOrd="0" presId="urn:microsoft.com/office/officeart/2005/8/layout/orgChart1"/>
    <dgm:cxn modelId="{344E8304-53B4-4419-9D61-7CCC96F634E1}" type="presParOf" srcId="{41E04FEB-2781-4D4A-ABB7-6D940BB4D5D1}" destId="{2F306DE1-259A-4872-97B1-7C8BD0117AF9}" srcOrd="1" destOrd="0" presId="urn:microsoft.com/office/officeart/2005/8/layout/orgChart1"/>
    <dgm:cxn modelId="{EC90FB6F-C04A-48F1-A71F-0EBD01BAF97F}" type="presParOf" srcId="{41E04FEB-2781-4D4A-ABB7-6D940BB4D5D1}" destId="{61589958-AF24-4432-83E0-BFE72356D6A5}" srcOrd="2" destOrd="0" presId="urn:microsoft.com/office/officeart/2005/8/layout/orgChart1"/>
    <dgm:cxn modelId="{7660D458-4839-498C-B6B5-CA68EB1BA520}" type="presParOf" srcId="{73BC2030-004C-4D85-B723-8BD72728A1DA}" destId="{093EABDF-7C1E-4410-9EE2-57AD59BA85D9}" srcOrd="10" destOrd="0" presId="urn:microsoft.com/office/officeart/2005/8/layout/orgChart1"/>
    <dgm:cxn modelId="{DF1E3D7F-FD38-405E-BFDB-F041846252B7}" type="presParOf" srcId="{73BC2030-004C-4D85-B723-8BD72728A1DA}" destId="{2FC7C7F5-7ED8-4B2A-BB0F-47982BC0A97C}" srcOrd="11" destOrd="0" presId="urn:microsoft.com/office/officeart/2005/8/layout/orgChart1"/>
    <dgm:cxn modelId="{89676BC6-D0D8-434F-BF24-23ABC23546BE}" type="presParOf" srcId="{2FC7C7F5-7ED8-4B2A-BB0F-47982BC0A97C}" destId="{35FBEE5A-76A3-41C7-A3AF-176E52B0C988}" srcOrd="0" destOrd="0" presId="urn:microsoft.com/office/officeart/2005/8/layout/orgChart1"/>
    <dgm:cxn modelId="{9F04A521-1F53-4729-B431-71F22958CA2F}" type="presParOf" srcId="{35FBEE5A-76A3-41C7-A3AF-176E52B0C988}" destId="{5A74BD8F-B165-43E1-968F-7361C8902E76}" srcOrd="0" destOrd="0" presId="urn:microsoft.com/office/officeart/2005/8/layout/orgChart1"/>
    <dgm:cxn modelId="{988AF417-3BB5-4515-B72A-BDE3ABFC935F}" type="presParOf" srcId="{35FBEE5A-76A3-41C7-A3AF-176E52B0C988}" destId="{1082A691-7407-4B65-AF23-185738F9893A}" srcOrd="1" destOrd="0" presId="urn:microsoft.com/office/officeart/2005/8/layout/orgChart1"/>
    <dgm:cxn modelId="{AAB7E917-2D83-4807-AAD9-583F5885E5C3}" type="presParOf" srcId="{2FC7C7F5-7ED8-4B2A-BB0F-47982BC0A97C}" destId="{930A30EA-AA25-47AC-8DEE-44D4FBF85827}" srcOrd="1" destOrd="0" presId="urn:microsoft.com/office/officeart/2005/8/layout/orgChart1"/>
    <dgm:cxn modelId="{4C067BE7-FB10-4BCE-A4D6-8ED8346D8C06}" type="presParOf" srcId="{2FC7C7F5-7ED8-4B2A-BB0F-47982BC0A97C}" destId="{7CA41440-DCBA-4041-BA5D-9723867D13AC}" srcOrd="2" destOrd="0" presId="urn:microsoft.com/office/officeart/2005/8/layout/orgChart1"/>
    <dgm:cxn modelId="{942B3D56-DCDF-4076-99E3-CC04A9AC1557}" type="presParOf" srcId="{49DED091-B222-4D48-A9DB-17A0CA8EB04D}" destId="{7581F5CE-30DE-48D2-A5CD-DCDEA7D2955C}"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CF247FD6-6588-4370-A645-C73127AFCF5B}" type="doc">
      <dgm:prSet loTypeId="urn:microsoft.com/office/officeart/2005/8/layout/orgChart1" loCatId="hierarchy" qsTypeId="urn:microsoft.com/office/officeart/2005/8/quickstyle/simple3" qsCatId="simple" csTypeId="urn:microsoft.com/office/officeart/2005/8/colors/accent1_2" csCatId="accent1" phldr="1"/>
      <dgm:spPr/>
    </dgm:pt>
    <dgm:pt modelId="{6BB81D21-0209-4C63-A76B-8349C355C9A1}">
      <dgm:prSet custT="1"/>
      <dgm:spPr>
        <a:solidFill>
          <a:srgbClr val="CC9900"/>
        </a:solidFill>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800" b="1" i="0" u="none" strike="noStrike" cap="none" normalizeH="0" baseline="0" dirty="0" smtClean="0">
              <a:ln/>
              <a:effectLst/>
              <a:latin typeface="Arial" pitchFamily="34" charset="0"/>
              <a:ea typeface="Times New Roman" pitchFamily="18" charset="0"/>
              <a:cs typeface="B Nazanin" pitchFamily="2" charset="-78"/>
            </a:rPr>
            <a:t>عرصه پژوهشی</a:t>
          </a:r>
          <a:endParaRPr kumimoji="0" lang="fa-IR" sz="1800" b="1" i="0" u="none" strike="noStrike" cap="none" normalizeH="0" baseline="0" dirty="0" smtClean="0">
            <a:ln/>
            <a:effectLst/>
            <a:latin typeface="Arial" pitchFamily="34" charset="0"/>
            <a:cs typeface="B Nazanin" pitchFamily="2" charset="-78"/>
          </a:endParaRPr>
        </a:p>
      </dgm:t>
    </dgm:pt>
    <dgm:pt modelId="{9585F751-F5A1-401F-9F23-8FE2C0F4CDE0}" type="parTrans" cxnId="{850321B3-634C-4CDB-9E63-D19044B0022D}">
      <dgm:prSet/>
      <dgm:spPr/>
      <dgm:t>
        <a:bodyPr/>
        <a:lstStyle/>
        <a:p>
          <a:endParaRPr lang="en-US"/>
        </a:p>
      </dgm:t>
    </dgm:pt>
    <dgm:pt modelId="{542D1F1D-F6F5-48EF-B61F-477225D65F63}" type="sibTrans" cxnId="{850321B3-634C-4CDB-9E63-D19044B0022D}">
      <dgm:prSet/>
      <dgm:spPr/>
      <dgm:t>
        <a:bodyPr/>
        <a:lstStyle/>
        <a:p>
          <a:endParaRPr lang="en-US"/>
        </a:p>
      </dgm:t>
    </dgm:pt>
    <dgm:pt modelId="{01A8B047-3101-46B0-BFEE-8532A4CA0D39}">
      <dgm:prSet custT="1"/>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800" b="1" i="0" u="none" strike="noStrike" cap="none" normalizeH="0" baseline="0" dirty="0" smtClean="0">
              <a:ln/>
              <a:effectLst/>
              <a:latin typeface="Arial" pitchFamily="34" charset="0"/>
              <a:ea typeface="Times New Roman" pitchFamily="18" charset="0"/>
              <a:cs typeface="B Nazanin" pitchFamily="2" charset="-78"/>
            </a:rPr>
            <a:t>حوزه علمی</a:t>
          </a:r>
          <a:endParaRPr kumimoji="0" lang="fa-IR" sz="1800" b="1" i="0" u="none" strike="noStrike" cap="none" normalizeH="0" baseline="0" dirty="0" smtClean="0">
            <a:ln/>
            <a:effectLst/>
            <a:latin typeface="Arial" pitchFamily="34" charset="0"/>
            <a:cs typeface="B Nazanin" pitchFamily="2" charset="-78"/>
          </a:endParaRPr>
        </a:p>
      </dgm:t>
    </dgm:pt>
    <dgm:pt modelId="{F0E47963-998B-42FB-B86F-D5BFE49541F0}" type="parTrans" cxnId="{2156A80E-A6D1-4D54-8EC9-74D13908C5CD}">
      <dgm:prSet/>
      <dgm:spPr/>
      <dgm:t>
        <a:bodyPr/>
        <a:lstStyle/>
        <a:p>
          <a:endParaRPr lang="en-US" b="1">
            <a:cs typeface="B Nazanin" pitchFamily="2" charset="-78"/>
          </a:endParaRPr>
        </a:p>
      </dgm:t>
    </dgm:pt>
    <dgm:pt modelId="{E4264A57-DA1F-4EF2-86E1-1CAA6B1CD0F2}" type="sibTrans" cxnId="{2156A80E-A6D1-4D54-8EC9-74D13908C5CD}">
      <dgm:prSet/>
      <dgm:spPr/>
      <dgm:t>
        <a:bodyPr/>
        <a:lstStyle/>
        <a:p>
          <a:endParaRPr lang="en-US"/>
        </a:p>
      </dgm:t>
    </dgm:pt>
    <dgm:pt modelId="{33C2E17E-D92B-43B6-8FE8-7725247CD9E5}">
      <dgm:prSet custT="1"/>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cap="none" normalizeH="0" baseline="0" dirty="0" smtClean="0">
              <a:ln/>
              <a:effectLst/>
              <a:latin typeface="Arial" pitchFamily="34" charset="0"/>
              <a:ea typeface="Times New Roman" pitchFamily="18" charset="0"/>
              <a:cs typeface="B Nazanin" pitchFamily="2" charset="-78"/>
            </a:rPr>
            <a:t>ورکشاپ ها</a:t>
          </a:r>
          <a:endParaRPr kumimoji="0" lang="fa-IR" sz="1600" b="1" i="0" u="none" strike="noStrike" cap="none" normalizeH="0" baseline="0" dirty="0" smtClean="0">
            <a:ln/>
            <a:effectLst/>
            <a:latin typeface="Arial" pitchFamily="34" charset="0"/>
            <a:cs typeface="B Nazanin" pitchFamily="2" charset="-78"/>
          </a:endParaRPr>
        </a:p>
      </dgm:t>
    </dgm:pt>
    <dgm:pt modelId="{DC6C46A6-BAF2-4FE3-AE8E-435A166617BC}" type="parTrans" cxnId="{F8443C66-687A-49BC-AB26-FC776A2D83B0}">
      <dgm:prSet/>
      <dgm:spPr/>
      <dgm:t>
        <a:bodyPr/>
        <a:lstStyle/>
        <a:p>
          <a:endParaRPr lang="en-US" b="1">
            <a:cs typeface="B Nazanin" pitchFamily="2" charset="-78"/>
          </a:endParaRPr>
        </a:p>
      </dgm:t>
    </dgm:pt>
    <dgm:pt modelId="{4B24048B-6E49-47C3-AEE1-798404DCEBB0}" type="sibTrans" cxnId="{F8443C66-687A-49BC-AB26-FC776A2D83B0}">
      <dgm:prSet/>
      <dgm:spPr/>
      <dgm:t>
        <a:bodyPr/>
        <a:lstStyle/>
        <a:p>
          <a:endParaRPr lang="en-US"/>
        </a:p>
      </dgm:t>
    </dgm:pt>
    <dgm:pt modelId="{2C163C5D-9FB3-4D38-8DD6-21FDA01C63A1}">
      <dgm:prSet custT="1"/>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cap="none" normalizeH="0" baseline="0" dirty="0" smtClean="0">
              <a:ln/>
              <a:effectLst/>
              <a:latin typeface="Arial" pitchFamily="34" charset="0"/>
              <a:ea typeface="Times New Roman" pitchFamily="18" charset="0"/>
              <a:cs typeface="B Nazanin" pitchFamily="2" charset="-78"/>
            </a:rPr>
            <a:t>مدلسازی ها</a:t>
          </a:r>
          <a:endParaRPr kumimoji="0" lang="fa-IR" sz="1600" b="1" i="0" u="none" strike="noStrike" cap="none" normalizeH="0" baseline="0" dirty="0" smtClean="0">
            <a:ln/>
            <a:effectLst/>
            <a:latin typeface="Arial" pitchFamily="34" charset="0"/>
            <a:cs typeface="B Nazanin" pitchFamily="2" charset="-78"/>
          </a:endParaRPr>
        </a:p>
      </dgm:t>
    </dgm:pt>
    <dgm:pt modelId="{6A662621-1E6B-4129-8B5F-E98FA18954EE}" type="parTrans" cxnId="{B4087288-CDAA-4CAF-8112-C64D15D5A132}">
      <dgm:prSet/>
      <dgm:spPr/>
      <dgm:t>
        <a:bodyPr/>
        <a:lstStyle/>
        <a:p>
          <a:endParaRPr lang="en-US" b="1">
            <a:cs typeface="B Nazanin" pitchFamily="2" charset="-78"/>
          </a:endParaRPr>
        </a:p>
      </dgm:t>
    </dgm:pt>
    <dgm:pt modelId="{B1530745-B484-45AA-A6B3-D88409C244A8}" type="sibTrans" cxnId="{B4087288-CDAA-4CAF-8112-C64D15D5A132}">
      <dgm:prSet/>
      <dgm:spPr/>
      <dgm:t>
        <a:bodyPr/>
        <a:lstStyle/>
        <a:p>
          <a:endParaRPr lang="en-US"/>
        </a:p>
      </dgm:t>
    </dgm:pt>
    <dgm:pt modelId="{2FF68ED3-CE5A-48F0-8146-40B246686246}">
      <dgm:prSet custT="1"/>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cap="none" normalizeH="0" baseline="0" dirty="0" smtClean="0">
              <a:ln/>
              <a:effectLst/>
              <a:latin typeface="Arial" pitchFamily="34" charset="0"/>
              <a:ea typeface="Times New Roman" pitchFamily="18" charset="0"/>
              <a:cs typeface="B Nazanin" pitchFamily="2" charset="-78"/>
            </a:rPr>
            <a:t>آزمایشگاه</a:t>
          </a:r>
          <a:endParaRPr kumimoji="0" lang="fa-IR" sz="2200" b="1" i="0" u="none" strike="noStrike" cap="none" normalizeH="0" baseline="0" dirty="0" smtClean="0">
            <a:ln/>
            <a:effectLst/>
            <a:latin typeface="Arial" pitchFamily="34" charset="0"/>
            <a:cs typeface="B Nazanin" pitchFamily="2" charset="-78"/>
          </a:endParaRPr>
        </a:p>
      </dgm:t>
    </dgm:pt>
    <dgm:pt modelId="{DB90D1E5-A41D-4C6D-AC78-C25430881C9F}" type="parTrans" cxnId="{D01EADD0-8F3F-4837-AA57-0061FB5817B7}">
      <dgm:prSet/>
      <dgm:spPr/>
      <dgm:t>
        <a:bodyPr/>
        <a:lstStyle/>
        <a:p>
          <a:endParaRPr lang="en-US" b="1">
            <a:cs typeface="B Nazanin" pitchFamily="2" charset="-78"/>
          </a:endParaRPr>
        </a:p>
      </dgm:t>
    </dgm:pt>
    <dgm:pt modelId="{AA10D455-5944-4972-A5CF-238DF8F696A2}" type="sibTrans" cxnId="{D01EADD0-8F3F-4837-AA57-0061FB5817B7}">
      <dgm:prSet/>
      <dgm:spPr/>
      <dgm:t>
        <a:bodyPr/>
        <a:lstStyle/>
        <a:p>
          <a:endParaRPr lang="en-US"/>
        </a:p>
      </dgm:t>
    </dgm:pt>
    <dgm:pt modelId="{A13696F8-2343-4220-AD1E-3EA9E46F5F70}">
      <dgm:prSet custT="1"/>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800" b="1" i="0" u="none" strike="noStrike" cap="none" normalizeH="0" baseline="0" dirty="0" smtClean="0">
              <a:ln/>
              <a:effectLst/>
              <a:latin typeface="Arial" pitchFamily="34" charset="0"/>
              <a:ea typeface="Times New Roman" pitchFamily="18" charset="0"/>
              <a:cs typeface="B Nazanin" pitchFamily="2" charset="-78"/>
            </a:rPr>
            <a:t>حوزه نظری</a:t>
          </a:r>
          <a:endParaRPr kumimoji="0" lang="fa-IR" sz="1800" b="1" i="0" u="none" strike="noStrike" cap="none" normalizeH="0" baseline="0" dirty="0" smtClean="0">
            <a:ln/>
            <a:effectLst/>
            <a:latin typeface="Arial" pitchFamily="34" charset="0"/>
            <a:cs typeface="B Nazanin" pitchFamily="2" charset="-78"/>
          </a:endParaRPr>
        </a:p>
      </dgm:t>
    </dgm:pt>
    <dgm:pt modelId="{90449FEA-FEE3-4F3C-A31F-CA26CFEC1D7D}" type="parTrans" cxnId="{E8CC097E-209E-4766-B1F5-C09489482DDC}">
      <dgm:prSet/>
      <dgm:spPr/>
      <dgm:t>
        <a:bodyPr/>
        <a:lstStyle/>
        <a:p>
          <a:endParaRPr lang="en-US" b="1">
            <a:cs typeface="B Nazanin" pitchFamily="2" charset="-78"/>
          </a:endParaRPr>
        </a:p>
      </dgm:t>
    </dgm:pt>
    <dgm:pt modelId="{A274C820-F4A8-4677-AEA9-F1654BECE7CA}" type="sibTrans" cxnId="{E8CC097E-209E-4766-B1F5-C09489482DDC}">
      <dgm:prSet/>
      <dgm:spPr/>
      <dgm:t>
        <a:bodyPr/>
        <a:lstStyle/>
        <a:p>
          <a:endParaRPr lang="en-US"/>
        </a:p>
      </dgm:t>
    </dgm:pt>
    <dgm:pt modelId="{96C272C8-4EC6-4C5A-A6B4-821D57F8DBA8}">
      <dgm:prSet custT="1"/>
      <dgm:spPr/>
      <dgm: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cap="none" normalizeH="0" baseline="0" dirty="0" smtClean="0">
              <a:ln/>
              <a:effectLst/>
              <a:latin typeface="Arial" pitchFamily="34" charset="0"/>
              <a:ea typeface="Times New Roman" pitchFamily="18" charset="0"/>
              <a:cs typeface="B Nazanin" pitchFamily="2" charset="-78"/>
            </a:rPr>
            <a:t>کتابخانه</a:t>
          </a:r>
          <a:endParaRPr kumimoji="0" lang="fa-IR" sz="2200" b="1" i="0" u="none" strike="noStrike" cap="none" normalizeH="0" baseline="0" dirty="0" smtClean="0">
            <a:ln/>
            <a:effectLst/>
            <a:latin typeface="Arial" pitchFamily="34" charset="0"/>
            <a:cs typeface="B Nazanin" pitchFamily="2" charset="-78"/>
          </a:endParaRPr>
        </a:p>
      </dgm:t>
    </dgm:pt>
    <dgm:pt modelId="{D6FC64D9-0587-4528-9AC5-FD5A7F0DEB4D}" type="parTrans" cxnId="{7DC9089B-0C3A-4A67-B794-607DFCA3CC7C}">
      <dgm:prSet/>
      <dgm:spPr/>
      <dgm:t>
        <a:bodyPr/>
        <a:lstStyle/>
        <a:p>
          <a:endParaRPr lang="en-US" b="1">
            <a:cs typeface="B Nazanin" pitchFamily="2" charset="-78"/>
          </a:endParaRPr>
        </a:p>
      </dgm:t>
    </dgm:pt>
    <dgm:pt modelId="{C1E8F0D3-C220-451E-BC9A-55CAFDF36EDE}" type="sibTrans" cxnId="{7DC9089B-0C3A-4A67-B794-607DFCA3CC7C}">
      <dgm:prSet/>
      <dgm:spPr/>
      <dgm:t>
        <a:bodyPr/>
        <a:lstStyle/>
        <a:p>
          <a:endParaRPr lang="en-US"/>
        </a:p>
      </dgm:t>
    </dgm:pt>
    <dgm:pt modelId="{21A306C4-7ADF-429B-8BB9-F4697751C742}" type="pres">
      <dgm:prSet presAssocID="{CF247FD6-6588-4370-A645-C73127AFCF5B}" presName="hierChild1" presStyleCnt="0">
        <dgm:presLayoutVars>
          <dgm:orgChart val="1"/>
          <dgm:chPref val="1"/>
          <dgm:dir/>
          <dgm:animOne val="branch"/>
          <dgm:animLvl val="lvl"/>
          <dgm:resizeHandles/>
        </dgm:presLayoutVars>
      </dgm:prSet>
      <dgm:spPr/>
    </dgm:pt>
    <dgm:pt modelId="{C4632FFB-368E-4080-B902-113F685DAF39}" type="pres">
      <dgm:prSet presAssocID="{6BB81D21-0209-4C63-A76B-8349C355C9A1}" presName="hierRoot1" presStyleCnt="0">
        <dgm:presLayoutVars>
          <dgm:hierBranch/>
        </dgm:presLayoutVars>
      </dgm:prSet>
      <dgm:spPr/>
    </dgm:pt>
    <dgm:pt modelId="{E087B3CE-9A2D-4FF1-8C4F-985F28EEAE5E}" type="pres">
      <dgm:prSet presAssocID="{6BB81D21-0209-4C63-A76B-8349C355C9A1}" presName="rootComposite1" presStyleCnt="0"/>
      <dgm:spPr/>
    </dgm:pt>
    <dgm:pt modelId="{3104B177-870A-4C9C-8A86-EAB0DD9D7B98}" type="pres">
      <dgm:prSet presAssocID="{6BB81D21-0209-4C63-A76B-8349C355C9A1}" presName="rootText1" presStyleLbl="node0" presStyleIdx="0" presStyleCnt="1" custScaleX="164920">
        <dgm:presLayoutVars>
          <dgm:chPref val="3"/>
        </dgm:presLayoutVars>
      </dgm:prSet>
      <dgm:spPr/>
      <dgm:t>
        <a:bodyPr/>
        <a:lstStyle/>
        <a:p>
          <a:endParaRPr lang="en-US"/>
        </a:p>
      </dgm:t>
    </dgm:pt>
    <dgm:pt modelId="{17458CAF-9D69-48DE-ADB6-CED12C78545B}" type="pres">
      <dgm:prSet presAssocID="{6BB81D21-0209-4C63-A76B-8349C355C9A1}" presName="rootConnector1" presStyleLbl="node1" presStyleIdx="0" presStyleCnt="0"/>
      <dgm:spPr/>
      <dgm:t>
        <a:bodyPr/>
        <a:lstStyle/>
        <a:p>
          <a:endParaRPr lang="en-US"/>
        </a:p>
      </dgm:t>
    </dgm:pt>
    <dgm:pt modelId="{B0BA3304-F2CF-4724-B65A-DC6127D3E4CC}" type="pres">
      <dgm:prSet presAssocID="{6BB81D21-0209-4C63-A76B-8349C355C9A1}" presName="hierChild2" presStyleCnt="0"/>
      <dgm:spPr/>
    </dgm:pt>
    <dgm:pt modelId="{78920E1C-C415-4830-A142-29BCC2749048}" type="pres">
      <dgm:prSet presAssocID="{F0E47963-998B-42FB-B86F-D5BFE49541F0}" presName="Name35" presStyleLbl="parChTrans1D2" presStyleIdx="0" presStyleCnt="2"/>
      <dgm:spPr/>
      <dgm:t>
        <a:bodyPr/>
        <a:lstStyle/>
        <a:p>
          <a:endParaRPr lang="en-US"/>
        </a:p>
      </dgm:t>
    </dgm:pt>
    <dgm:pt modelId="{2C9E28B6-86C0-4ADF-9AD2-9D62572BB1F1}" type="pres">
      <dgm:prSet presAssocID="{01A8B047-3101-46B0-BFEE-8532A4CA0D39}" presName="hierRoot2" presStyleCnt="0">
        <dgm:presLayoutVars>
          <dgm:hierBranch/>
        </dgm:presLayoutVars>
      </dgm:prSet>
      <dgm:spPr/>
    </dgm:pt>
    <dgm:pt modelId="{171DFB80-99CD-4BCC-9673-74F670F94F26}" type="pres">
      <dgm:prSet presAssocID="{01A8B047-3101-46B0-BFEE-8532A4CA0D39}" presName="rootComposite" presStyleCnt="0"/>
      <dgm:spPr/>
    </dgm:pt>
    <dgm:pt modelId="{24563E8D-87F9-417C-B32F-80B834E8BEEF}" type="pres">
      <dgm:prSet presAssocID="{01A8B047-3101-46B0-BFEE-8532A4CA0D39}" presName="rootText" presStyleLbl="node2" presStyleIdx="0" presStyleCnt="2">
        <dgm:presLayoutVars>
          <dgm:chPref val="3"/>
        </dgm:presLayoutVars>
      </dgm:prSet>
      <dgm:spPr/>
      <dgm:t>
        <a:bodyPr/>
        <a:lstStyle/>
        <a:p>
          <a:endParaRPr lang="en-US"/>
        </a:p>
      </dgm:t>
    </dgm:pt>
    <dgm:pt modelId="{4FC0BD8D-9740-4887-9777-B1BE38F69798}" type="pres">
      <dgm:prSet presAssocID="{01A8B047-3101-46B0-BFEE-8532A4CA0D39}" presName="rootConnector" presStyleLbl="node2" presStyleIdx="0" presStyleCnt="2"/>
      <dgm:spPr/>
      <dgm:t>
        <a:bodyPr/>
        <a:lstStyle/>
        <a:p>
          <a:endParaRPr lang="en-US"/>
        </a:p>
      </dgm:t>
    </dgm:pt>
    <dgm:pt modelId="{A7031B8B-AE1A-46A7-9401-5A91F052404D}" type="pres">
      <dgm:prSet presAssocID="{01A8B047-3101-46B0-BFEE-8532A4CA0D39}" presName="hierChild4" presStyleCnt="0"/>
      <dgm:spPr/>
    </dgm:pt>
    <dgm:pt modelId="{E90BE088-8211-4022-A27F-5CF26262CE1C}" type="pres">
      <dgm:prSet presAssocID="{DC6C46A6-BAF2-4FE3-AE8E-435A166617BC}" presName="Name35" presStyleLbl="parChTrans1D3" presStyleIdx="0" presStyleCnt="4"/>
      <dgm:spPr/>
      <dgm:t>
        <a:bodyPr/>
        <a:lstStyle/>
        <a:p>
          <a:endParaRPr lang="en-US"/>
        </a:p>
      </dgm:t>
    </dgm:pt>
    <dgm:pt modelId="{8144912A-EE1D-481C-8BAC-77B693C5106F}" type="pres">
      <dgm:prSet presAssocID="{33C2E17E-D92B-43B6-8FE8-7725247CD9E5}" presName="hierRoot2" presStyleCnt="0">
        <dgm:presLayoutVars>
          <dgm:hierBranch val="r"/>
        </dgm:presLayoutVars>
      </dgm:prSet>
      <dgm:spPr/>
    </dgm:pt>
    <dgm:pt modelId="{F39D3BD5-E069-415C-A59B-7B4119C7F637}" type="pres">
      <dgm:prSet presAssocID="{33C2E17E-D92B-43B6-8FE8-7725247CD9E5}" presName="rootComposite" presStyleCnt="0"/>
      <dgm:spPr/>
    </dgm:pt>
    <dgm:pt modelId="{E11154F6-479C-4F64-BE19-815B6A01E137}" type="pres">
      <dgm:prSet presAssocID="{33C2E17E-D92B-43B6-8FE8-7725247CD9E5}" presName="rootText" presStyleLbl="node3" presStyleIdx="0" presStyleCnt="4">
        <dgm:presLayoutVars>
          <dgm:chPref val="3"/>
        </dgm:presLayoutVars>
      </dgm:prSet>
      <dgm:spPr/>
      <dgm:t>
        <a:bodyPr/>
        <a:lstStyle/>
        <a:p>
          <a:endParaRPr lang="en-US"/>
        </a:p>
      </dgm:t>
    </dgm:pt>
    <dgm:pt modelId="{6004911C-F428-4D18-9DC0-AF4CB8424355}" type="pres">
      <dgm:prSet presAssocID="{33C2E17E-D92B-43B6-8FE8-7725247CD9E5}" presName="rootConnector" presStyleLbl="node3" presStyleIdx="0" presStyleCnt="4"/>
      <dgm:spPr/>
      <dgm:t>
        <a:bodyPr/>
        <a:lstStyle/>
        <a:p>
          <a:endParaRPr lang="en-US"/>
        </a:p>
      </dgm:t>
    </dgm:pt>
    <dgm:pt modelId="{882B0853-7060-436D-BF23-F89EA5625709}" type="pres">
      <dgm:prSet presAssocID="{33C2E17E-D92B-43B6-8FE8-7725247CD9E5}" presName="hierChild4" presStyleCnt="0"/>
      <dgm:spPr/>
    </dgm:pt>
    <dgm:pt modelId="{CA35E8D6-7311-4ACE-85C3-692DECEC7EF9}" type="pres">
      <dgm:prSet presAssocID="{33C2E17E-D92B-43B6-8FE8-7725247CD9E5}" presName="hierChild5" presStyleCnt="0"/>
      <dgm:spPr/>
    </dgm:pt>
    <dgm:pt modelId="{7E31FC93-8DE7-479A-903B-D7FB3EE660F2}" type="pres">
      <dgm:prSet presAssocID="{6A662621-1E6B-4129-8B5F-E98FA18954EE}" presName="Name35" presStyleLbl="parChTrans1D3" presStyleIdx="1" presStyleCnt="4"/>
      <dgm:spPr/>
      <dgm:t>
        <a:bodyPr/>
        <a:lstStyle/>
        <a:p>
          <a:endParaRPr lang="en-US"/>
        </a:p>
      </dgm:t>
    </dgm:pt>
    <dgm:pt modelId="{EE5FADE2-4E50-4460-A5EA-B6EBC388BACE}" type="pres">
      <dgm:prSet presAssocID="{2C163C5D-9FB3-4D38-8DD6-21FDA01C63A1}" presName="hierRoot2" presStyleCnt="0">
        <dgm:presLayoutVars>
          <dgm:hierBranch val="r"/>
        </dgm:presLayoutVars>
      </dgm:prSet>
      <dgm:spPr/>
    </dgm:pt>
    <dgm:pt modelId="{C58A37F0-7C0B-4A32-A155-A2126B6B567C}" type="pres">
      <dgm:prSet presAssocID="{2C163C5D-9FB3-4D38-8DD6-21FDA01C63A1}" presName="rootComposite" presStyleCnt="0"/>
      <dgm:spPr/>
    </dgm:pt>
    <dgm:pt modelId="{E3E479C9-DAFC-4506-877C-165C67183304}" type="pres">
      <dgm:prSet presAssocID="{2C163C5D-9FB3-4D38-8DD6-21FDA01C63A1}" presName="rootText" presStyleLbl="node3" presStyleIdx="1" presStyleCnt="4">
        <dgm:presLayoutVars>
          <dgm:chPref val="3"/>
        </dgm:presLayoutVars>
      </dgm:prSet>
      <dgm:spPr/>
      <dgm:t>
        <a:bodyPr/>
        <a:lstStyle/>
        <a:p>
          <a:endParaRPr lang="en-US"/>
        </a:p>
      </dgm:t>
    </dgm:pt>
    <dgm:pt modelId="{D8DA6671-C01F-4CBA-8138-B07F502B5742}" type="pres">
      <dgm:prSet presAssocID="{2C163C5D-9FB3-4D38-8DD6-21FDA01C63A1}" presName="rootConnector" presStyleLbl="node3" presStyleIdx="1" presStyleCnt="4"/>
      <dgm:spPr/>
      <dgm:t>
        <a:bodyPr/>
        <a:lstStyle/>
        <a:p>
          <a:endParaRPr lang="en-US"/>
        </a:p>
      </dgm:t>
    </dgm:pt>
    <dgm:pt modelId="{06DA79F6-EF1A-41AD-BFD4-B571D7A5C847}" type="pres">
      <dgm:prSet presAssocID="{2C163C5D-9FB3-4D38-8DD6-21FDA01C63A1}" presName="hierChild4" presStyleCnt="0"/>
      <dgm:spPr/>
    </dgm:pt>
    <dgm:pt modelId="{51EC32F4-4F7D-4013-B6B7-2C11C3BE991D}" type="pres">
      <dgm:prSet presAssocID="{2C163C5D-9FB3-4D38-8DD6-21FDA01C63A1}" presName="hierChild5" presStyleCnt="0"/>
      <dgm:spPr/>
    </dgm:pt>
    <dgm:pt modelId="{0D9A1458-0C6A-45B5-B5A8-F7799BB59D8A}" type="pres">
      <dgm:prSet presAssocID="{DB90D1E5-A41D-4C6D-AC78-C25430881C9F}" presName="Name35" presStyleLbl="parChTrans1D3" presStyleIdx="2" presStyleCnt="4"/>
      <dgm:spPr/>
      <dgm:t>
        <a:bodyPr/>
        <a:lstStyle/>
        <a:p>
          <a:endParaRPr lang="en-US"/>
        </a:p>
      </dgm:t>
    </dgm:pt>
    <dgm:pt modelId="{2DE94039-62A7-4F5D-81F1-DE5D33C3D525}" type="pres">
      <dgm:prSet presAssocID="{2FF68ED3-CE5A-48F0-8146-40B246686246}" presName="hierRoot2" presStyleCnt="0">
        <dgm:presLayoutVars>
          <dgm:hierBranch val="r"/>
        </dgm:presLayoutVars>
      </dgm:prSet>
      <dgm:spPr/>
    </dgm:pt>
    <dgm:pt modelId="{2D2C14BB-48B6-470B-97B6-D5661FD0B80D}" type="pres">
      <dgm:prSet presAssocID="{2FF68ED3-CE5A-48F0-8146-40B246686246}" presName="rootComposite" presStyleCnt="0"/>
      <dgm:spPr/>
    </dgm:pt>
    <dgm:pt modelId="{672A77B2-9E66-4886-A52B-1E5F7194BB19}" type="pres">
      <dgm:prSet presAssocID="{2FF68ED3-CE5A-48F0-8146-40B246686246}" presName="rootText" presStyleLbl="node3" presStyleIdx="2" presStyleCnt="4">
        <dgm:presLayoutVars>
          <dgm:chPref val="3"/>
        </dgm:presLayoutVars>
      </dgm:prSet>
      <dgm:spPr/>
      <dgm:t>
        <a:bodyPr/>
        <a:lstStyle/>
        <a:p>
          <a:endParaRPr lang="en-US"/>
        </a:p>
      </dgm:t>
    </dgm:pt>
    <dgm:pt modelId="{0935739A-EC1E-4B19-940F-89140E2C2A67}" type="pres">
      <dgm:prSet presAssocID="{2FF68ED3-CE5A-48F0-8146-40B246686246}" presName="rootConnector" presStyleLbl="node3" presStyleIdx="2" presStyleCnt="4"/>
      <dgm:spPr/>
      <dgm:t>
        <a:bodyPr/>
        <a:lstStyle/>
        <a:p>
          <a:endParaRPr lang="en-US"/>
        </a:p>
      </dgm:t>
    </dgm:pt>
    <dgm:pt modelId="{A6669DFA-6F0C-4BF9-93A1-1D6AA9DAC15D}" type="pres">
      <dgm:prSet presAssocID="{2FF68ED3-CE5A-48F0-8146-40B246686246}" presName="hierChild4" presStyleCnt="0"/>
      <dgm:spPr/>
    </dgm:pt>
    <dgm:pt modelId="{11248258-FB98-4742-B96E-2BE1E60AE27E}" type="pres">
      <dgm:prSet presAssocID="{2FF68ED3-CE5A-48F0-8146-40B246686246}" presName="hierChild5" presStyleCnt="0"/>
      <dgm:spPr/>
    </dgm:pt>
    <dgm:pt modelId="{B8A6D519-6A8D-4B86-85F3-67349CD63B73}" type="pres">
      <dgm:prSet presAssocID="{01A8B047-3101-46B0-BFEE-8532A4CA0D39}" presName="hierChild5" presStyleCnt="0"/>
      <dgm:spPr/>
    </dgm:pt>
    <dgm:pt modelId="{23466547-F06F-4DD7-A940-7790A3E1CB3E}" type="pres">
      <dgm:prSet presAssocID="{90449FEA-FEE3-4F3C-A31F-CA26CFEC1D7D}" presName="Name35" presStyleLbl="parChTrans1D2" presStyleIdx="1" presStyleCnt="2"/>
      <dgm:spPr/>
      <dgm:t>
        <a:bodyPr/>
        <a:lstStyle/>
        <a:p>
          <a:endParaRPr lang="en-US"/>
        </a:p>
      </dgm:t>
    </dgm:pt>
    <dgm:pt modelId="{4D78AAB8-6751-49DE-AFAF-0B9E058008B9}" type="pres">
      <dgm:prSet presAssocID="{A13696F8-2343-4220-AD1E-3EA9E46F5F70}" presName="hierRoot2" presStyleCnt="0">
        <dgm:presLayoutVars>
          <dgm:hierBranch/>
        </dgm:presLayoutVars>
      </dgm:prSet>
      <dgm:spPr/>
    </dgm:pt>
    <dgm:pt modelId="{639B5802-C9D7-4CEB-A1BA-DF740707FB07}" type="pres">
      <dgm:prSet presAssocID="{A13696F8-2343-4220-AD1E-3EA9E46F5F70}" presName="rootComposite" presStyleCnt="0"/>
      <dgm:spPr/>
    </dgm:pt>
    <dgm:pt modelId="{8A6B90B6-F15A-49E1-AE33-5EC560568598}" type="pres">
      <dgm:prSet presAssocID="{A13696F8-2343-4220-AD1E-3EA9E46F5F70}" presName="rootText" presStyleLbl="node2" presStyleIdx="1" presStyleCnt="2">
        <dgm:presLayoutVars>
          <dgm:chPref val="3"/>
        </dgm:presLayoutVars>
      </dgm:prSet>
      <dgm:spPr/>
      <dgm:t>
        <a:bodyPr/>
        <a:lstStyle/>
        <a:p>
          <a:endParaRPr lang="en-US"/>
        </a:p>
      </dgm:t>
    </dgm:pt>
    <dgm:pt modelId="{E324976A-0523-45F5-BFA3-915408364EE6}" type="pres">
      <dgm:prSet presAssocID="{A13696F8-2343-4220-AD1E-3EA9E46F5F70}" presName="rootConnector" presStyleLbl="node2" presStyleIdx="1" presStyleCnt="2"/>
      <dgm:spPr/>
      <dgm:t>
        <a:bodyPr/>
        <a:lstStyle/>
        <a:p>
          <a:endParaRPr lang="en-US"/>
        </a:p>
      </dgm:t>
    </dgm:pt>
    <dgm:pt modelId="{A1DC7D0A-1777-45C7-BFEF-990F2DCF0778}" type="pres">
      <dgm:prSet presAssocID="{A13696F8-2343-4220-AD1E-3EA9E46F5F70}" presName="hierChild4" presStyleCnt="0"/>
      <dgm:spPr/>
    </dgm:pt>
    <dgm:pt modelId="{AFAB2E9E-C77F-4E6A-9F1B-A764B99E4D35}" type="pres">
      <dgm:prSet presAssocID="{D6FC64D9-0587-4528-9AC5-FD5A7F0DEB4D}" presName="Name35" presStyleLbl="parChTrans1D3" presStyleIdx="3" presStyleCnt="4"/>
      <dgm:spPr/>
      <dgm:t>
        <a:bodyPr/>
        <a:lstStyle/>
        <a:p>
          <a:endParaRPr lang="en-US"/>
        </a:p>
      </dgm:t>
    </dgm:pt>
    <dgm:pt modelId="{2D3B8917-0F02-4165-9AF5-7EABD47A8CF9}" type="pres">
      <dgm:prSet presAssocID="{96C272C8-4EC6-4C5A-A6B4-821D57F8DBA8}" presName="hierRoot2" presStyleCnt="0">
        <dgm:presLayoutVars>
          <dgm:hierBranch val="r"/>
        </dgm:presLayoutVars>
      </dgm:prSet>
      <dgm:spPr/>
    </dgm:pt>
    <dgm:pt modelId="{071EB1F1-7064-4C1B-A532-FF2A58343282}" type="pres">
      <dgm:prSet presAssocID="{96C272C8-4EC6-4C5A-A6B4-821D57F8DBA8}" presName="rootComposite" presStyleCnt="0"/>
      <dgm:spPr/>
    </dgm:pt>
    <dgm:pt modelId="{234FDB58-4D45-4414-8BFC-07CD9849134B}" type="pres">
      <dgm:prSet presAssocID="{96C272C8-4EC6-4C5A-A6B4-821D57F8DBA8}" presName="rootText" presStyleLbl="node3" presStyleIdx="3" presStyleCnt="4">
        <dgm:presLayoutVars>
          <dgm:chPref val="3"/>
        </dgm:presLayoutVars>
      </dgm:prSet>
      <dgm:spPr/>
      <dgm:t>
        <a:bodyPr/>
        <a:lstStyle/>
        <a:p>
          <a:endParaRPr lang="en-US"/>
        </a:p>
      </dgm:t>
    </dgm:pt>
    <dgm:pt modelId="{2133681D-2E9C-405F-A15B-8199969F1873}" type="pres">
      <dgm:prSet presAssocID="{96C272C8-4EC6-4C5A-A6B4-821D57F8DBA8}" presName="rootConnector" presStyleLbl="node3" presStyleIdx="3" presStyleCnt="4"/>
      <dgm:spPr/>
      <dgm:t>
        <a:bodyPr/>
        <a:lstStyle/>
        <a:p>
          <a:endParaRPr lang="en-US"/>
        </a:p>
      </dgm:t>
    </dgm:pt>
    <dgm:pt modelId="{3AAEEC8F-698D-486A-8FE9-3E3B164670A8}" type="pres">
      <dgm:prSet presAssocID="{96C272C8-4EC6-4C5A-A6B4-821D57F8DBA8}" presName="hierChild4" presStyleCnt="0"/>
      <dgm:spPr/>
    </dgm:pt>
    <dgm:pt modelId="{0568F279-B507-4EFA-A666-BA02F62C6F4C}" type="pres">
      <dgm:prSet presAssocID="{96C272C8-4EC6-4C5A-A6B4-821D57F8DBA8}" presName="hierChild5" presStyleCnt="0"/>
      <dgm:spPr/>
    </dgm:pt>
    <dgm:pt modelId="{E1734356-E530-4737-9775-8361CE36633C}" type="pres">
      <dgm:prSet presAssocID="{A13696F8-2343-4220-AD1E-3EA9E46F5F70}" presName="hierChild5" presStyleCnt="0"/>
      <dgm:spPr/>
    </dgm:pt>
    <dgm:pt modelId="{71785379-4ACD-4163-A829-FCF333E42857}" type="pres">
      <dgm:prSet presAssocID="{6BB81D21-0209-4C63-A76B-8349C355C9A1}" presName="hierChild3" presStyleCnt="0"/>
      <dgm:spPr/>
    </dgm:pt>
  </dgm:ptLst>
  <dgm:cxnLst>
    <dgm:cxn modelId="{2D51E949-8957-4AC7-9834-C8FE2936DF11}" type="presOf" srcId="{DC6C46A6-BAF2-4FE3-AE8E-435A166617BC}" destId="{E90BE088-8211-4022-A27F-5CF26262CE1C}" srcOrd="0" destOrd="0" presId="urn:microsoft.com/office/officeart/2005/8/layout/orgChart1"/>
    <dgm:cxn modelId="{9DB493F7-6876-4A9B-B853-6AAA6F15176E}" type="presOf" srcId="{96C272C8-4EC6-4C5A-A6B4-821D57F8DBA8}" destId="{234FDB58-4D45-4414-8BFC-07CD9849134B}" srcOrd="0" destOrd="0" presId="urn:microsoft.com/office/officeart/2005/8/layout/orgChart1"/>
    <dgm:cxn modelId="{9B7F9EAC-8707-4E66-A3B6-4D85DF0EBFF1}" type="presOf" srcId="{6BB81D21-0209-4C63-A76B-8349C355C9A1}" destId="{3104B177-870A-4C9C-8A86-EAB0DD9D7B98}" srcOrd="0" destOrd="0" presId="urn:microsoft.com/office/officeart/2005/8/layout/orgChart1"/>
    <dgm:cxn modelId="{2741C8D3-F08B-48ED-A75D-6EC6FD7F39D1}" type="presOf" srcId="{D6FC64D9-0587-4528-9AC5-FD5A7F0DEB4D}" destId="{AFAB2E9E-C77F-4E6A-9F1B-A764B99E4D35}" srcOrd="0" destOrd="0" presId="urn:microsoft.com/office/officeart/2005/8/layout/orgChart1"/>
    <dgm:cxn modelId="{1E9E40C7-59C6-456A-95A6-EAE93165A425}" type="presOf" srcId="{6BB81D21-0209-4C63-A76B-8349C355C9A1}" destId="{17458CAF-9D69-48DE-ADB6-CED12C78545B}" srcOrd="1" destOrd="0" presId="urn:microsoft.com/office/officeart/2005/8/layout/orgChart1"/>
    <dgm:cxn modelId="{2FC69151-02D6-40A0-8D3C-5D163AB0EDC3}" type="presOf" srcId="{33C2E17E-D92B-43B6-8FE8-7725247CD9E5}" destId="{E11154F6-479C-4F64-BE19-815B6A01E137}" srcOrd="0" destOrd="0" presId="urn:microsoft.com/office/officeart/2005/8/layout/orgChart1"/>
    <dgm:cxn modelId="{E8CC097E-209E-4766-B1F5-C09489482DDC}" srcId="{6BB81D21-0209-4C63-A76B-8349C355C9A1}" destId="{A13696F8-2343-4220-AD1E-3EA9E46F5F70}" srcOrd="1" destOrd="0" parTransId="{90449FEA-FEE3-4F3C-A31F-CA26CFEC1D7D}" sibTransId="{A274C820-F4A8-4677-AEA9-F1654BECE7CA}"/>
    <dgm:cxn modelId="{B1DCEBF8-7945-4E9D-A300-EA893C55B188}" type="presOf" srcId="{2FF68ED3-CE5A-48F0-8146-40B246686246}" destId="{672A77B2-9E66-4886-A52B-1E5F7194BB19}" srcOrd="0" destOrd="0" presId="urn:microsoft.com/office/officeart/2005/8/layout/orgChart1"/>
    <dgm:cxn modelId="{D9556C25-F33B-443E-8960-6CDDE5644767}" type="presOf" srcId="{33C2E17E-D92B-43B6-8FE8-7725247CD9E5}" destId="{6004911C-F428-4D18-9DC0-AF4CB8424355}" srcOrd="1" destOrd="0" presId="urn:microsoft.com/office/officeart/2005/8/layout/orgChart1"/>
    <dgm:cxn modelId="{F52114B9-FE98-4AF9-A632-636AEE8AACE4}" type="presOf" srcId="{6A662621-1E6B-4129-8B5F-E98FA18954EE}" destId="{7E31FC93-8DE7-479A-903B-D7FB3EE660F2}" srcOrd="0" destOrd="0" presId="urn:microsoft.com/office/officeart/2005/8/layout/orgChart1"/>
    <dgm:cxn modelId="{D025258E-A0CB-4175-97CC-8A0FBB46225F}" type="presOf" srcId="{A13696F8-2343-4220-AD1E-3EA9E46F5F70}" destId="{8A6B90B6-F15A-49E1-AE33-5EC560568598}" srcOrd="0" destOrd="0" presId="urn:microsoft.com/office/officeart/2005/8/layout/orgChart1"/>
    <dgm:cxn modelId="{2156A80E-A6D1-4D54-8EC9-74D13908C5CD}" srcId="{6BB81D21-0209-4C63-A76B-8349C355C9A1}" destId="{01A8B047-3101-46B0-BFEE-8532A4CA0D39}" srcOrd="0" destOrd="0" parTransId="{F0E47963-998B-42FB-B86F-D5BFE49541F0}" sibTransId="{E4264A57-DA1F-4EF2-86E1-1CAA6B1CD0F2}"/>
    <dgm:cxn modelId="{1FD724E0-BF85-4AAA-BBAA-D66258128622}" type="presOf" srcId="{2FF68ED3-CE5A-48F0-8146-40B246686246}" destId="{0935739A-EC1E-4B19-940F-89140E2C2A67}" srcOrd="1" destOrd="0" presId="urn:microsoft.com/office/officeart/2005/8/layout/orgChart1"/>
    <dgm:cxn modelId="{270D8928-E892-4470-BC94-77E681A34096}" type="presOf" srcId="{01A8B047-3101-46B0-BFEE-8532A4CA0D39}" destId="{4FC0BD8D-9740-4887-9777-B1BE38F69798}" srcOrd="1" destOrd="0" presId="urn:microsoft.com/office/officeart/2005/8/layout/orgChart1"/>
    <dgm:cxn modelId="{F8443C66-687A-49BC-AB26-FC776A2D83B0}" srcId="{01A8B047-3101-46B0-BFEE-8532A4CA0D39}" destId="{33C2E17E-D92B-43B6-8FE8-7725247CD9E5}" srcOrd="0" destOrd="0" parTransId="{DC6C46A6-BAF2-4FE3-AE8E-435A166617BC}" sibTransId="{4B24048B-6E49-47C3-AEE1-798404DCEBB0}"/>
    <dgm:cxn modelId="{2F8AE0F0-16D8-4E6A-B688-F944C7ED3D77}" type="presOf" srcId="{96C272C8-4EC6-4C5A-A6B4-821D57F8DBA8}" destId="{2133681D-2E9C-405F-A15B-8199969F1873}" srcOrd="1" destOrd="0" presId="urn:microsoft.com/office/officeart/2005/8/layout/orgChart1"/>
    <dgm:cxn modelId="{2370BE1B-9E48-4EED-A206-8B392F02A055}" type="presOf" srcId="{DB90D1E5-A41D-4C6D-AC78-C25430881C9F}" destId="{0D9A1458-0C6A-45B5-B5A8-F7799BB59D8A}" srcOrd="0" destOrd="0" presId="urn:microsoft.com/office/officeart/2005/8/layout/orgChart1"/>
    <dgm:cxn modelId="{B4929657-EC62-4B9E-ACB1-8055D5E81787}" type="presOf" srcId="{A13696F8-2343-4220-AD1E-3EA9E46F5F70}" destId="{E324976A-0523-45F5-BFA3-915408364EE6}" srcOrd="1" destOrd="0" presId="urn:microsoft.com/office/officeart/2005/8/layout/orgChart1"/>
    <dgm:cxn modelId="{7DC9089B-0C3A-4A67-B794-607DFCA3CC7C}" srcId="{A13696F8-2343-4220-AD1E-3EA9E46F5F70}" destId="{96C272C8-4EC6-4C5A-A6B4-821D57F8DBA8}" srcOrd="0" destOrd="0" parTransId="{D6FC64D9-0587-4528-9AC5-FD5A7F0DEB4D}" sibTransId="{C1E8F0D3-C220-451E-BC9A-55CAFDF36EDE}"/>
    <dgm:cxn modelId="{95C23E56-9797-4EEF-A989-C20B049BEEE6}" type="presOf" srcId="{F0E47963-998B-42FB-B86F-D5BFE49541F0}" destId="{78920E1C-C415-4830-A142-29BCC2749048}" srcOrd="0" destOrd="0" presId="urn:microsoft.com/office/officeart/2005/8/layout/orgChart1"/>
    <dgm:cxn modelId="{850321B3-634C-4CDB-9E63-D19044B0022D}" srcId="{CF247FD6-6588-4370-A645-C73127AFCF5B}" destId="{6BB81D21-0209-4C63-A76B-8349C355C9A1}" srcOrd="0" destOrd="0" parTransId="{9585F751-F5A1-401F-9F23-8FE2C0F4CDE0}" sibTransId="{542D1F1D-F6F5-48EF-B61F-477225D65F63}"/>
    <dgm:cxn modelId="{300EE956-A34F-4A4E-A456-4E31DFA04DB5}" type="presOf" srcId="{2C163C5D-9FB3-4D38-8DD6-21FDA01C63A1}" destId="{E3E479C9-DAFC-4506-877C-165C67183304}" srcOrd="0" destOrd="0" presId="urn:microsoft.com/office/officeart/2005/8/layout/orgChart1"/>
    <dgm:cxn modelId="{C9F6B403-75A0-4EC9-97C4-6F2CC76756FE}" type="presOf" srcId="{2C163C5D-9FB3-4D38-8DD6-21FDA01C63A1}" destId="{D8DA6671-C01F-4CBA-8138-B07F502B5742}" srcOrd="1" destOrd="0" presId="urn:microsoft.com/office/officeart/2005/8/layout/orgChart1"/>
    <dgm:cxn modelId="{B4087288-CDAA-4CAF-8112-C64D15D5A132}" srcId="{01A8B047-3101-46B0-BFEE-8532A4CA0D39}" destId="{2C163C5D-9FB3-4D38-8DD6-21FDA01C63A1}" srcOrd="1" destOrd="0" parTransId="{6A662621-1E6B-4129-8B5F-E98FA18954EE}" sibTransId="{B1530745-B484-45AA-A6B3-D88409C244A8}"/>
    <dgm:cxn modelId="{25504263-1FB2-4C7E-8D9E-6EFE1F4A875D}" type="presOf" srcId="{01A8B047-3101-46B0-BFEE-8532A4CA0D39}" destId="{24563E8D-87F9-417C-B32F-80B834E8BEEF}" srcOrd="0" destOrd="0" presId="urn:microsoft.com/office/officeart/2005/8/layout/orgChart1"/>
    <dgm:cxn modelId="{F6FF9E58-6768-4781-9135-38DBB185504C}" type="presOf" srcId="{CF247FD6-6588-4370-A645-C73127AFCF5B}" destId="{21A306C4-7ADF-429B-8BB9-F4697751C742}" srcOrd="0" destOrd="0" presId="urn:microsoft.com/office/officeart/2005/8/layout/orgChart1"/>
    <dgm:cxn modelId="{D01EADD0-8F3F-4837-AA57-0061FB5817B7}" srcId="{01A8B047-3101-46B0-BFEE-8532A4CA0D39}" destId="{2FF68ED3-CE5A-48F0-8146-40B246686246}" srcOrd="2" destOrd="0" parTransId="{DB90D1E5-A41D-4C6D-AC78-C25430881C9F}" sibTransId="{AA10D455-5944-4972-A5CF-238DF8F696A2}"/>
    <dgm:cxn modelId="{99C75CF0-299C-4358-A336-45D7DA52B9E8}" type="presOf" srcId="{90449FEA-FEE3-4F3C-A31F-CA26CFEC1D7D}" destId="{23466547-F06F-4DD7-A940-7790A3E1CB3E}" srcOrd="0" destOrd="0" presId="urn:microsoft.com/office/officeart/2005/8/layout/orgChart1"/>
    <dgm:cxn modelId="{5E0DC26E-E8FD-4193-B376-24D4FD668601}" type="presParOf" srcId="{21A306C4-7ADF-429B-8BB9-F4697751C742}" destId="{C4632FFB-368E-4080-B902-113F685DAF39}" srcOrd="0" destOrd="0" presId="urn:microsoft.com/office/officeart/2005/8/layout/orgChart1"/>
    <dgm:cxn modelId="{B21554BF-309B-4963-9F79-731DD232D8A3}" type="presParOf" srcId="{C4632FFB-368E-4080-B902-113F685DAF39}" destId="{E087B3CE-9A2D-4FF1-8C4F-985F28EEAE5E}" srcOrd="0" destOrd="0" presId="urn:microsoft.com/office/officeart/2005/8/layout/orgChart1"/>
    <dgm:cxn modelId="{48CCCD2D-EE9D-4219-B925-58AC1ECF74B6}" type="presParOf" srcId="{E087B3CE-9A2D-4FF1-8C4F-985F28EEAE5E}" destId="{3104B177-870A-4C9C-8A86-EAB0DD9D7B98}" srcOrd="0" destOrd="0" presId="urn:microsoft.com/office/officeart/2005/8/layout/orgChart1"/>
    <dgm:cxn modelId="{B76B79FB-918E-4599-9D46-99CF8AB28360}" type="presParOf" srcId="{E087B3CE-9A2D-4FF1-8C4F-985F28EEAE5E}" destId="{17458CAF-9D69-48DE-ADB6-CED12C78545B}" srcOrd="1" destOrd="0" presId="urn:microsoft.com/office/officeart/2005/8/layout/orgChart1"/>
    <dgm:cxn modelId="{F880D78B-DC68-48F6-BC17-8BDAA29B244A}" type="presParOf" srcId="{C4632FFB-368E-4080-B902-113F685DAF39}" destId="{B0BA3304-F2CF-4724-B65A-DC6127D3E4CC}" srcOrd="1" destOrd="0" presId="urn:microsoft.com/office/officeart/2005/8/layout/orgChart1"/>
    <dgm:cxn modelId="{A532EE70-030D-40CC-B710-89D03707B61B}" type="presParOf" srcId="{B0BA3304-F2CF-4724-B65A-DC6127D3E4CC}" destId="{78920E1C-C415-4830-A142-29BCC2749048}" srcOrd="0" destOrd="0" presId="urn:microsoft.com/office/officeart/2005/8/layout/orgChart1"/>
    <dgm:cxn modelId="{5D5EEAF4-9DFD-4FE5-BE55-FD62CB080508}" type="presParOf" srcId="{B0BA3304-F2CF-4724-B65A-DC6127D3E4CC}" destId="{2C9E28B6-86C0-4ADF-9AD2-9D62572BB1F1}" srcOrd="1" destOrd="0" presId="urn:microsoft.com/office/officeart/2005/8/layout/orgChart1"/>
    <dgm:cxn modelId="{8D1E3A60-1D2C-4354-9319-836EF5CB06C6}" type="presParOf" srcId="{2C9E28B6-86C0-4ADF-9AD2-9D62572BB1F1}" destId="{171DFB80-99CD-4BCC-9673-74F670F94F26}" srcOrd="0" destOrd="0" presId="urn:microsoft.com/office/officeart/2005/8/layout/orgChart1"/>
    <dgm:cxn modelId="{EBACDCDF-834C-4FF5-A0D2-50876CF0B653}" type="presParOf" srcId="{171DFB80-99CD-4BCC-9673-74F670F94F26}" destId="{24563E8D-87F9-417C-B32F-80B834E8BEEF}" srcOrd="0" destOrd="0" presId="urn:microsoft.com/office/officeart/2005/8/layout/orgChart1"/>
    <dgm:cxn modelId="{A7D79613-1394-4567-A793-8D474E1306A8}" type="presParOf" srcId="{171DFB80-99CD-4BCC-9673-74F670F94F26}" destId="{4FC0BD8D-9740-4887-9777-B1BE38F69798}" srcOrd="1" destOrd="0" presId="urn:microsoft.com/office/officeart/2005/8/layout/orgChart1"/>
    <dgm:cxn modelId="{F33244A2-2A9E-409A-AB39-ACA5256EF6FE}" type="presParOf" srcId="{2C9E28B6-86C0-4ADF-9AD2-9D62572BB1F1}" destId="{A7031B8B-AE1A-46A7-9401-5A91F052404D}" srcOrd="1" destOrd="0" presId="urn:microsoft.com/office/officeart/2005/8/layout/orgChart1"/>
    <dgm:cxn modelId="{1C4C597E-3E22-4F3C-AE4C-00E97533D1EB}" type="presParOf" srcId="{A7031B8B-AE1A-46A7-9401-5A91F052404D}" destId="{E90BE088-8211-4022-A27F-5CF26262CE1C}" srcOrd="0" destOrd="0" presId="urn:microsoft.com/office/officeart/2005/8/layout/orgChart1"/>
    <dgm:cxn modelId="{96D46307-44EA-4E82-96FD-DF3C4DB74EB5}" type="presParOf" srcId="{A7031B8B-AE1A-46A7-9401-5A91F052404D}" destId="{8144912A-EE1D-481C-8BAC-77B693C5106F}" srcOrd="1" destOrd="0" presId="urn:microsoft.com/office/officeart/2005/8/layout/orgChart1"/>
    <dgm:cxn modelId="{7ADF217C-137D-426E-930D-545CFA71B59D}" type="presParOf" srcId="{8144912A-EE1D-481C-8BAC-77B693C5106F}" destId="{F39D3BD5-E069-415C-A59B-7B4119C7F637}" srcOrd="0" destOrd="0" presId="urn:microsoft.com/office/officeart/2005/8/layout/orgChart1"/>
    <dgm:cxn modelId="{8D4CC4FF-33A2-4690-B526-0C4F94000D5B}" type="presParOf" srcId="{F39D3BD5-E069-415C-A59B-7B4119C7F637}" destId="{E11154F6-479C-4F64-BE19-815B6A01E137}" srcOrd="0" destOrd="0" presId="urn:microsoft.com/office/officeart/2005/8/layout/orgChart1"/>
    <dgm:cxn modelId="{B3861B33-E6C0-4FB5-93C5-CC0166C8C37C}" type="presParOf" srcId="{F39D3BD5-E069-415C-A59B-7B4119C7F637}" destId="{6004911C-F428-4D18-9DC0-AF4CB8424355}" srcOrd="1" destOrd="0" presId="urn:microsoft.com/office/officeart/2005/8/layout/orgChart1"/>
    <dgm:cxn modelId="{AA67263D-1DE9-479D-BA25-6540D1EB174E}" type="presParOf" srcId="{8144912A-EE1D-481C-8BAC-77B693C5106F}" destId="{882B0853-7060-436D-BF23-F89EA5625709}" srcOrd="1" destOrd="0" presId="urn:microsoft.com/office/officeart/2005/8/layout/orgChart1"/>
    <dgm:cxn modelId="{38227936-4EC3-459A-B986-451CE69CE1DE}" type="presParOf" srcId="{8144912A-EE1D-481C-8BAC-77B693C5106F}" destId="{CA35E8D6-7311-4ACE-85C3-692DECEC7EF9}" srcOrd="2" destOrd="0" presId="urn:microsoft.com/office/officeart/2005/8/layout/orgChart1"/>
    <dgm:cxn modelId="{890830C4-EB19-48CB-AF36-58491ED6ABED}" type="presParOf" srcId="{A7031B8B-AE1A-46A7-9401-5A91F052404D}" destId="{7E31FC93-8DE7-479A-903B-D7FB3EE660F2}" srcOrd="2" destOrd="0" presId="urn:microsoft.com/office/officeart/2005/8/layout/orgChart1"/>
    <dgm:cxn modelId="{71066212-79FC-4ACB-93FC-F0CEB93F0F1E}" type="presParOf" srcId="{A7031B8B-AE1A-46A7-9401-5A91F052404D}" destId="{EE5FADE2-4E50-4460-A5EA-B6EBC388BACE}" srcOrd="3" destOrd="0" presId="urn:microsoft.com/office/officeart/2005/8/layout/orgChart1"/>
    <dgm:cxn modelId="{EBA9ADDF-A2FF-4D63-954C-987F95E35C14}" type="presParOf" srcId="{EE5FADE2-4E50-4460-A5EA-B6EBC388BACE}" destId="{C58A37F0-7C0B-4A32-A155-A2126B6B567C}" srcOrd="0" destOrd="0" presId="urn:microsoft.com/office/officeart/2005/8/layout/orgChart1"/>
    <dgm:cxn modelId="{E36BF330-9A6B-4773-BDC7-51DD1FFCBF5E}" type="presParOf" srcId="{C58A37F0-7C0B-4A32-A155-A2126B6B567C}" destId="{E3E479C9-DAFC-4506-877C-165C67183304}" srcOrd="0" destOrd="0" presId="urn:microsoft.com/office/officeart/2005/8/layout/orgChart1"/>
    <dgm:cxn modelId="{9049A6A2-8279-4713-9AB1-BF628B2C1B7C}" type="presParOf" srcId="{C58A37F0-7C0B-4A32-A155-A2126B6B567C}" destId="{D8DA6671-C01F-4CBA-8138-B07F502B5742}" srcOrd="1" destOrd="0" presId="urn:microsoft.com/office/officeart/2005/8/layout/orgChart1"/>
    <dgm:cxn modelId="{4B84B79E-2C96-4097-A2D8-F287A8E7E658}" type="presParOf" srcId="{EE5FADE2-4E50-4460-A5EA-B6EBC388BACE}" destId="{06DA79F6-EF1A-41AD-BFD4-B571D7A5C847}" srcOrd="1" destOrd="0" presId="urn:microsoft.com/office/officeart/2005/8/layout/orgChart1"/>
    <dgm:cxn modelId="{1E2E064B-763A-467C-96E0-7F4ECB980D70}" type="presParOf" srcId="{EE5FADE2-4E50-4460-A5EA-B6EBC388BACE}" destId="{51EC32F4-4F7D-4013-B6B7-2C11C3BE991D}" srcOrd="2" destOrd="0" presId="urn:microsoft.com/office/officeart/2005/8/layout/orgChart1"/>
    <dgm:cxn modelId="{12926A88-882B-4A61-A86C-C610F2DCEB84}" type="presParOf" srcId="{A7031B8B-AE1A-46A7-9401-5A91F052404D}" destId="{0D9A1458-0C6A-45B5-B5A8-F7799BB59D8A}" srcOrd="4" destOrd="0" presId="urn:microsoft.com/office/officeart/2005/8/layout/orgChart1"/>
    <dgm:cxn modelId="{015DEC84-20E3-4CDF-AE17-1453F30B1093}" type="presParOf" srcId="{A7031B8B-AE1A-46A7-9401-5A91F052404D}" destId="{2DE94039-62A7-4F5D-81F1-DE5D33C3D525}" srcOrd="5" destOrd="0" presId="urn:microsoft.com/office/officeart/2005/8/layout/orgChart1"/>
    <dgm:cxn modelId="{A0018355-DF93-4666-859D-3C8F4C1EE033}" type="presParOf" srcId="{2DE94039-62A7-4F5D-81F1-DE5D33C3D525}" destId="{2D2C14BB-48B6-470B-97B6-D5661FD0B80D}" srcOrd="0" destOrd="0" presId="urn:microsoft.com/office/officeart/2005/8/layout/orgChart1"/>
    <dgm:cxn modelId="{A02D2DE6-2923-4C8A-83E3-28B80116A163}" type="presParOf" srcId="{2D2C14BB-48B6-470B-97B6-D5661FD0B80D}" destId="{672A77B2-9E66-4886-A52B-1E5F7194BB19}" srcOrd="0" destOrd="0" presId="urn:microsoft.com/office/officeart/2005/8/layout/orgChart1"/>
    <dgm:cxn modelId="{263B4E8A-E713-4CAB-88B9-6C73D12A8046}" type="presParOf" srcId="{2D2C14BB-48B6-470B-97B6-D5661FD0B80D}" destId="{0935739A-EC1E-4B19-940F-89140E2C2A67}" srcOrd="1" destOrd="0" presId="urn:microsoft.com/office/officeart/2005/8/layout/orgChart1"/>
    <dgm:cxn modelId="{89373A5D-C0A6-4660-9A60-5020D6AE3018}" type="presParOf" srcId="{2DE94039-62A7-4F5D-81F1-DE5D33C3D525}" destId="{A6669DFA-6F0C-4BF9-93A1-1D6AA9DAC15D}" srcOrd="1" destOrd="0" presId="urn:microsoft.com/office/officeart/2005/8/layout/orgChart1"/>
    <dgm:cxn modelId="{F3CE58E5-067D-4FDF-AD2A-0BF5A02B1C97}" type="presParOf" srcId="{2DE94039-62A7-4F5D-81F1-DE5D33C3D525}" destId="{11248258-FB98-4742-B96E-2BE1E60AE27E}" srcOrd="2" destOrd="0" presId="urn:microsoft.com/office/officeart/2005/8/layout/orgChart1"/>
    <dgm:cxn modelId="{AE0DA602-CB4C-4135-A1D2-9B9ED5B3F7D4}" type="presParOf" srcId="{2C9E28B6-86C0-4ADF-9AD2-9D62572BB1F1}" destId="{B8A6D519-6A8D-4B86-85F3-67349CD63B73}" srcOrd="2" destOrd="0" presId="urn:microsoft.com/office/officeart/2005/8/layout/orgChart1"/>
    <dgm:cxn modelId="{641FA787-9D15-4C81-8EA0-BCE296B49648}" type="presParOf" srcId="{B0BA3304-F2CF-4724-B65A-DC6127D3E4CC}" destId="{23466547-F06F-4DD7-A940-7790A3E1CB3E}" srcOrd="2" destOrd="0" presId="urn:microsoft.com/office/officeart/2005/8/layout/orgChart1"/>
    <dgm:cxn modelId="{D2D03828-4E20-4FF6-8132-331D1E239B9F}" type="presParOf" srcId="{B0BA3304-F2CF-4724-B65A-DC6127D3E4CC}" destId="{4D78AAB8-6751-49DE-AFAF-0B9E058008B9}" srcOrd="3" destOrd="0" presId="urn:microsoft.com/office/officeart/2005/8/layout/orgChart1"/>
    <dgm:cxn modelId="{BD1ED995-55D8-4395-AFEA-2076C5A98D72}" type="presParOf" srcId="{4D78AAB8-6751-49DE-AFAF-0B9E058008B9}" destId="{639B5802-C9D7-4CEB-A1BA-DF740707FB07}" srcOrd="0" destOrd="0" presId="urn:microsoft.com/office/officeart/2005/8/layout/orgChart1"/>
    <dgm:cxn modelId="{4668A2EE-8F2C-4E95-8726-216215A3A066}" type="presParOf" srcId="{639B5802-C9D7-4CEB-A1BA-DF740707FB07}" destId="{8A6B90B6-F15A-49E1-AE33-5EC560568598}" srcOrd="0" destOrd="0" presId="urn:microsoft.com/office/officeart/2005/8/layout/orgChart1"/>
    <dgm:cxn modelId="{56613B3E-6D08-4629-A3B9-A2F1701A19E6}" type="presParOf" srcId="{639B5802-C9D7-4CEB-A1BA-DF740707FB07}" destId="{E324976A-0523-45F5-BFA3-915408364EE6}" srcOrd="1" destOrd="0" presId="urn:microsoft.com/office/officeart/2005/8/layout/orgChart1"/>
    <dgm:cxn modelId="{DDB5F8AD-434E-47F6-BC50-395FBF22D103}" type="presParOf" srcId="{4D78AAB8-6751-49DE-AFAF-0B9E058008B9}" destId="{A1DC7D0A-1777-45C7-BFEF-990F2DCF0778}" srcOrd="1" destOrd="0" presId="urn:microsoft.com/office/officeart/2005/8/layout/orgChart1"/>
    <dgm:cxn modelId="{EF1C6138-E34E-42A6-BD76-D135E6C9263D}" type="presParOf" srcId="{A1DC7D0A-1777-45C7-BFEF-990F2DCF0778}" destId="{AFAB2E9E-C77F-4E6A-9F1B-A764B99E4D35}" srcOrd="0" destOrd="0" presId="urn:microsoft.com/office/officeart/2005/8/layout/orgChart1"/>
    <dgm:cxn modelId="{A661E54D-3BB9-4352-A6A3-9937C5380684}" type="presParOf" srcId="{A1DC7D0A-1777-45C7-BFEF-990F2DCF0778}" destId="{2D3B8917-0F02-4165-9AF5-7EABD47A8CF9}" srcOrd="1" destOrd="0" presId="urn:microsoft.com/office/officeart/2005/8/layout/orgChart1"/>
    <dgm:cxn modelId="{0998DC9A-0234-42B2-B1BE-3FF8BFB732FA}" type="presParOf" srcId="{2D3B8917-0F02-4165-9AF5-7EABD47A8CF9}" destId="{071EB1F1-7064-4C1B-A532-FF2A58343282}" srcOrd="0" destOrd="0" presId="urn:microsoft.com/office/officeart/2005/8/layout/orgChart1"/>
    <dgm:cxn modelId="{28529964-9BF5-479B-920F-655F3ADAB7C9}" type="presParOf" srcId="{071EB1F1-7064-4C1B-A532-FF2A58343282}" destId="{234FDB58-4D45-4414-8BFC-07CD9849134B}" srcOrd="0" destOrd="0" presId="urn:microsoft.com/office/officeart/2005/8/layout/orgChart1"/>
    <dgm:cxn modelId="{1C22327C-4AA3-48DB-BE8A-C001E89CD15C}" type="presParOf" srcId="{071EB1F1-7064-4C1B-A532-FF2A58343282}" destId="{2133681D-2E9C-405F-A15B-8199969F1873}" srcOrd="1" destOrd="0" presId="urn:microsoft.com/office/officeart/2005/8/layout/orgChart1"/>
    <dgm:cxn modelId="{02D69183-5400-4C6B-ADFC-E39EA1420041}" type="presParOf" srcId="{2D3B8917-0F02-4165-9AF5-7EABD47A8CF9}" destId="{3AAEEC8F-698D-486A-8FE9-3E3B164670A8}" srcOrd="1" destOrd="0" presId="urn:microsoft.com/office/officeart/2005/8/layout/orgChart1"/>
    <dgm:cxn modelId="{B07B79B5-91CB-4034-AD0D-23E210B9B3E2}" type="presParOf" srcId="{2D3B8917-0F02-4165-9AF5-7EABD47A8CF9}" destId="{0568F279-B507-4EFA-A666-BA02F62C6F4C}" srcOrd="2" destOrd="0" presId="urn:microsoft.com/office/officeart/2005/8/layout/orgChart1"/>
    <dgm:cxn modelId="{6CA1573D-930F-4EB8-BFDD-58B8CE778AD5}" type="presParOf" srcId="{4D78AAB8-6751-49DE-AFAF-0B9E058008B9}" destId="{E1734356-E530-4737-9775-8361CE36633C}" srcOrd="2" destOrd="0" presId="urn:microsoft.com/office/officeart/2005/8/layout/orgChart1"/>
    <dgm:cxn modelId="{00A78173-D180-456D-A99E-287EA294F0F7}" type="presParOf" srcId="{C4632FFB-368E-4080-B902-113F685DAF39}" destId="{71785379-4ACD-4163-A829-FCF333E42857}" srcOrd="2" destOrd="0" presId="urn:microsoft.com/office/officeart/2005/8/layout/orgChar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برداشت و تحلیل نمونه ها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200" b="1" dirty="0" smtClean="0">
              <a:latin typeface="Adobe Arabic" pitchFamily="18" charset="-78"/>
              <a:cs typeface="Adobe Arabic" pitchFamily="18" charset="-78"/>
            </a:rPr>
            <a:t>نمونه شماره یک</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نمونه شماره دو</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5E056F02-FEA2-4956-8C5C-28A48905E5DA}" type="presOf" srcId="{08B7A69D-981F-404F-9E88-BE92D83A7CD9}" destId="{469BB64D-B3FE-4EA2-9407-FC3C9D6732CC}" srcOrd="0" destOrd="0" presId="urn:microsoft.com/office/officeart/2005/8/layout/hierarchy3"/>
    <dgm:cxn modelId="{48A4E18E-C2A0-4C5F-B244-8D0C5C553B68}" type="presOf" srcId="{49BAB4D9-722C-4BFC-AB7A-4C631AE85301}" destId="{512A1A97-E871-4C43-915B-C8BF0EEA166A}" srcOrd="0" destOrd="0" presId="urn:microsoft.com/office/officeart/2005/8/layout/hierarchy3"/>
    <dgm:cxn modelId="{81AF0507-D58E-415E-AD98-AFD8D920406F}" type="presOf" srcId="{E99AE880-5184-43FC-B30F-826825F35397}" destId="{A37FE8A8-C0FC-4112-9691-C0E7F2E8C239}"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17509834-A290-4706-9AA1-0A71B9631EF0}" type="presOf" srcId="{ECA2AFDE-3C28-493C-8D37-53A8A225DE7B}" destId="{48A8F91F-0BEB-459F-B104-137E6B37B380}" srcOrd="0" destOrd="0" presId="urn:microsoft.com/office/officeart/2005/8/layout/hierarchy3"/>
    <dgm:cxn modelId="{1EBC3E67-5AB2-4F31-AF64-D5D43F0DFED4}" type="presOf" srcId="{B0C98B80-C636-4289-B0E3-99BC6FA52F85}" destId="{79CB2974-4258-4016-BED7-D8F79A328CFF}"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7AE1D715-71B4-4F03-B476-66F70DB9EF91}" type="presOf" srcId="{49BAB4D9-722C-4BFC-AB7A-4C631AE85301}" destId="{CF85CB47-4192-45EA-A07E-C73D4636A4A6}" srcOrd="1" destOrd="0" presId="urn:microsoft.com/office/officeart/2005/8/layout/hierarchy3"/>
    <dgm:cxn modelId="{6DEACE29-B121-4E6F-8CDD-159A9C6291F0}" type="presOf" srcId="{12876316-C5BB-4D54-B887-BF2157DDBC57}" destId="{7327A21F-FBF3-4FFB-AA49-57252446DE80}"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527070CE-6FB2-43B1-AB0E-F80C56861F91}" type="presParOf" srcId="{469BB64D-B3FE-4EA2-9407-FC3C9D6732CC}" destId="{43B5C500-036C-44BF-8440-A2477AB6E2FA}" srcOrd="0" destOrd="0" presId="urn:microsoft.com/office/officeart/2005/8/layout/hierarchy3"/>
    <dgm:cxn modelId="{1D19DA99-AC7A-4435-843E-8FA37936450A}" type="presParOf" srcId="{43B5C500-036C-44BF-8440-A2477AB6E2FA}" destId="{88E6AA1D-461B-4711-9863-ECC7F78F8667}" srcOrd="0" destOrd="0" presId="urn:microsoft.com/office/officeart/2005/8/layout/hierarchy3"/>
    <dgm:cxn modelId="{040701FE-55CF-4090-B6F8-1E88416A79B2}" type="presParOf" srcId="{88E6AA1D-461B-4711-9863-ECC7F78F8667}" destId="{512A1A97-E871-4C43-915B-C8BF0EEA166A}" srcOrd="0" destOrd="0" presId="urn:microsoft.com/office/officeart/2005/8/layout/hierarchy3"/>
    <dgm:cxn modelId="{ED2AA818-2B5E-45F4-8D61-174DFD8EF701}" type="presParOf" srcId="{88E6AA1D-461B-4711-9863-ECC7F78F8667}" destId="{CF85CB47-4192-45EA-A07E-C73D4636A4A6}" srcOrd="1" destOrd="0" presId="urn:microsoft.com/office/officeart/2005/8/layout/hierarchy3"/>
    <dgm:cxn modelId="{16891D95-26C2-43E9-B3BD-16BF721947F2}" type="presParOf" srcId="{43B5C500-036C-44BF-8440-A2477AB6E2FA}" destId="{7F9B1F4E-7369-4236-8C8A-0B111FE9C355}" srcOrd="1" destOrd="0" presId="urn:microsoft.com/office/officeart/2005/8/layout/hierarchy3"/>
    <dgm:cxn modelId="{3DA96D39-4214-4750-98E0-891B8C96F2BE}" type="presParOf" srcId="{7F9B1F4E-7369-4236-8C8A-0B111FE9C355}" destId="{A37FE8A8-C0FC-4112-9691-C0E7F2E8C239}" srcOrd="0" destOrd="0" presId="urn:microsoft.com/office/officeart/2005/8/layout/hierarchy3"/>
    <dgm:cxn modelId="{214BB785-D97D-41BF-A5DD-8D22ED0EBAAD}" type="presParOf" srcId="{7F9B1F4E-7369-4236-8C8A-0B111FE9C355}" destId="{79CB2974-4258-4016-BED7-D8F79A328CFF}" srcOrd="1" destOrd="0" presId="urn:microsoft.com/office/officeart/2005/8/layout/hierarchy3"/>
    <dgm:cxn modelId="{68A5E54A-DE69-4481-BE2E-95163B940D53}" type="presParOf" srcId="{7F9B1F4E-7369-4236-8C8A-0B111FE9C355}" destId="{7327A21F-FBF3-4FFB-AA49-57252446DE80}" srcOrd="2" destOrd="0" presId="urn:microsoft.com/office/officeart/2005/8/layout/hierarchy3"/>
    <dgm:cxn modelId="{83AFA90C-C06C-41BD-82C8-43755B14A16A}"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برداشت و تحلیل نمونه ها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200" b="1" dirty="0" smtClean="0">
              <a:latin typeface="Adobe Arabic" pitchFamily="18" charset="-78"/>
              <a:cs typeface="Adobe Arabic" pitchFamily="18" charset="-78"/>
            </a:rPr>
            <a:t>نمونه شماره یک</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نمونه شماره دو</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D9E4053D-2904-4D9B-AC48-D6D36A01056E}" type="presOf" srcId="{12876316-C5BB-4D54-B887-BF2157DDBC57}" destId="{7327A21F-FBF3-4FFB-AA49-57252446DE80}" srcOrd="0" destOrd="0" presId="urn:microsoft.com/office/officeart/2005/8/layout/hierarchy3"/>
    <dgm:cxn modelId="{25493980-52D5-4473-A436-A90D211BD756}" type="presOf" srcId="{08B7A69D-981F-404F-9E88-BE92D83A7CD9}" destId="{469BB64D-B3FE-4EA2-9407-FC3C9D6732CC}"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63BC861F-F7F0-4104-B1C4-4C3CF3D1F7F9}" srcId="{49BAB4D9-722C-4BFC-AB7A-4C631AE85301}" destId="{ECA2AFDE-3C28-493C-8D37-53A8A225DE7B}" srcOrd="1" destOrd="0" parTransId="{12876316-C5BB-4D54-B887-BF2157DDBC57}" sibTransId="{080E112D-7BEB-4A3E-B17E-13609774E2B1}"/>
    <dgm:cxn modelId="{417EF999-4C02-4072-AE30-2FDA6C85D245}" type="presOf" srcId="{49BAB4D9-722C-4BFC-AB7A-4C631AE85301}" destId="{CF85CB47-4192-45EA-A07E-C73D4636A4A6}" srcOrd="1" destOrd="0" presId="urn:microsoft.com/office/officeart/2005/8/layout/hierarchy3"/>
    <dgm:cxn modelId="{741BFA11-BDF1-4176-84D5-47EF7BDFD4F1}" type="presOf" srcId="{B0C98B80-C636-4289-B0E3-99BC6FA52F85}" destId="{79CB2974-4258-4016-BED7-D8F79A328CFF}" srcOrd="0" destOrd="0" presId="urn:microsoft.com/office/officeart/2005/8/layout/hierarchy3"/>
    <dgm:cxn modelId="{892D012E-85EA-4076-B105-CFF5A4F15F0E}" type="presOf" srcId="{ECA2AFDE-3C28-493C-8D37-53A8A225DE7B}" destId="{48A8F91F-0BEB-459F-B104-137E6B37B380}" srcOrd="0" destOrd="0" presId="urn:microsoft.com/office/officeart/2005/8/layout/hierarchy3"/>
    <dgm:cxn modelId="{5698EDC7-BBEA-4A89-8CE1-CE569E0B9714}" type="presOf" srcId="{49BAB4D9-722C-4BFC-AB7A-4C631AE85301}" destId="{512A1A97-E871-4C43-915B-C8BF0EEA166A}"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47E7E5BA-583A-478B-A7FE-AB270B4D5277}" type="presOf" srcId="{E99AE880-5184-43FC-B30F-826825F35397}" destId="{A37FE8A8-C0FC-4112-9691-C0E7F2E8C239}" srcOrd="0" destOrd="0" presId="urn:microsoft.com/office/officeart/2005/8/layout/hierarchy3"/>
    <dgm:cxn modelId="{F32CBBB8-A73D-4656-9464-63B1F5E13BAE}" type="presParOf" srcId="{469BB64D-B3FE-4EA2-9407-FC3C9D6732CC}" destId="{43B5C500-036C-44BF-8440-A2477AB6E2FA}" srcOrd="0" destOrd="0" presId="urn:microsoft.com/office/officeart/2005/8/layout/hierarchy3"/>
    <dgm:cxn modelId="{8DD5486F-15AD-461C-BC7F-C486871D2686}" type="presParOf" srcId="{43B5C500-036C-44BF-8440-A2477AB6E2FA}" destId="{88E6AA1D-461B-4711-9863-ECC7F78F8667}" srcOrd="0" destOrd="0" presId="urn:microsoft.com/office/officeart/2005/8/layout/hierarchy3"/>
    <dgm:cxn modelId="{ED7C58B0-7666-4831-8684-E682A95676B9}" type="presParOf" srcId="{88E6AA1D-461B-4711-9863-ECC7F78F8667}" destId="{512A1A97-E871-4C43-915B-C8BF0EEA166A}" srcOrd="0" destOrd="0" presId="urn:microsoft.com/office/officeart/2005/8/layout/hierarchy3"/>
    <dgm:cxn modelId="{58322488-CA0A-4778-8AA8-85FB9DC24771}" type="presParOf" srcId="{88E6AA1D-461B-4711-9863-ECC7F78F8667}" destId="{CF85CB47-4192-45EA-A07E-C73D4636A4A6}" srcOrd="1" destOrd="0" presId="urn:microsoft.com/office/officeart/2005/8/layout/hierarchy3"/>
    <dgm:cxn modelId="{27EB4C9F-EECF-4B45-A2FD-194CD275C25F}" type="presParOf" srcId="{43B5C500-036C-44BF-8440-A2477AB6E2FA}" destId="{7F9B1F4E-7369-4236-8C8A-0B111FE9C355}" srcOrd="1" destOrd="0" presId="urn:microsoft.com/office/officeart/2005/8/layout/hierarchy3"/>
    <dgm:cxn modelId="{8657EF16-DEA0-4793-9F30-BDD9FF399F69}" type="presParOf" srcId="{7F9B1F4E-7369-4236-8C8A-0B111FE9C355}" destId="{A37FE8A8-C0FC-4112-9691-C0E7F2E8C239}" srcOrd="0" destOrd="0" presId="urn:microsoft.com/office/officeart/2005/8/layout/hierarchy3"/>
    <dgm:cxn modelId="{9B595F20-FEC5-4421-895C-A8208D1D1ECD}" type="presParOf" srcId="{7F9B1F4E-7369-4236-8C8A-0B111FE9C355}" destId="{79CB2974-4258-4016-BED7-D8F79A328CFF}" srcOrd="1" destOrd="0" presId="urn:microsoft.com/office/officeart/2005/8/layout/hierarchy3"/>
    <dgm:cxn modelId="{0534CA7D-E930-42AB-AEE8-DAFCD88CAC71}" type="presParOf" srcId="{7F9B1F4E-7369-4236-8C8A-0B111FE9C355}" destId="{7327A21F-FBF3-4FFB-AA49-57252446DE80}" srcOrd="2" destOrd="0" presId="urn:microsoft.com/office/officeart/2005/8/layout/hierarchy3"/>
    <dgm:cxn modelId="{A96AD426-9CCE-4F66-9716-935DEB2A3A2C}"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برداشت و تحلیل نمونه ها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200" b="1" dirty="0" smtClean="0">
              <a:latin typeface="Adobe Arabic" pitchFamily="18" charset="-78"/>
              <a:cs typeface="Adobe Arabic" pitchFamily="18" charset="-78"/>
            </a:rPr>
            <a:t>نمونه شماره یک</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نمونه شماره دو</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65E3C1B1-4455-4AF1-9A60-A9E5EA9F58ED}" type="presOf" srcId="{E99AE880-5184-43FC-B30F-826825F35397}" destId="{A37FE8A8-C0FC-4112-9691-C0E7F2E8C239}" srcOrd="0" destOrd="0" presId="urn:microsoft.com/office/officeart/2005/8/layout/hierarchy3"/>
    <dgm:cxn modelId="{C120A96B-0684-4E39-9FC7-326BB92F89FB}" type="presOf" srcId="{08B7A69D-981F-404F-9E88-BE92D83A7CD9}" destId="{469BB64D-B3FE-4EA2-9407-FC3C9D6732CC}" srcOrd="0" destOrd="0" presId="urn:microsoft.com/office/officeart/2005/8/layout/hierarchy3"/>
    <dgm:cxn modelId="{2C72E504-61CA-45EB-BA47-7F4C9E641842}" type="presOf" srcId="{B0C98B80-C636-4289-B0E3-99BC6FA52F85}" destId="{79CB2974-4258-4016-BED7-D8F79A328CFF}"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72E58997-7AF1-46FA-B9AE-60C858CFB333}" srcId="{49BAB4D9-722C-4BFC-AB7A-4C631AE85301}" destId="{B0C98B80-C636-4289-B0E3-99BC6FA52F85}" srcOrd="0" destOrd="0" parTransId="{E99AE880-5184-43FC-B30F-826825F35397}" sibTransId="{CB48A21B-BD3B-4A8D-AA22-F43169A7C01D}"/>
    <dgm:cxn modelId="{9F85675C-4373-441F-BDC9-1A38A505BB26}" type="presOf" srcId="{49BAB4D9-722C-4BFC-AB7A-4C631AE85301}" destId="{CF85CB47-4192-45EA-A07E-C73D4636A4A6}" srcOrd="1" destOrd="0" presId="urn:microsoft.com/office/officeart/2005/8/layout/hierarchy3"/>
    <dgm:cxn modelId="{1BE2084E-372B-4620-9F7E-FC594EB5890D}" type="presOf" srcId="{12876316-C5BB-4D54-B887-BF2157DDBC57}" destId="{7327A21F-FBF3-4FFB-AA49-57252446DE80}" srcOrd="0" destOrd="0" presId="urn:microsoft.com/office/officeart/2005/8/layout/hierarchy3"/>
    <dgm:cxn modelId="{B5A81D21-BF4D-4643-A124-83316DC00435}" type="presOf" srcId="{ECA2AFDE-3C28-493C-8D37-53A8A225DE7B}" destId="{48A8F91F-0BEB-459F-B104-137E6B37B380}" srcOrd="0" destOrd="0" presId="urn:microsoft.com/office/officeart/2005/8/layout/hierarchy3"/>
    <dgm:cxn modelId="{B69DCAA8-1367-481E-AB65-53B27F47F6DF}" type="presOf" srcId="{49BAB4D9-722C-4BFC-AB7A-4C631AE85301}" destId="{512A1A97-E871-4C43-915B-C8BF0EEA166A}"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705DF411-B356-4CA9-AE22-16D0F3183BBF}" type="presParOf" srcId="{469BB64D-B3FE-4EA2-9407-FC3C9D6732CC}" destId="{43B5C500-036C-44BF-8440-A2477AB6E2FA}" srcOrd="0" destOrd="0" presId="urn:microsoft.com/office/officeart/2005/8/layout/hierarchy3"/>
    <dgm:cxn modelId="{8AE96ABA-6B83-4FFF-BC6E-C91FD02A4F1C}" type="presParOf" srcId="{43B5C500-036C-44BF-8440-A2477AB6E2FA}" destId="{88E6AA1D-461B-4711-9863-ECC7F78F8667}" srcOrd="0" destOrd="0" presId="urn:microsoft.com/office/officeart/2005/8/layout/hierarchy3"/>
    <dgm:cxn modelId="{75D70BCB-0593-4FAE-8B87-0F003461568B}" type="presParOf" srcId="{88E6AA1D-461B-4711-9863-ECC7F78F8667}" destId="{512A1A97-E871-4C43-915B-C8BF0EEA166A}" srcOrd="0" destOrd="0" presId="urn:microsoft.com/office/officeart/2005/8/layout/hierarchy3"/>
    <dgm:cxn modelId="{47843290-7343-4C66-B322-60EE2995CC45}" type="presParOf" srcId="{88E6AA1D-461B-4711-9863-ECC7F78F8667}" destId="{CF85CB47-4192-45EA-A07E-C73D4636A4A6}" srcOrd="1" destOrd="0" presId="urn:microsoft.com/office/officeart/2005/8/layout/hierarchy3"/>
    <dgm:cxn modelId="{2CFFA2D5-8934-48D0-A735-1A248BFBD5BD}" type="presParOf" srcId="{43B5C500-036C-44BF-8440-A2477AB6E2FA}" destId="{7F9B1F4E-7369-4236-8C8A-0B111FE9C355}" srcOrd="1" destOrd="0" presId="urn:microsoft.com/office/officeart/2005/8/layout/hierarchy3"/>
    <dgm:cxn modelId="{E6FBEA92-88B1-4432-A3CF-2608A22FC375}" type="presParOf" srcId="{7F9B1F4E-7369-4236-8C8A-0B111FE9C355}" destId="{A37FE8A8-C0FC-4112-9691-C0E7F2E8C239}" srcOrd="0" destOrd="0" presId="urn:microsoft.com/office/officeart/2005/8/layout/hierarchy3"/>
    <dgm:cxn modelId="{FBC183FB-14DB-4CA4-A677-563594261AEA}" type="presParOf" srcId="{7F9B1F4E-7369-4236-8C8A-0B111FE9C355}" destId="{79CB2974-4258-4016-BED7-D8F79A328CFF}" srcOrd="1" destOrd="0" presId="urn:microsoft.com/office/officeart/2005/8/layout/hierarchy3"/>
    <dgm:cxn modelId="{CFF37534-C122-42E1-AC0D-BC8E6B7DF902}" type="presParOf" srcId="{7F9B1F4E-7369-4236-8C8A-0B111FE9C355}" destId="{7327A21F-FBF3-4FFB-AA49-57252446DE80}" srcOrd="2" destOrd="0" presId="urn:microsoft.com/office/officeart/2005/8/layout/hierarchy3"/>
    <dgm:cxn modelId="{27FCDC4F-AEC4-47EA-978B-BE70D8312222}"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08B7A69D-981F-404F-9E88-BE92D83A7CD9}" type="doc">
      <dgm:prSet loTypeId="urn:microsoft.com/office/officeart/2005/8/layout/hierarchy3" loCatId="list" qsTypeId="urn:microsoft.com/office/officeart/2005/8/quickstyle/simple1" qsCatId="simple" csTypeId="urn:microsoft.com/office/officeart/2005/8/colors/accent2_2" csCatId="accent2" phldr="1"/>
      <dgm:spPr/>
      <dgm:t>
        <a:bodyPr/>
        <a:lstStyle/>
        <a:p>
          <a:endParaRPr lang="en-US"/>
        </a:p>
      </dgm:t>
    </dgm:pt>
    <dgm:pt modelId="{49BAB4D9-722C-4BFC-AB7A-4C631AE853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fa-IR" sz="1400" b="1" dirty="0" smtClean="0">
              <a:latin typeface="Adobe Arabic" pitchFamily="18" charset="-78"/>
              <a:cs typeface="Adobe Arabic" pitchFamily="18" charset="-78"/>
            </a:rPr>
            <a:t>برداشت و تحلیل نمونه ها</a:t>
          </a:r>
          <a:endParaRPr lang="en-US" sz="1400" b="1" dirty="0">
            <a:latin typeface="Adobe Arabic" pitchFamily="18" charset="-78"/>
            <a:cs typeface="Adobe Arabic" pitchFamily="18" charset="-78"/>
          </a:endParaRPr>
        </a:p>
      </dgm:t>
    </dgm:pt>
    <dgm:pt modelId="{8506FD54-BD3D-4F6E-8E4F-CA75411B4BE9}" type="parTrans" cxnId="{97FFCC77-B200-4294-A7A8-6521FBB9E6B5}">
      <dgm:prSet/>
      <dgm:spPr/>
      <dgm:t>
        <a:bodyPr/>
        <a:lstStyle/>
        <a:p>
          <a:endParaRPr lang="en-US" sz="1000"/>
        </a:p>
      </dgm:t>
    </dgm:pt>
    <dgm:pt modelId="{D11877B2-86AA-4AEE-8F67-B909BE07454F}" type="sibTrans" cxnId="{97FFCC77-B200-4294-A7A8-6521FBB9E6B5}">
      <dgm:prSet/>
      <dgm:spPr/>
      <dgm:t>
        <a:bodyPr/>
        <a:lstStyle/>
        <a:p>
          <a:endParaRPr lang="en-US" sz="1000"/>
        </a:p>
      </dgm:t>
    </dgm:pt>
    <dgm:pt modelId="{B0C98B80-C636-4289-B0E3-99BC6FA52F85}">
      <dgm:prSet phldrT="[Text]" custT="1">
        <dgm:style>
          <a:lnRef idx="2">
            <a:schemeClr val="accent1"/>
          </a:lnRef>
          <a:fillRef idx="1">
            <a:schemeClr val="lt1"/>
          </a:fillRef>
          <a:effectRef idx="0">
            <a:schemeClr val="accent1"/>
          </a:effectRef>
          <a:fontRef idx="minor">
            <a:schemeClr val="dk1"/>
          </a:fontRef>
        </dgm:style>
      </dgm:prSet>
      <dgm:spPr>
        <a:solidFill>
          <a:srgbClr val="C00000"/>
        </a:solidFill>
        <a:ln/>
      </dgm:spPr>
      <dgm:t>
        <a:bodyPr/>
        <a:lstStyle/>
        <a:p>
          <a:r>
            <a:rPr lang="fa-IR" sz="1200" b="1" dirty="0" smtClean="0">
              <a:latin typeface="Adobe Arabic" pitchFamily="18" charset="-78"/>
              <a:cs typeface="Adobe Arabic" pitchFamily="18" charset="-78"/>
            </a:rPr>
            <a:t>نمونه شماره یک</a:t>
          </a:r>
          <a:endParaRPr lang="en-US" sz="1200" b="1" dirty="0">
            <a:latin typeface="Adobe Arabic" pitchFamily="18" charset="-78"/>
            <a:cs typeface="Adobe Arabic" pitchFamily="18" charset="-78"/>
          </a:endParaRPr>
        </a:p>
      </dgm:t>
    </dgm:pt>
    <dgm:pt modelId="{E99AE880-5184-43FC-B30F-826825F35397}" type="parTrans" cxnId="{72E58997-7AF1-46FA-B9AE-60C858CFB333}">
      <dgm:prSet/>
      <dgm:spPr>
        <a:ln>
          <a:solidFill>
            <a:schemeClr val="accent1"/>
          </a:solidFill>
        </a:ln>
      </dgm:spPr>
      <dgm:t>
        <a:bodyPr/>
        <a:lstStyle/>
        <a:p>
          <a:endParaRPr lang="en-US" sz="1000"/>
        </a:p>
      </dgm:t>
    </dgm:pt>
    <dgm:pt modelId="{CB48A21B-BD3B-4A8D-AA22-F43169A7C01D}" type="sibTrans" cxnId="{72E58997-7AF1-46FA-B9AE-60C858CFB333}">
      <dgm:prSet/>
      <dgm:spPr/>
      <dgm:t>
        <a:bodyPr/>
        <a:lstStyle/>
        <a:p>
          <a:endParaRPr lang="en-US" sz="1000"/>
        </a:p>
      </dgm:t>
    </dgm:pt>
    <dgm:pt modelId="{ECA2AFDE-3C28-493C-8D37-53A8A225DE7B}">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fa-IR" sz="1200" b="1" dirty="0" smtClean="0">
              <a:latin typeface="Adobe Arabic" pitchFamily="18" charset="-78"/>
              <a:cs typeface="Adobe Arabic" pitchFamily="18" charset="-78"/>
            </a:rPr>
            <a:t>نمونه شماره دو</a:t>
          </a:r>
          <a:endParaRPr lang="en-US" sz="1200" b="1" dirty="0">
            <a:latin typeface="Adobe Arabic" pitchFamily="18" charset="-78"/>
            <a:cs typeface="Adobe Arabic" pitchFamily="18" charset="-78"/>
          </a:endParaRPr>
        </a:p>
      </dgm:t>
    </dgm:pt>
    <dgm:pt modelId="{12876316-C5BB-4D54-B887-BF2157DDBC57}" type="parTrans" cxnId="{63BC861F-F7F0-4104-B1C4-4C3CF3D1F7F9}">
      <dgm:prSet/>
      <dgm:spPr>
        <a:ln>
          <a:solidFill>
            <a:schemeClr val="accent1"/>
          </a:solidFill>
        </a:ln>
      </dgm:spPr>
      <dgm:t>
        <a:bodyPr/>
        <a:lstStyle/>
        <a:p>
          <a:endParaRPr lang="en-US" sz="1000"/>
        </a:p>
      </dgm:t>
    </dgm:pt>
    <dgm:pt modelId="{080E112D-7BEB-4A3E-B17E-13609774E2B1}" type="sibTrans" cxnId="{63BC861F-F7F0-4104-B1C4-4C3CF3D1F7F9}">
      <dgm:prSet/>
      <dgm:spPr/>
      <dgm:t>
        <a:bodyPr/>
        <a:lstStyle/>
        <a:p>
          <a:endParaRPr lang="en-US" sz="1000"/>
        </a:p>
      </dgm:t>
    </dgm:pt>
    <dgm:pt modelId="{469BB64D-B3FE-4EA2-9407-FC3C9D6732CC}" type="pres">
      <dgm:prSet presAssocID="{08B7A69D-981F-404F-9E88-BE92D83A7CD9}" presName="diagram" presStyleCnt="0">
        <dgm:presLayoutVars>
          <dgm:chPref val="1"/>
          <dgm:dir/>
          <dgm:animOne val="branch"/>
          <dgm:animLvl val="lvl"/>
          <dgm:resizeHandles/>
        </dgm:presLayoutVars>
      </dgm:prSet>
      <dgm:spPr/>
      <dgm:t>
        <a:bodyPr/>
        <a:lstStyle/>
        <a:p>
          <a:endParaRPr lang="en-US"/>
        </a:p>
      </dgm:t>
    </dgm:pt>
    <dgm:pt modelId="{43B5C500-036C-44BF-8440-A2477AB6E2FA}" type="pres">
      <dgm:prSet presAssocID="{49BAB4D9-722C-4BFC-AB7A-4C631AE85301}" presName="root" presStyleCnt="0"/>
      <dgm:spPr/>
    </dgm:pt>
    <dgm:pt modelId="{88E6AA1D-461B-4711-9863-ECC7F78F8667}" type="pres">
      <dgm:prSet presAssocID="{49BAB4D9-722C-4BFC-AB7A-4C631AE85301}" presName="rootComposite" presStyleCnt="0"/>
      <dgm:spPr/>
    </dgm:pt>
    <dgm:pt modelId="{512A1A97-E871-4C43-915B-C8BF0EEA166A}" type="pres">
      <dgm:prSet presAssocID="{49BAB4D9-722C-4BFC-AB7A-4C631AE85301}" presName="rootText" presStyleLbl="node1" presStyleIdx="0" presStyleCnt="1" custScaleY="75189"/>
      <dgm:spPr/>
      <dgm:t>
        <a:bodyPr/>
        <a:lstStyle/>
        <a:p>
          <a:endParaRPr lang="en-US"/>
        </a:p>
      </dgm:t>
    </dgm:pt>
    <dgm:pt modelId="{CF85CB47-4192-45EA-A07E-C73D4636A4A6}" type="pres">
      <dgm:prSet presAssocID="{49BAB4D9-722C-4BFC-AB7A-4C631AE85301}" presName="rootConnector" presStyleLbl="node1" presStyleIdx="0" presStyleCnt="1"/>
      <dgm:spPr/>
      <dgm:t>
        <a:bodyPr/>
        <a:lstStyle/>
        <a:p>
          <a:endParaRPr lang="en-US"/>
        </a:p>
      </dgm:t>
    </dgm:pt>
    <dgm:pt modelId="{7F9B1F4E-7369-4236-8C8A-0B111FE9C355}" type="pres">
      <dgm:prSet presAssocID="{49BAB4D9-722C-4BFC-AB7A-4C631AE85301}" presName="childShape" presStyleCnt="0"/>
      <dgm:spPr/>
    </dgm:pt>
    <dgm:pt modelId="{A37FE8A8-C0FC-4112-9691-C0E7F2E8C239}" type="pres">
      <dgm:prSet presAssocID="{E99AE880-5184-43FC-B30F-826825F35397}" presName="Name13" presStyleLbl="parChTrans1D2" presStyleIdx="0" presStyleCnt="2"/>
      <dgm:spPr/>
      <dgm:t>
        <a:bodyPr/>
        <a:lstStyle/>
        <a:p>
          <a:endParaRPr lang="en-US"/>
        </a:p>
      </dgm:t>
    </dgm:pt>
    <dgm:pt modelId="{79CB2974-4258-4016-BED7-D8F79A328CFF}" type="pres">
      <dgm:prSet presAssocID="{B0C98B80-C636-4289-B0E3-99BC6FA52F85}" presName="childText" presStyleLbl="bgAcc1" presStyleIdx="0" presStyleCnt="2" custScaleY="47877">
        <dgm:presLayoutVars>
          <dgm:bulletEnabled val="1"/>
        </dgm:presLayoutVars>
      </dgm:prSet>
      <dgm:spPr/>
      <dgm:t>
        <a:bodyPr/>
        <a:lstStyle/>
        <a:p>
          <a:endParaRPr lang="en-US"/>
        </a:p>
      </dgm:t>
    </dgm:pt>
    <dgm:pt modelId="{7327A21F-FBF3-4FFB-AA49-57252446DE80}" type="pres">
      <dgm:prSet presAssocID="{12876316-C5BB-4D54-B887-BF2157DDBC57}" presName="Name13" presStyleLbl="parChTrans1D2" presStyleIdx="1" presStyleCnt="2"/>
      <dgm:spPr/>
      <dgm:t>
        <a:bodyPr/>
        <a:lstStyle/>
        <a:p>
          <a:endParaRPr lang="en-US"/>
        </a:p>
      </dgm:t>
    </dgm:pt>
    <dgm:pt modelId="{48A8F91F-0BEB-459F-B104-137E6B37B380}" type="pres">
      <dgm:prSet presAssocID="{ECA2AFDE-3C28-493C-8D37-53A8A225DE7B}" presName="childText" presStyleLbl="bgAcc1" presStyleIdx="1" presStyleCnt="2" custScaleY="47877">
        <dgm:presLayoutVars>
          <dgm:bulletEnabled val="1"/>
        </dgm:presLayoutVars>
      </dgm:prSet>
      <dgm:spPr/>
      <dgm:t>
        <a:bodyPr/>
        <a:lstStyle/>
        <a:p>
          <a:endParaRPr lang="en-US"/>
        </a:p>
      </dgm:t>
    </dgm:pt>
  </dgm:ptLst>
  <dgm:cxnLst>
    <dgm:cxn modelId="{025CF332-F043-474D-8DB9-A3CECFF134A7}" type="presOf" srcId="{E99AE880-5184-43FC-B30F-826825F35397}" destId="{A37FE8A8-C0FC-4112-9691-C0E7F2E8C239}" srcOrd="0" destOrd="0" presId="urn:microsoft.com/office/officeart/2005/8/layout/hierarchy3"/>
    <dgm:cxn modelId="{ED5FBE5C-BBDF-4012-9FBA-9EEA82B50DD8}" type="presOf" srcId="{ECA2AFDE-3C28-493C-8D37-53A8A225DE7B}" destId="{48A8F91F-0BEB-459F-B104-137E6B37B380}" srcOrd="0" destOrd="0" presId="urn:microsoft.com/office/officeart/2005/8/layout/hierarchy3"/>
    <dgm:cxn modelId="{FF3AF1B9-5722-46C8-ABBA-F28F08B99FA8}" type="presOf" srcId="{B0C98B80-C636-4289-B0E3-99BC6FA52F85}" destId="{79CB2974-4258-4016-BED7-D8F79A328CFF}" srcOrd="0" destOrd="0" presId="urn:microsoft.com/office/officeart/2005/8/layout/hierarchy3"/>
    <dgm:cxn modelId="{074764BE-B618-4BB5-8328-58FD9679DAF2}" type="presOf" srcId="{49BAB4D9-722C-4BFC-AB7A-4C631AE85301}" destId="{512A1A97-E871-4C43-915B-C8BF0EEA166A}" srcOrd="0" destOrd="0" presId="urn:microsoft.com/office/officeart/2005/8/layout/hierarchy3"/>
    <dgm:cxn modelId="{72E58997-7AF1-46FA-B9AE-60C858CFB333}" srcId="{49BAB4D9-722C-4BFC-AB7A-4C631AE85301}" destId="{B0C98B80-C636-4289-B0E3-99BC6FA52F85}" srcOrd="0" destOrd="0" parTransId="{E99AE880-5184-43FC-B30F-826825F35397}" sibTransId="{CB48A21B-BD3B-4A8D-AA22-F43169A7C01D}"/>
    <dgm:cxn modelId="{4FAA77FB-2C3D-481E-AD11-E37CD134CB63}" type="presOf" srcId="{12876316-C5BB-4D54-B887-BF2157DDBC57}" destId="{7327A21F-FBF3-4FFB-AA49-57252446DE80}" srcOrd="0" destOrd="0" presId="urn:microsoft.com/office/officeart/2005/8/layout/hierarchy3"/>
    <dgm:cxn modelId="{63BC861F-F7F0-4104-B1C4-4C3CF3D1F7F9}" srcId="{49BAB4D9-722C-4BFC-AB7A-4C631AE85301}" destId="{ECA2AFDE-3C28-493C-8D37-53A8A225DE7B}" srcOrd="1" destOrd="0" parTransId="{12876316-C5BB-4D54-B887-BF2157DDBC57}" sibTransId="{080E112D-7BEB-4A3E-B17E-13609774E2B1}"/>
    <dgm:cxn modelId="{C262EAC2-389F-4B75-8496-300EC20269A0}" type="presOf" srcId="{49BAB4D9-722C-4BFC-AB7A-4C631AE85301}" destId="{CF85CB47-4192-45EA-A07E-C73D4636A4A6}" srcOrd="1" destOrd="0" presId="urn:microsoft.com/office/officeart/2005/8/layout/hierarchy3"/>
    <dgm:cxn modelId="{6ED0E469-11F1-4583-81F9-AC59783FEE6E}" type="presOf" srcId="{08B7A69D-981F-404F-9E88-BE92D83A7CD9}" destId="{469BB64D-B3FE-4EA2-9407-FC3C9D6732CC}" srcOrd="0" destOrd="0" presId="urn:microsoft.com/office/officeart/2005/8/layout/hierarchy3"/>
    <dgm:cxn modelId="{97FFCC77-B200-4294-A7A8-6521FBB9E6B5}" srcId="{08B7A69D-981F-404F-9E88-BE92D83A7CD9}" destId="{49BAB4D9-722C-4BFC-AB7A-4C631AE85301}" srcOrd="0" destOrd="0" parTransId="{8506FD54-BD3D-4F6E-8E4F-CA75411B4BE9}" sibTransId="{D11877B2-86AA-4AEE-8F67-B909BE07454F}"/>
    <dgm:cxn modelId="{499A2C45-C49F-47FD-BC8D-09AAA53A5DD3}" type="presParOf" srcId="{469BB64D-B3FE-4EA2-9407-FC3C9D6732CC}" destId="{43B5C500-036C-44BF-8440-A2477AB6E2FA}" srcOrd="0" destOrd="0" presId="urn:microsoft.com/office/officeart/2005/8/layout/hierarchy3"/>
    <dgm:cxn modelId="{ACBAD993-1159-430A-A48C-57F91195F301}" type="presParOf" srcId="{43B5C500-036C-44BF-8440-A2477AB6E2FA}" destId="{88E6AA1D-461B-4711-9863-ECC7F78F8667}" srcOrd="0" destOrd="0" presId="urn:microsoft.com/office/officeart/2005/8/layout/hierarchy3"/>
    <dgm:cxn modelId="{0F3115F9-3B67-4A14-855D-C915FDD395D5}" type="presParOf" srcId="{88E6AA1D-461B-4711-9863-ECC7F78F8667}" destId="{512A1A97-E871-4C43-915B-C8BF0EEA166A}" srcOrd="0" destOrd="0" presId="urn:microsoft.com/office/officeart/2005/8/layout/hierarchy3"/>
    <dgm:cxn modelId="{F979A9B8-E1E1-47B8-8665-03131675FDDB}" type="presParOf" srcId="{88E6AA1D-461B-4711-9863-ECC7F78F8667}" destId="{CF85CB47-4192-45EA-A07E-C73D4636A4A6}" srcOrd="1" destOrd="0" presId="urn:microsoft.com/office/officeart/2005/8/layout/hierarchy3"/>
    <dgm:cxn modelId="{AFD5F897-C4DA-4E18-85E2-84FDEF1492F1}" type="presParOf" srcId="{43B5C500-036C-44BF-8440-A2477AB6E2FA}" destId="{7F9B1F4E-7369-4236-8C8A-0B111FE9C355}" srcOrd="1" destOrd="0" presId="urn:microsoft.com/office/officeart/2005/8/layout/hierarchy3"/>
    <dgm:cxn modelId="{B80AFC9D-1E69-4D3E-B668-0A6E5A76B4F3}" type="presParOf" srcId="{7F9B1F4E-7369-4236-8C8A-0B111FE9C355}" destId="{A37FE8A8-C0FC-4112-9691-C0E7F2E8C239}" srcOrd="0" destOrd="0" presId="urn:microsoft.com/office/officeart/2005/8/layout/hierarchy3"/>
    <dgm:cxn modelId="{EA73664D-4505-40C4-9CCC-E3EEF5131021}" type="presParOf" srcId="{7F9B1F4E-7369-4236-8C8A-0B111FE9C355}" destId="{79CB2974-4258-4016-BED7-D8F79A328CFF}" srcOrd="1" destOrd="0" presId="urn:microsoft.com/office/officeart/2005/8/layout/hierarchy3"/>
    <dgm:cxn modelId="{C95F3D5B-FC16-4FF4-9DD0-097C0F485257}" type="presParOf" srcId="{7F9B1F4E-7369-4236-8C8A-0B111FE9C355}" destId="{7327A21F-FBF3-4FFB-AA49-57252446DE80}" srcOrd="2" destOrd="0" presId="urn:microsoft.com/office/officeart/2005/8/layout/hierarchy3"/>
    <dgm:cxn modelId="{629A85E5-0384-4461-B351-86FFD1FDD6FF}" type="presParOf" srcId="{7F9B1F4E-7369-4236-8C8A-0B111FE9C355}" destId="{48A8F91F-0BEB-459F-B104-137E6B37B380}" srcOrd="3" destOrd="0" presId="urn:microsoft.com/office/officeart/2005/8/layout/hierarchy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126774"/>
          <a:ext cx="1294877" cy="486802"/>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fa-IR" sz="1600" b="1" kern="1200" dirty="0" smtClean="0">
              <a:latin typeface="Adobe Arabic" pitchFamily="18" charset="-78"/>
              <a:cs typeface="Adobe Arabic" pitchFamily="18" charset="-78"/>
            </a:rPr>
            <a:t>موضوع شناسی</a:t>
          </a:r>
          <a:endParaRPr lang="en-US" sz="1600" b="1" kern="1200" dirty="0">
            <a:latin typeface="Adobe Arabic" pitchFamily="18" charset="-78"/>
            <a:cs typeface="Adobe Arabic" pitchFamily="18" charset="-78"/>
          </a:endParaRPr>
        </a:p>
      </dsp:txBody>
      <dsp:txXfrm>
        <a:off x="14258" y="141032"/>
        <a:ext cx="1266361" cy="458286"/>
      </dsp:txXfrm>
    </dsp:sp>
    <dsp:sp modelId="{A37FE8A8-C0FC-4112-9691-C0E7F2E8C239}">
      <dsp:nvSpPr>
        <dsp:cNvPr id="0" name=""/>
        <dsp:cNvSpPr/>
      </dsp:nvSpPr>
      <dsp:spPr>
        <a:xfrm>
          <a:off x="129487" y="613576"/>
          <a:ext cx="129487" cy="316846"/>
        </a:xfrm>
        <a:custGeom>
          <a:avLst/>
          <a:gdLst/>
          <a:ahLst/>
          <a:cxnLst/>
          <a:rect l="0" t="0" r="0" b="0"/>
          <a:pathLst>
            <a:path>
              <a:moveTo>
                <a:pt x="0" y="0"/>
              </a:moveTo>
              <a:lnTo>
                <a:pt x="0" y="316846"/>
              </a:lnTo>
              <a:lnTo>
                <a:pt x="129487" y="316846"/>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58975" y="775436"/>
          <a:ext cx="1035901" cy="309974"/>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آشنایی با اقلیم گرم و خشک</a:t>
          </a:r>
          <a:endParaRPr lang="en-US" sz="1000" b="1" kern="1200" dirty="0">
            <a:latin typeface="Adobe Arabic" pitchFamily="18" charset="-78"/>
            <a:cs typeface="Adobe Arabic" pitchFamily="18" charset="-78"/>
          </a:endParaRPr>
        </a:p>
      </dsp:txBody>
      <dsp:txXfrm>
        <a:off x="268054" y="784515"/>
        <a:ext cx="1017743" cy="291816"/>
      </dsp:txXfrm>
    </dsp:sp>
    <dsp:sp modelId="{7327A21F-FBF3-4FFB-AA49-57252446DE80}">
      <dsp:nvSpPr>
        <dsp:cNvPr id="0" name=""/>
        <dsp:cNvSpPr/>
      </dsp:nvSpPr>
      <dsp:spPr>
        <a:xfrm>
          <a:off x="129487" y="613576"/>
          <a:ext cx="129487" cy="778055"/>
        </a:xfrm>
        <a:custGeom>
          <a:avLst/>
          <a:gdLst/>
          <a:ahLst/>
          <a:cxnLst/>
          <a:rect l="0" t="0" r="0" b="0"/>
          <a:pathLst>
            <a:path>
              <a:moveTo>
                <a:pt x="0" y="0"/>
              </a:moveTo>
              <a:lnTo>
                <a:pt x="0" y="778055"/>
              </a:lnTo>
              <a:lnTo>
                <a:pt x="129487" y="77805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58975" y="1247270"/>
          <a:ext cx="1035901" cy="288725"/>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آشنایی با شهر یزد</a:t>
          </a:r>
          <a:endParaRPr lang="en-US" sz="1200" b="1" kern="1200" dirty="0">
            <a:latin typeface="Adobe Arabic" pitchFamily="18" charset="-78"/>
            <a:cs typeface="Adobe Arabic" pitchFamily="18" charset="-78"/>
          </a:endParaRPr>
        </a:p>
      </dsp:txBody>
      <dsp:txXfrm>
        <a:off x="267431" y="1255726"/>
        <a:ext cx="1018989" cy="271813"/>
      </dsp:txXfrm>
    </dsp:sp>
    <dsp:sp modelId="{BA8B5D0C-97E1-418D-9CB2-222E47D0C240}">
      <dsp:nvSpPr>
        <dsp:cNvPr id="0" name=""/>
        <dsp:cNvSpPr/>
      </dsp:nvSpPr>
      <dsp:spPr>
        <a:xfrm>
          <a:off x="129487" y="613576"/>
          <a:ext cx="129487" cy="1238763"/>
        </a:xfrm>
        <a:custGeom>
          <a:avLst/>
          <a:gdLst/>
          <a:ahLst/>
          <a:cxnLst/>
          <a:rect l="0" t="0" r="0" b="0"/>
          <a:pathLst>
            <a:path>
              <a:moveTo>
                <a:pt x="0" y="0"/>
              </a:moveTo>
              <a:lnTo>
                <a:pt x="0" y="1238763"/>
              </a:lnTo>
              <a:lnTo>
                <a:pt x="129487" y="1238763"/>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6312BB85-C699-4004-A48C-474A371FB59E}">
      <dsp:nvSpPr>
        <dsp:cNvPr id="0" name=""/>
        <dsp:cNvSpPr/>
      </dsp:nvSpPr>
      <dsp:spPr>
        <a:xfrm>
          <a:off x="258975" y="1697855"/>
          <a:ext cx="1035901" cy="308970"/>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آشنایی با ساختار طرح</a:t>
          </a:r>
          <a:endParaRPr lang="en-US" sz="1000" b="1" kern="1200" dirty="0">
            <a:latin typeface="Adobe Arabic" pitchFamily="18" charset="-78"/>
            <a:cs typeface="Adobe Arabic" pitchFamily="18" charset="-78"/>
          </a:endParaRPr>
        </a:p>
      </dsp:txBody>
      <dsp:txXfrm>
        <a:off x="268024" y="1706904"/>
        <a:ext cx="1017803" cy="29087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fa-IR" sz="1600" b="1" kern="1200" dirty="0" smtClean="0">
              <a:latin typeface="Adobe Arabic" pitchFamily="18" charset="-78"/>
              <a:cs typeface="Adobe Arabic" pitchFamily="18" charset="-78"/>
            </a:rPr>
            <a:t>بستر شناسی</a:t>
          </a:r>
          <a:endParaRPr lang="en-US" sz="1600" b="1" kern="1200" dirty="0">
            <a:latin typeface="Adobe Arabic" pitchFamily="18" charset="-78"/>
            <a:cs typeface="Adobe Arabic" pitchFamily="18" charset="-78"/>
          </a:endParaRPr>
        </a:p>
      </dsp:txBody>
      <dsp:txXfrm>
        <a:off x="87943" y="14667"/>
        <a:ext cx="1273546" cy="460886"/>
      </dsp:txXfrm>
    </dsp:sp>
    <dsp:sp modelId="{A37FE8A8-C0FC-4112-9691-C0E7F2E8C239}">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334049" y="652671"/>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ویژگی های جغرافیایی</a:t>
          </a:r>
          <a:endParaRPr lang="en-US" sz="950" b="1" kern="1200" dirty="0">
            <a:latin typeface="Adobe Arabic" pitchFamily="18" charset="-78"/>
            <a:cs typeface="Adobe Arabic" pitchFamily="18" charset="-78"/>
          </a:endParaRPr>
        </a:p>
      </dsp:txBody>
      <dsp:txXfrm>
        <a:off x="343179" y="661801"/>
        <a:ext cx="1023519" cy="293473"/>
      </dsp:txXfrm>
    </dsp:sp>
    <dsp:sp modelId="{7327A21F-FBF3-4FFB-AA49-57252446DE80}">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127182"/>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فرهنگی</a:t>
          </a:r>
          <a:endParaRPr lang="en-US" sz="1000" b="1" kern="1200" dirty="0">
            <a:latin typeface="Adobe Arabic" pitchFamily="18" charset="-78"/>
            <a:cs typeface="Adobe Arabic" pitchFamily="18" charset="-78"/>
          </a:endParaRPr>
        </a:p>
      </dsp:txBody>
      <dsp:txXfrm>
        <a:off x="343179" y="1136312"/>
        <a:ext cx="1023519" cy="293473"/>
      </dsp:txXfrm>
    </dsp:sp>
    <dsp:sp modelId="{BA8B5D0C-97E1-418D-9CB2-222E47D0C24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6312BB85-C699-4004-A48C-474A371FB59E}">
      <dsp:nvSpPr>
        <dsp:cNvPr id="0" name=""/>
        <dsp:cNvSpPr/>
      </dsp:nvSpPr>
      <dsp:spPr>
        <a:xfrm>
          <a:off x="334049" y="1601693"/>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تاریخی</a:t>
          </a:r>
          <a:endParaRPr lang="en-US" sz="1000" b="1" kern="1200" dirty="0">
            <a:latin typeface="Adobe Arabic" pitchFamily="18" charset="-78"/>
            <a:cs typeface="Adobe Arabic" pitchFamily="18" charset="-78"/>
          </a:endParaRPr>
        </a:p>
      </dsp:txBody>
      <dsp:txXfrm>
        <a:off x="343179" y="1610823"/>
        <a:ext cx="1023519" cy="293473"/>
      </dsp:txXfrm>
    </dsp:sp>
    <dsp:sp modelId="{5C78198C-E3E6-4739-A2FB-D8438428A14C}">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521A5656-453A-412F-8F98-576212271FDD}">
      <dsp:nvSpPr>
        <dsp:cNvPr id="0" name=""/>
        <dsp:cNvSpPr/>
      </dsp:nvSpPr>
      <dsp:spPr>
        <a:xfrm>
          <a:off x="334049" y="2076204"/>
          <a:ext cx="1041779" cy="311733"/>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اقلیمی</a:t>
          </a:r>
          <a:endParaRPr lang="en-US" sz="1000" b="1" kern="1200" dirty="0">
            <a:latin typeface="Adobe Arabic" pitchFamily="18" charset="-78"/>
            <a:cs typeface="Adobe Arabic" pitchFamily="18" charset="-78"/>
          </a:endParaRPr>
        </a:p>
      </dsp:txBody>
      <dsp:txXfrm>
        <a:off x="343179" y="2085334"/>
        <a:ext cx="1023519" cy="293473"/>
      </dsp:txXfrm>
    </dsp:sp>
  </dsp:spTree>
</dsp:drawing>
</file>

<file path=ppt/diagrams/drawing10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برداشت و تحلیل نمونه ها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نمونه شماره یک</a:t>
          </a:r>
          <a:endParaRPr lang="en-US" sz="120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نمونه شماره دو</a:t>
          </a:r>
          <a:endParaRPr lang="en-US" sz="1200" b="1" kern="1200" dirty="0">
            <a:latin typeface="Adobe Arabic" pitchFamily="18" charset="-78"/>
            <a:cs typeface="Adobe Arabic" pitchFamily="18" charset="-78"/>
          </a:endParaRPr>
        </a:p>
      </dsp:txBody>
      <dsp:txXfrm>
        <a:off x="300048" y="1657927"/>
        <a:ext cx="1139222" cy="326648"/>
      </dsp:txXfrm>
    </dsp:sp>
  </dsp:spTree>
</dsp:drawing>
</file>

<file path=ppt/diagrams/drawing10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برداشت و تحلیل نمونه ها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نمونه شماره یک</a:t>
          </a:r>
          <a:endParaRPr lang="en-US" sz="120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نمونه شماره دو</a:t>
          </a:r>
          <a:endParaRPr lang="en-US" sz="1200" b="1" kern="1200" dirty="0">
            <a:latin typeface="Adobe Arabic" pitchFamily="18" charset="-78"/>
            <a:cs typeface="Adobe Arabic" pitchFamily="18" charset="-78"/>
          </a:endParaRPr>
        </a:p>
      </dsp:txBody>
      <dsp:txXfrm>
        <a:off x="300048" y="1657927"/>
        <a:ext cx="1139222" cy="326648"/>
      </dsp:txXfrm>
    </dsp:sp>
  </dsp:spTree>
</dsp:drawing>
</file>

<file path=ppt/diagrams/drawing10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برداشت و تحلیل نمونه ها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نمونه شماره یک</a:t>
          </a:r>
          <a:endParaRPr lang="en-US" sz="120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نمونه شماره دو</a:t>
          </a:r>
          <a:endParaRPr lang="en-US" sz="1200" b="1" kern="1200" dirty="0">
            <a:latin typeface="Adobe Arabic" pitchFamily="18" charset="-78"/>
            <a:cs typeface="Adobe Arabic" pitchFamily="18" charset="-78"/>
          </a:endParaRPr>
        </a:p>
      </dsp:txBody>
      <dsp:txXfrm>
        <a:off x="300048" y="1657927"/>
        <a:ext cx="1139222" cy="326648"/>
      </dsp:txXfrm>
    </dsp:sp>
  </dsp:spTree>
</dsp:drawing>
</file>

<file path=ppt/diagrams/drawing10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برداشت و تحلیل نمونه ها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نمونه شماره یک</a:t>
          </a:r>
          <a:endParaRPr lang="en-US" sz="120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نمونه شماره دو</a:t>
          </a:r>
          <a:endParaRPr lang="en-US" sz="1200" b="1" kern="1200" dirty="0">
            <a:latin typeface="Adobe Arabic" pitchFamily="18" charset="-78"/>
            <a:cs typeface="Adobe Arabic" pitchFamily="18" charset="-78"/>
          </a:endParaRPr>
        </a:p>
      </dsp:txBody>
      <dsp:txXfrm>
        <a:off x="300048" y="1657927"/>
        <a:ext cx="1139222" cy="326648"/>
      </dsp:txXfrm>
    </dsp:sp>
  </dsp:spTree>
</dsp:drawing>
</file>

<file path=ppt/diagrams/drawing10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برداشت و تحلیل نمونه ها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نمونه شماره یک</a:t>
          </a:r>
          <a:endParaRPr lang="en-US" sz="120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نمونه شماره دو</a:t>
          </a:r>
          <a:endParaRPr lang="en-US" sz="1200" b="1" kern="1200" dirty="0">
            <a:latin typeface="Adobe Arabic" pitchFamily="18" charset="-78"/>
            <a:cs typeface="Adobe Arabic" pitchFamily="18" charset="-78"/>
          </a:endParaRPr>
        </a:p>
      </dsp:txBody>
      <dsp:txXfrm>
        <a:off x="300048" y="1657927"/>
        <a:ext cx="1139222" cy="326648"/>
      </dsp:txXfrm>
    </dsp:sp>
  </dsp:spTree>
</dsp:drawing>
</file>

<file path=ppt/diagrams/drawing10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برداشت و تحلیل نمونه ها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نمونه شماره یک</a:t>
          </a:r>
          <a:endParaRPr lang="en-US" sz="120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نمونه شماره دو</a:t>
          </a:r>
          <a:endParaRPr lang="en-US" sz="1200" b="1" kern="1200" dirty="0">
            <a:latin typeface="Adobe Arabic" pitchFamily="18" charset="-78"/>
            <a:cs typeface="Adobe Arabic" pitchFamily="18" charset="-78"/>
          </a:endParaRPr>
        </a:p>
      </dsp:txBody>
      <dsp:txXfrm>
        <a:off x="300048" y="1657927"/>
        <a:ext cx="1139222" cy="326648"/>
      </dsp:txXfrm>
    </dsp:sp>
  </dsp:spTree>
</dsp:drawing>
</file>

<file path=ppt/diagrams/drawing10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برداشت و تحلیل نمونه ها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نمونه شماره یک</a:t>
          </a:r>
          <a:endParaRPr lang="en-US" sz="120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نمونه شماره دو</a:t>
          </a:r>
          <a:endParaRPr lang="en-US" sz="1200" b="1" kern="1200" dirty="0">
            <a:latin typeface="Adobe Arabic" pitchFamily="18" charset="-78"/>
            <a:cs typeface="Adobe Arabic" pitchFamily="18" charset="-78"/>
          </a:endParaRPr>
        </a:p>
      </dsp:txBody>
      <dsp:txXfrm>
        <a:off x="300048" y="1657927"/>
        <a:ext cx="1139222" cy="326648"/>
      </dsp:txXfrm>
    </dsp:sp>
  </dsp:spTree>
</dsp:drawing>
</file>

<file path=ppt/diagrams/drawing10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657603"/>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نتیجه گیری و راهکارها</a:t>
          </a:r>
          <a:endParaRPr lang="en-US" sz="1400" b="1" kern="1200" dirty="0">
            <a:latin typeface="Adobe Arabic" pitchFamily="18" charset="-78"/>
            <a:cs typeface="Adobe Arabic" pitchFamily="18" charset="-78"/>
          </a:endParaRPr>
        </a:p>
      </dsp:txBody>
      <dsp:txXfrm>
        <a:off x="15960" y="673563"/>
        <a:ext cx="1417512" cy="512987"/>
      </dsp:txXfrm>
    </dsp:sp>
    <dsp:sp modelId="{C2F3308B-67BC-4A89-8B5F-E19CC984B88C}">
      <dsp:nvSpPr>
        <dsp:cNvPr id="0" name=""/>
        <dsp:cNvSpPr/>
      </dsp:nvSpPr>
      <dsp:spPr>
        <a:xfrm>
          <a:off x="144943" y="1202510"/>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1959BB-649B-411B-8474-5F1ED458CB4C}">
      <dsp:nvSpPr>
        <dsp:cNvPr id="0" name=""/>
        <dsp:cNvSpPr/>
      </dsp:nvSpPr>
      <dsp:spPr>
        <a:xfrm>
          <a:off x="289886" y="1383689"/>
          <a:ext cx="1159546" cy="346972"/>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fa-IR" sz="1050" b="1" kern="1200" dirty="0" smtClean="0">
              <a:latin typeface="Adobe Arabic" pitchFamily="18" charset="-78"/>
              <a:cs typeface="Adobe Arabic" pitchFamily="18" charset="-78"/>
            </a:rPr>
            <a:t>جداول پیشنهادی</a:t>
          </a:r>
          <a:endParaRPr lang="en-US" sz="1050" b="1" kern="1200" dirty="0">
            <a:latin typeface="Adobe Arabic" pitchFamily="18" charset="-78"/>
            <a:cs typeface="Adobe Arabic" pitchFamily="18" charset="-78"/>
          </a:endParaRPr>
        </a:p>
      </dsp:txBody>
      <dsp:txXfrm>
        <a:off x="300048" y="1393851"/>
        <a:ext cx="1139222" cy="326648"/>
      </dsp:txXfrm>
    </dsp:sp>
  </dsp:spTree>
</dsp:drawing>
</file>

<file path=ppt/diagrams/drawing10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657603"/>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نتیجه گیری و راهکارها</a:t>
          </a:r>
          <a:endParaRPr lang="en-US" sz="1400" b="1" kern="1200" dirty="0">
            <a:latin typeface="Adobe Arabic" pitchFamily="18" charset="-78"/>
            <a:cs typeface="Adobe Arabic" pitchFamily="18" charset="-78"/>
          </a:endParaRPr>
        </a:p>
      </dsp:txBody>
      <dsp:txXfrm>
        <a:off x="15960" y="673563"/>
        <a:ext cx="1417512" cy="512987"/>
      </dsp:txXfrm>
    </dsp:sp>
    <dsp:sp modelId="{C2F3308B-67BC-4A89-8B5F-E19CC984B88C}">
      <dsp:nvSpPr>
        <dsp:cNvPr id="0" name=""/>
        <dsp:cNvSpPr/>
      </dsp:nvSpPr>
      <dsp:spPr>
        <a:xfrm>
          <a:off x="144943" y="1202510"/>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1959BB-649B-411B-8474-5F1ED458CB4C}">
      <dsp:nvSpPr>
        <dsp:cNvPr id="0" name=""/>
        <dsp:cNvSpPr/>
      </dsp:nvSpPr>
      <dsp:spPr>
        <a:xfrm>
          <a:off x="289886" y="1383689"/>
          <a:ext cx="1159546" cy="346972"/>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fa-IR" sz="1050" b="1" kern="1200" dirty="0" smtClean="0">
              <a:latin typeface="Adobe Arabic" pitchFamily="18" charset="-78"/>
              <a:cs typeface="Adobe Arabic" pitchFamily="18" charset="-78"/>
            </a:rPr>
            <a:t>جداول پیشنهادی</a:t>
          </a:r>
          <a:endParaRPr lang="en-US" sz="1050" b="1" kern="1200" dirty="0">
            <a:latin typeface="Adobe Arabic" pitchFamily="18" charset="-78"/>
            <a:cs typeface="Adobe Arabic" pitchFamily="18" charset="-78"/>
          </a:endParaRPr>
        </a:p>
      </dsp:txBody>
      <dsp:txXfrm>
        <a:off x="300048" y="1393851"/>
        <a:ext cx="1139222" cy="326648"/>
      </dsp:txXfrm>
    </dsp:sp>
  </dsp:spTree>
</dsp:drawing>
</file>

<file path=ppt/diagrams/drawing10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657603"/>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نتیجه گیری و راهکارها</a:t>
          </a:r>
          <a:endParaRPr lang="en-US" sz="1400" b="1" kern="1200" dirty="0">
            <a:latin typeface="Adobe Arabic" pitchFamily="18" charset="-78"/>
            <a:cs typeface="Adobe Arabic" pitchFamily="18" charset="-78"/>
          </a:endParaRPr>
        </a:p>
      </dsp:txBody>
      <dsp:txXfrm>
        <a:off x="15960" y="673563"/>
        <a:ext cx="1417512" cy="512987"/>
      </dsp:txXfrm>
    </dsp:sp>
    <dsp:sp modelId="{C2F3308B-67BC-4A89-8B5F-E19CC984B88C}">
      <dsp:nvSpPr>
        <dsp:cNvPr id="0" name=""/>
        <dsp:cNvSpPr/>
      </dsp:nvSpPr>
      <dsp:spPr>
        <a:xfrm>
          <a:off x="144943" y="1202510"/>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1959BB-649B-411B-8474-5F1ED458CB4C}">
      <dsp:nvSpPr>
        <dsp:cNvPr id="0" name=""/>
        <dsp:cNvSpPr/>
      </dsp:nvSpPr>
      <dsp:spPr>
        <a:xfrm>
          <a:off x="289886" y="1383689"/>
          <a:ext cx="1159546" cy="346972"/>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fa-IR" sz="1050" b="1" kern="1200" dirty="0" smtClean="0">
              <a:latin typeface="Adobe Arabic" pitchFamily="18" charset="-78"/>
              <a:cs typeface="Adobe Arabic" pitchFamily="18" charset="-78"/>
            </a:rPr>
            <a:t>جداول پیشنهادی</a:t>
          </a:r>
          <a:endParaRPr lang="en-US" sz="1050" b="1" kern="1200" dirty="0">
            <a:latin typeface="Adobe Arabic" pitchFamily="18" charset="-78"/>
            <a:cs typeface="Adobe Arabic" pitchFamily="18" charset="-78"/>
          </a:endParaRPr>
        </a:p>
      </dsp:txBody>
      <dsp:txXfrm>
        <a:off x="300048" y="1393851"/>
        <a:ext cx="1139222" cy="3266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fa-IR" sz="1600" b="1" kern="1200" dirty="0" smtClean="0">
              <a:latin typeface="Adobe Arabic" pitchFamily="18" charset="-78"/>
              <a:cs typeface="Adobe Arabic" pitchFamily="18" charset="-78"/>
            </a:rPr>
            <a:t>بستر شناسی</a:t>
          </a:r>
          <a:endParaRPr lang="en-US" sz="1600" b="1" kern="1200" dirty="0">
            <a:latin typeface="Adobe Arabic" pitchFamily="18" charset="-78"/>
            <a:cs typeface="Adobe Arabic" pitchFamily="18" charset="-78"/>
          </a:endParaRPr>
        </a:p>
      </dsp:txBody>
      <dsp:txXfrm>
        <a:off x="87943" y="14667"/>
        <a:ext cx="1273546" cy="460886"/>
      </dsp:txXfrm>
    </dsp:sp>
    <dsp:sp modelId="{A37FE8A8-C0FC-4112-9691-C0E7F2E8C239}">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334049" y="652671"/>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ویژگی های جغرافیایی</a:t>
          </a:r>
          <a:endParaRPr lang="en-US" sz="950" b="1" kern="1200" dirty="0">
            <a:latin typeface="Adobe Arabic" pitchFamily="18" charset="-78"/>
            <a:cs typeface="Adobe Arabic" pitchFamily="18" charset="-78"/>
          </a:endParaRPr>
        </a:p>
      </dsp:txBody>
      <dsp:txXfrm>
        <a:off x="343179" y="661801"/>
        <a:ext cx="1023519" cy="293473"/>
      </dsp:txXfrm>
    </dsp:sp>
    <dsp:sp modelId="{7327A21F-FBF3-4FFB-AA49-57252446DE80}">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127182"/>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فرهنگی</a:t>
          </a:r>
          <a:endParaRPr lang="en-US" sz="1000" b="1" kern="1200" dirty="0">
            <a:latin typeface="Adobe Arabic" pitchFamily="18" charset="-78"/>
            <a:cs typeface="Adobe Arabic" pitchFamily="18" charset="-78"/>
          </a:endParaRPr>
        </a:p>
      </dsp:txBody>
      <dsp:txXfrm>
        <a:off x="343179" y="1136312"/>
        <a:ext cx="1023519" cy="293473"/>
      </dsp:txXfrm>
    </dsp:sp>
    <dsp:sp modelId="{BA8B5D0C-97E1-418D-9CB2-222E47D0C24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6312BB85-C699-4004-A48C-474A371FB59E}">
      <dsp:nvSpPr>
        <dsp:cNvPr id="0" name=""/>
        <dsp:cNvSpPr/>
      </dsp:nvSpPr>
      <dsp:spPr>
        <a:xfrm>
          <a:off x="334049" y="1601693"/>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تاریخی</a:t>
          </a:r>
          <a:endParaRPr lang="en-US" sz="1000" b="1" kern="1200" dirty="0">
            <a:latin typeface="Adobe Arabic" pitchFamily="18" charset="-78"/>
            <a:cs typeface="Adobe Arabic" pitchFamily="18" charset="-78"/>
          </a:endParaRPr>
        </a:p>
      </dsp:txBody>
      <dsp:txXfrm>
        <a:off x="343179" y="1610823"/>
        <a:ext cx="1023519" cy="293473"/>
      </dsp:txXfrm>
    </dsp:sp>
    <dsp:sp modelId="{5C78198C-E3E6-4739-A2FB-D8438428A14C}">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521A5656-453A-412F-8F98-576212271FDD}">
      <dsp:nvSpPr>
        <dsp:cNvPr id="0" name=""/>
        <dsp:cNvSpPr/>
      </dsp:nvSpPr>
      <dsp:spPr>
        <a:xfrm>
          <a:off x="334049" y="2076204"/>
          <a:ext cx="1041779" cy="311733"/>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اقلیمی</a:t>
          </a:r>
          <a:endParaRPr lang="en-US" sz="1000" b="1" kern="1200" dirty="0">
            <a:latin typeface="Adobe Arabic" pitchFamily="18" charset="-78"/>
            <a:cs typeface="Adobe Arabic" pitchFamily="18" charset="-78"/>
          </a:endParaRPr>
        </a:p>
      </dsp:txBody>
      <dsp:txXfrm>
        <a:off x="343179" y="2085334"/>
        <a:ext cx="1023519" cy="293473"/>
      </dsp:txXfrm>
    </dsp:sp>
  </dsp:spTree>
</dsp:drawing>
</file>

<file path=ppt/diagrams/drawing1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آنالیز و تحلیل سایت</a:t>
          </a:r>
          <a:endParaRPr lang="en-US" sz="1400" b="1" kern="1200" dirty="0">
            <a:latin typeface="Adobe Arabic" pitchFamily="18" charset="-78"/>
            <a:cs typeface="Adobe Arabic" pitchFamily="18" charset="-78"/>
          </a:endParaRPr>
        </a:p>
      </dsp:txBody>
      <dsp:txXfrm>
        <a:off x="87943" y="14667"/>
        <a:ext cx="1273546" cy="460886"/>
      </dsp:txXfrm>
    </dsp:sp>
    <dsp:sp modelId="{C2F3308B-67BC-4A89-8B5F-E19CC984B88C}">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1959BB-649B-411B-8474-5F1ED458CB4C}">
      <dsp:nvSpPr>
        <dsp:cNvPr id="0" name=""/>
        <dsp:cNvSpPr/>
      </dsp:nvSpPr>
      <dsp:spPr>
        <a:xfrm>
          <a:off x="334049" y="652671"/>
          <a:ext cx="1041779" cy="311733"/>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fa-IR" sz="1050" b="1" kern="1200" dirty="0" smtClean="0">
              <a:latin typeface="Adobe Arabic" pitchFamily="18" charset="-78"/>
              <a:cs typeface="Adobe Arabic" pitchFamily="18" charset="-78"/>
            </a:rPr>
            <a:t>آشنایی با سایت مورد نظر</a:t>
          </a:r>
          <a:endParaRPr lang="en-US" sz="1050" b="1" kern="1200" dirty="0">
            <a:latin typeface="Adobe Arabic" pitchFamily="18" charset="-78"/>
            <a:cs typeface="Adobe Arabic" pitchFamily="18" charset="-78"/>
          </a:endParaRPr>
        </a:p>
      </dsp:txBody>
      <dsp:txXfrm>
        <a:off x="343179" y="661801"/>
        <a:ext cx="1023519" cy="293473"/>
      </dsp:txXfrm>
    </dsp:sp>
    <dsp:sp modelId="{3F4B7A88-DB09-436E-917F-5D610F26894A}">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51D355-B6AA-418E-8F3B-7C0773D638B9}">
      <dsp:nvSpPr>
        <dsp:cNvPr id="0" name=""/>
        <dsp:cNvSpPr/>
      </dsp:nvSpPr>
      <dsp:spPr>
        <a:xfrm>
          <a:off x="334049" y="1127182"/>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دسترسی ها و امکانات سایت</a:t>
          </a:r>
          <a:endParaRPr lang="en-US" sz="1000" b="1" kern="1200" dirty="0">
            <a:latin typeface="Adobe Arabic" pitchFamily="18" charset="-78"/>
            <a:cs typeface="Adobe Arabic" pitchFamily="18" charset="-78"/>
          </a:endParaRPr>
        </a:p>
      </dsp:txBody>
      <dsp:txXfrm>
        <a:off x="343179" y="1136312"/>
        <a:ext cx="1023519" cy="293473"/>
      </dsp:txXfrm>
    </dsp:sp>
    <dsp:sp modelId="{7327A21F-FBF3-4FFB-AA49-57252446DE8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601693"/>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تحلیل اقلیمی سایت</a:t>
          </a:r>
          <a:endParaRPr lang="en-US" sz="1400" b="1" kern="1200" dirty="0">
            <a:latin typeface="Adobe Arabic" pitchFamily="18" charset="-78"/>
            <a:cs typeface="Adobe Arabic" pitchFamily="18" charset="-78"/>
          </a:endParaRPr>
        </a:p>
      </dsp:txBody>
      <dsp:txXfrm>
        <a:off x="343179" y="1610823"/>
        <a:ext cx="1023519" cy="293473"/>
      </dsp:txXfrm>
    </dsp:sp>
    <dsp:sp modelId="{F0B0F9FA-80E5-4759-8B6A-3E8EDBFF867A}">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2A7C4B-5A58-4DD4-80FD-74ECF13AC396}">
      <dsp:nvSpPr>
        <dsp:cNvPr id="0" name=""/>
        <dsp:cNvSpPr/>
      </dsp:nvSpPr>
      <dsp:spPr>
        <a:xfrm>
          <a:off x="334049" y="2076204"/>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نتیجه گیری</a:t>
          </a:r>
          <a:endParaRPr lang="en-US" sz="1400" b="1" kern="1200" dirty="0">
            <a:latin typeface="Adobe Arabic" pitchFamily="18" charset="-78"/>
            <a:cs typeface="Adobe Arabic" pitchFamily="18" charset="-78"/>
          </a:endParaRPr>
        </a:p>
      </dsp:txBody>
      <dsp:txXfrm>
        <a:off x="343179" y="2085334"/>
        <a:ext cx="1023519" cy="293473"/>
      </dsp:txXfrm>
    </dsp:sp>
  </dsp:spTree>
</dsp:drawing>
</file>

<file path=ppt/diagrams/drawing1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آنالیز و تحلیل سایت</a:t>
          </a:r>
          <a:endParaRPr lang="en-US" sz="1400" b="1" kern="1200" dirty="0">
            <a:latin typeface="Adobe Arabic" pitchFamily="18" charset="-78"/>
            <a:cs typeface="Adobe Arabic" pitchFamily="18" charset="-78"/>
          </a:endParaRPr>
        </a:p>
      </dsp:txBody>
      <dsp:txXfrm>
        <a:off x="87943" y="14667"/>
        <a:ext cx="1273546" cy="460886"/>
      </dsp:txXfrm>
    </dsp:sp>
    <dsp:sp modelId="{C2F3308B-67BC-4A89-8B5F-E19CC984B88C}">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1959BB-649B-411B-8474-5F1ED458CB4C}">
      <dsp:nvSpPr>
        <dsp:cNvPr id="0" name=""/>
        <dsp:cNvSpPr/>
      </dsp:nvSpPr>
      <dsp:spPr>
        <a:xfrm>
          <a:off x="334049" y="652671"/>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fa-IR" sz="1050" b="1" kern="1200" dirty="0" smtClean="0">
              <a:latin typeface="Adobe Arabic" pitchFamily="18" charset="-78"/>
              <a:cs typeface="Adobe Arabic" pitchFamily="18" charset="-78"/>
            </a:rPr>
            <a:t>آشنایی با سایت مورد نظر</a:t>
          </a:r>
          <a:endParaRPr lang="en-US" sz="1050" b="1" kern="1200" dirty="0">
            <a:latin typeface="Adobe Arabic" pitchFamily="18" charset="-78"/>
            <a:cs typeface="Adobe Arabic" pitchFamily="18" charset="-78"/>
          </a:endParaRPr>
        </a:p>
      </dsp:txBody>
      <dsp:txXfrm>
        <a:off x="343179" y="661801"/>
        <a:ext cx="1023519" cy="293473"/>
      </dsp:txXfrm>
    </dsp:sp>
    <dsp:sp modelId="{3F4B7A88-DB09-436E-917F-5D610F26894A}">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51D355-B6AA-418E-8F3B-7C0773D638B9}">
      <dsp:nvSpPr>
        <dsp:cNvPr id="0" name=""/>
        <dsp:cNvSpPr/>
      </dsp:nvSpPr>
      <dsp:spPr>
        <a:xfrm>
          <a:off x="334049" y="1127182"/>
          <a:ext cx="1041779" cy="311733"/>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دسترسی ها و امکانات سایت</a:t>
          </a:r>
          <a:endParaRPr lang="en-US" sz="1000" b="1" kern="1200" dirty="0">
            <a:latin typeface="Adobe Arabic" pitchFamily="18" charset="-78"/>
            <a:cs typeface="Adobe Arabic" pitchFamily="18" charset="-78"/>
          </a:endParaRPr>
        </a:p>
      </dsp:txBody>
      <dsp:txXfrm>
        <a:off x="343179" y="1136312"/>
        <a:ext cx="1023519" cy="293473"/>
      </dsp:txXfrm>
    </dsp:sp>
    <dsp:sp modelId="{7327A21F-FBF3-4FFB-AA49-57252446DE8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601693"/>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تحلیل اقلیمی سایت</a:t>
          </a:r>
          <a:endParaRPr lang="en-US" sz="1400" b="1" kern="1200" dirty="0">
            <a:latin typeface="Adobe Arabic" pitchFamily="18" charset="-78"/>
            <a:cs typeface="Adobe Arabic" pitchFamily="18" charset="-78"/>
          </a:endParaRPr>
        </a:p>
      </dsp:txBody>
      <dsp:txXfrm>
        <a:off x="343179" y="1610823"/>
        <a:ext cx="1023519" cy="293473"/>
      </dsp:txXfrm>
    </dsp:sp>
    <dsp:sp modelId="{F0B0F9FA-80E5-4759-8B6A-3E8EDBFF867A}">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2A7C4B-5A58-4DD4-80FD-74ECF13AC396}">
      <dsp:nvSpPr>
        <dsp:cNvPr id="0" name=""/>
        <dsp:cNvSpPr/>
      </dsp:nvSpPr>
      <dsp:spPr>
        <a:xfrm>
          <a:off x="334049" y="2076204"/>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نتیجه گیری</a:t>
          </a:r>
          <a:endParaRPr lang="en-US" sz="1400" b="1" kern="1200" dirty="0">
            <a:latin typeface="Adobe Arabic" pitchFamily="18" charset="-78"/>
            <a:cs typeface="Adobe Arabic" pitchFamily="18" charset="-78"/>
          </a:endParaRPr>
        </a:p>
      </dsp:txBody>
      <dsp:txXfrm>
        <a:off x="343179" y="2085334"/>
        <a:ext cx="1023519" cy="293473"/>
      </dsp:txXfrm>
    </dsp:sp>
  </dsp:spTree>
</dsp:drawing>
</file>

<file path=ppt/diagrams/drawing1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آنالیز و تحلیل سایت</a:t>
          </a:r>
          <a:endParaRPr lang="en-US" sz="1400" b="1" kern="1200" dirty="0">
            <a:latin typeface="Adobe Arabic" pitchFamily="18" charset="-78"/>
            <a:cs typeface="Adobe Arabic" pitchFamily="18" charset="-78"/>
          </a:endParaRPr>
        </a:p>
      </dsp:txBody>
      <dsp:txXfrm>
        <a:off x="87943" y="14667"/>
        <a:ext cx="1273546" cy="460886"/>
      </dsp:txXfrm>
    </dsp:sp>
    <dsp:sp modelId="{C2F3308B-67BC-4A89-8B5F-E19CC984B88C}">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1959BB-649B-411B-8474-5F1ED458CB4C}">
      <dsp:nvSpPr>
        <dsp:cNvPr id="0" name=""/>
        <dsp:cNvSpPr/>
      </dsp:nvSpPr>
      <dsp:spPr>
        <a:xfrm>
          <a:off x="334049" y="652671"/>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fa-IR" sz="1050" b="1" kern="1200" dirty="0" smtClean="0">
              <a:latin typeface="Adobe Arabic" pitchFamily="18" charset="-78"/>
              <a:cs typeface="Adobe Arabic" pitchFamily="18" charset="-78"/>
            </a:rPr>
            <a:t>آشنایی با سایت مورد نظر</a:t>
          </a:r>
          <a:endParaRPr lang="en-US" sz="1050" b="1" kern="1200" dirty="0">
            <a:latin typeface="Adobe Arabic" pitchFamily="18" charset="-78"/>
            <a:cs typeface="Adobe Arabic" pitchFamily="18" charset="-78"/>
          </a:endParaRPr>
        </a:p>
      </dsp:txBody>
      <dsp:txXfrm>
        <a:off x="343179" y="661801"/>
        <a:ext cx="1023519" cy="293473"/>
      </dsp:txXfrm>
    </dsp:sp>
    <dsp:sp modelId="{3F4B7A88-DB09-436E-917F-5D610F26894A}">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51D355-B6AA-418E-8F3B-7C0773D638B9}">
      <dsp:nvSpPr>
        <dsp:cNvPr id="0" name=""/>
        <dsp:cNvSpPr/>
      </dsp:nvSpPr>
      <dsp:spPr>
        <a:xfrm>
          <a:off x="334049" y="1127182"/>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دسترسی ها و امکانات سایت</a:t>
          </a:r>
          <a:endParaRPr lang="en-US" sz="1000" b="1" kern="1200" dirty="0">
            <a:latin typeface="Adobe Arabic" pitchFamily="18" charset="-78"/>
            <a:cs typeface="Adobe Arabic" pitchFamily="18" charset="-78"/>
          </a:endParaRPr>
        </a:p>
      </dsp:txBody>
      <dsp:txXfrm>
        <a:off x="343179" y="1136312"/>
        <a:ext cx="1023519" cy="293473"/>
      </dsp:txXfrm>
    </dsp:sp>
    <dsp:sp modelId="{7327A21F-FBF3-4FFB-AA49-57252446DE8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601693"/>
          <a:ext cx="1041779" cy="311733"/>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تحلیل اقلیمی سایت</a:t>
          </a:r>
          <a:endParaRPr lang="en-US" sz="1400" b="1" kern="1200" dirty="0">
            <a:latin typeface="Adobe Arabic" pitchFamily="18" charset="-78"/>
            <a:cs typeface="Adobe Arabic" pitchFamily="18" charset="-78"/>
          </a:endParaRPr>
        </a:p>
      </dsp:txBody>
      <dsp:txXfrm>
        <a:off x="343179" y="1610823"/>
        <a:ext cx="1023519" cy="293473"/>
      </dsp:txXfrm>
    </dsp:sp>
    <dsp:sp modelId="{F0B0F9FA-80E5-4759-8B6A-3E8EDBFF867A}">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2A7C4B-5A58-4DD4-80FD-74ECF13AC396}">
      <dsp:nvSpPr>
        <dsp:cNvPr id="0" name=""/>
        <dsp:cNvSpPr/>
      </dsp:nvSpPr>
      <dsp:spPr>
        <a:xfrm>
          <a:off x="334049" y="2076204"/>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نتیجه گیری</a:t>
          </a:r>
          <a:endParaRPr lang="en-US" sz="1400" b="1" kern="1200" dirty="0">
            <a:latin typeface="Adobe Arabic" pitchFamily="18" charset="-78"/>
            <a:cs typeface="Adobe Arabic" pitchFamily="18" charset="-78"/>
          </a:endParaRPr>
        </a:p>
      </dsp:txBody>
      <dsp:txXfrm>
        <a:off x="343179" y="2085334"/>
        <a:ext cx="1023519" cy="293473"/>
      </dsp:txXfrm>
    </dsp:sp>
  </dsp:spTree>
</dsp:drawing>
</file>

<file path=ppt/diagrams/drawing1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آنالیز و تحلیل سایت</a:t>
          </a:r>
          <a:endParaRPr lang="en-US" sz="1400" b="1" kern="1200" dirty="0">
            <a:latin typeface="Adobe Arabic" pitchFamily="18" charset="-78"/>
            <a:cs typeface="Adobe Arabic" pitchFamily="18" charset="-78"/>
          </a:endParaRPr>
        </a:p>
      </dsp:txBody>
      <dsp:txXfrm>
        <a:off x="87943" y="14667"/>
        <a:ext cx="1273546" cy="460886"/>
      </dsp:txXfrm>
    </dsp:sp>
    <dsp:sp modelId="{C2F3308B-67BC-4A89-8B5F-E19CC984B88C}">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1959BB-649B-411B-8474-5F1ED458CB4C}">
      <dsp:nvSpPr>
        <dsp:cNvPr id="0" name=""/>
        <dsp:cNvSpPr/>
      </dsp:nvSpPr>
      <dsp:spPr>
        <a:xfrm>
          <a:off x="334049" y="652671"/>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fa-IR" sz="1050" b="1" kern="1200" dirty="0" smtClean="0">
              <a:latin typeface="Adobe Arabic" pitchFamily="18" charset="-78"/>
              <a:cs typeface="Adobe Arabic" pitchFamily="18" charset="-78"/>
            </a:rPr>
            <a:t>آشنایی با سایت مورد نظر</a:t>
          </a:r>
          <a:endParaRPr lang="en-US" sz="1050" b="1" kern="1200" dirty="0">
            <a:latin typeface="Adobe Arabic" pitchFamily="18" charset="-78"/>
            <a:cs typeface="Adobe Arabic" pitchFamily="18" charset="-78"/>
          </a:endParaRPr>
        </a:p>
      </dsp:txBody>
      <dsp:txXfrm>
        <a:off x="343179" y="661801"/>
        <a:ext cx="1023519" cy="293473"/>
      </dsp:txXfrm>
    </dsp:sp>
    <dsp:sp modelId="{3F4B7A88-DB09-436E-917F-5D610F26894A}">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51D355-B6AA-418E-8F3B-7C0773D638B9}">
      <dsp:nvSpPr>
        <dsp:cNvPr id="0" name=""/>
        <dsp:cNvSpPr/>
      </dsp:nvSpPr>
      <dsp:spPr>
        <a:xfrm>
          <a:off x="334049" y="1127182"/>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دسترسی ها و امکانات سایت</a:t>
          </a:r>
          <a:endParaRPr lang="en-US" sz="1000" b="1" kern="1200" dirty="0">
            <a:latin typeface="Adobe Arabic" pitchFamily="18" charset="-78"/>
            <a:cs typeface="Adobe Arabic" pitchFamily="18" charset="-78"/>
          </a:endParaRPr>
        </a:p>
      </dsp:txBody>
      <dsp:txXfrm>
        <a:off x="343179" y="1136312"/>
        <a:ext cx="1023519" cy="293473"/>
      </dsp:txXfrm>
    </dsp:sp>
    <dsp:sp modelId="{7327A21F-FBF3-4FFB-AA49-57252446DE8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601693"/>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تحلیل اقلیمی سایت</a:t>
          </a:r>
          <a:endParaRPr lang="en-US" sz="1400" b="1" kern="1200" dirty="0">
            <a:latin typeface="Adobe Arabic" pitchFamily="18" charset="-78"/>
            <a:cs typeface="Adobe Arabic" pitchFamily="18" charset="-78"/>
          </a:endParaRPr>
        </a:p>
      </dsp:txBody>
      <dsp:txXfrm>
        <a:off x="343179" y="1610823"/>
        <a:ext cx="1023519" cy="293473"/>
      </dsp:txXfrm>
    </dsp:sp>
    <dsp:sp modelId="{F0B0F9FA-80E5-4759-8B6A-3E8EDBFF867A}">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2A7C4B-5A58-4DD4-80FD-74ECF13AC396}">
      <dsp:nvSpPr>
        <dsp:cNvPr id="0" name=""/>
        <dsp:cNvSpPr/>
      </dsp:nvSpPr>
      <dsp:spPr>
        <a:xfrm>
          <a:off x="334049" y="2076204"/>
          <a:ext cx="1041779" cy="311733"/>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نتیجه گیری</a:t>
          </a:r>
          <a:endParaRPr lang="en-US" sz="1400" b="1" kern="1200" dirty="0">
            <a:latin typeface="Adobe Arabic" pitchFamily="18" charset="-78"/>
            <a:cs typeface="Adobe Arabic" pitchFamily="18" charset="-78"/>
          </a:endParaRPr>
        </a:p>
      </dsp:txBody>
      <dsp:txXfrm>
        <a:off x="343179" y="2085334"/>
        <a:ext cx="1023519" cy="293473"/>
      </dsp:txXfrm>
    </dsp:sp>
  </dsp:spTree>
</dsp:drawing>
</file>

<file path=ppt/diagrams/drawing1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آنالیز و تحلیل سایت</a:t>
          </a:r>
          <a:endParaRPr lang="en-US" sz="1400" b="1" kern="1200" dirty="0">
            <a:latin typeface="Adobe Arabic" pitchFamily="18" charset="-78"/>
            <a:cs typeface="Adobe Arabic" pitchFamily="18" charset="-78"/>
          </a:endParaRPr>
        </a:p>
      </dsp:txBody>
      <dsp:txXfrm>
        <a:off x="87943" y="14667"/>
        <a:ext cx="1273546" cy="460886"/>
      </dsp:txXfrm>
    </dsp:sp>
    <dsp:sp modelId="{C2F3308B-67BC-4A89-8B5F-E19CC984B88C}">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1959BB-649B-411B-8474-5F1ED458CB4C}">
      <dsp:nvSpPr>
        <dsp:cNvPr id="0" name=""/>
        <dsp:cNvSpPr/>
      </dsp:nvSpPr>
      <dsp:spPr>
        <a:xfrm>
          <a:off x="334049" y="652671"/>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fa-IR" sz="1050" b="1" kern="1200" dirty="0" smtClean="0">
              <a:latin typeface="Adobe Arabic" pitchFamily="18" charset="-78"/>
              <a:cs typeface="Adobe Arabic" pitchFamily="18" charset="-78"/>
            </a:rPr>
            <a:t>آشنایی با سایت مورد نظر</a:t>
          </a:r>
          <a:endParaRPr lang="en-US" sz="1050" b="1" kern="1200" dirty="0">
            <a:latin typeface="Adobe Arabic" pitchFamily="18" charset="-78"/>
            <a:cs typeface="Adobe Arabic" pitchFamily="18" charset="-78"/>
          </a:endParaRPr>
        </a:p>
      </dsp:txBody>
      <dsp:txXfrm>
        <a:off x="343179" y="661801"/>
        <a:ext cx="1023519" cy="293473"/>
      </dsp:txXfrm>
    </dsp:sp>
    <dsp:sp modelId="{3F4B7A88-DB09-436E-917F-5D610F26894A}">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51D355-B6AA-418E-8F3B-7C0773D638B9}">
      <dsp:nvSpPr>
        <dsp:cNvPr id="0" name=""/>
        <dsp:cNvSpPr/>
      </dsp:nvSpPr>
      <dsp:spPr>
        <a:xfrm>
          <a:off x="334049" y="1127182"/>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دسترسی ها و امکانات سایت</a:t>
          </a:r>
          <a:endParaRPr lang="en-US" sz="1000" b="1" kern="1200" dirty="0">
            <a:latin typeface="Adobe Arabic" pitchFamily="18" charset="-78"/>
            <a:cs typeface="Adobe Arabic" pitchFamily="18" charset="-78"/>
          </a:endParaRPr>
        </a:p>
      </dsp:txBody>
      <dsp:txXfrm>
        <a:off x="343179" y="1136312"/>
        <a:ext cx="1023519" cy="293473"/>
      </dsp:txXfrm>
    </dsp:sp>
    <dsp:sp modelId="{7327A21F-FBF3-4FFB-AA49-57252446DE8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601693"/>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تحلیل اقلیمی سایت</a:t>
          </a:r>
          <a:endParaRPr lang="en-US" sz="1400" b="1" kern="1200" dirty="0">
            <a:latin typeface="Adobe Arabic" pitchFamily="18" charset="-78"/>
            <a:cs typeface="Adobe Arabic" pitchFamily="18" charset="-78"/>
          </a:endParaRPr>
        </a:p>
      </dsp:txBody>
      <dsp:txXfrm>
        <a:off x="343179" y="1610823"/>
        <a:ext cx="1023519" cy="293473"/>
      </dsp:txXfrm>
    </dsp:sp>
    <dsp:sp modelId="{F0B0F9FA-80E5-4759-8B6A-3E8EDBFF867A}">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2A7C4B-5A58-4DD4-80FD-74ECF13AC396}">
      <dsp:nvSpPr>
        <dsp:cNvPr id="0" name=""/>
        <dsp:cNvSpPr/>
      </dsp:nvSpPr>
      <dsp:spPr>
        <a:xfrm>
          <a:off x="334049" y="2076204"/>
          <a:ext cx="1041779" cy="311733"/>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نتیجه گیری</a:t>
          </a:r>
          <a:endParaRPr lang="en-US" sz="1400" b="1" kern="1200" dirty="0">
            <a:latin typeface="Adobe Arabic" pitchFamily="18" charset="-78"/>
            <a:cs typeface="Adobe Arabic" pitchFamily="18" charset="-78"/>
          </a:endParaRPr>
        </a:p>
      </dsp:txBody>
      <dsp:txXfrm>
        <a:off x="343179" y="2085334"/>
        <a:ext cx="1023519" cy="293473"/>
      </dsp:txXfrm>
    </dsp:sp>
  </dsp:spTree>
</dsp:drawing>
</file>

<file path=ppt/diagrams/drawing1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آنالیز و تحلیل سایت</a:t>
          </a:r>
          <a:endParaRPr lang="en-US" sz="1400" b="1" kern="1200" dirty="0">
            <a:latin typeface="Adobe Arabic" pitchFamily="18" charset="-78"/>
            <a:cs typeface="Adobe Arabic" pitchFamily="18" charset="-78"/>
          </a:endParaRPr>
        </a:p>
      </dsp:txBody>
      <dsp:txXfrm>
        <a:off x="87943" y="14667"/>
        <a:ext cx="1273546" cy="460886"/>
      </dsp:txXfrm>
    </dsp:sp>
    <dsp:sp modelId="{C2F3308B-67BC-4A89-8B5F-E19CC984B88C}">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1959BB-649B-411B-8474-5F1ED458CB4C}">
      <dsp:nvSpPr>
        <dsp:cNvPr id="0" name=""/>
        <dsp:cNvSpPr/>
      </dsp:nvSpPr>
      <dsp:spPr>
        <a:xfrm>
          <a:off x="334049" y="652671"/>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fa-IR" sz="1050" b="1" kern="1200" dirty="0" smtClean="0">
              <a:latin typeface="Adobe Arabic" pitchFamily="18" charset="-78"/>
              <a:cs typeface="Adobe Arabic" pitchFamily="18" charset="-78"/>
            </a:rPr>
            <a:t>آشنایی با سایت مورد نظر</a:t>
          </a:r>
          <a:endParaRPr lang="en-US" sz="1050" b="1" kern="1200" dirty="0">
            <a:latin typeface="Adobe Arabic" pitchFamily="18" charset="-78"/>
            <a:cs typeface="Adobe Arabic" pitchFamily="18" charset="-78"/>
          </a:endParaRPr>
        </a:p>
      </dsp:txBody>
      <dsp:txXfrm>
        <a:off x="343179" y="661801"/>
        <a:ext cx="1023519" cy="293473"/>
      </dsp:txXfrm>
    </dsp:sp>
    <dsp:sp modelId="{3F4B7A88-DB09-436E-917F-5D610F26894A}">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51D355-B6AA-418E-8F3B-7C0773D638B9}">
      <dsp:nvSpPr>
        <dsp:cNvPr id="0" name=""/>
        <dsp:cNvSpPr/>
      </dsp:nvSpPr>
      <dsp:spPr>
        <a:xfrm>
          <a:off x="334049" y="1127182"/>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دسترسی ها و امکانات سایت</a:t>
          </a:r>
          <a:endParaRPr lang="en-US" sz="1000" b="1" kern="1200" dirty="0">
            <a:latin typeface="Adobe Arabic" pitchFamily="18" charset="-78"/>
            <a:cs typeface="Adobe Arabic" pitchFamily="18" charset="-78"/>
          </a:endParaRPr>
        </a:p>
      </dsp:txBody>
      <dsp:txXfrm>
        <a:off x="343179" y="1136312"/>
        <a:ext cx="1023519" cy="293473"/>
      </dsp:txXfrm>
    </dsp:sp>
    <dsp:sp modelId="{7327A21F-FBF3-4FFB-AA49-57252446DE8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601693"/>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تحلیل اقلیمی سایت</a:t>
          </a:r>
          <a:endParaRPr lang="en-US" sz="1400" b="1" kern="1200" dirty="0">
            <a:latin typeface="Adobe Arabic" pitchFamily="18" charset="-78"/>
            <a:cs typeface="Adobe Arabic" pitchFamily="18" charset="-78"/>
          </a:endParaRPr>
        </a:p>
      </dsp:txBody>
      <dsp:txXfrm>
        <a:off x="343179" y="1610823"/>
        <a:ext cx="1023519" cy="293473"/>
      </dsp:txXfrm>
    </dsp:sp>
    <dsp:sp modelId="{F0B0F9FA-80E5-4759-8B6A-3E8EDBFF867A}">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2A7C4B-5A58-4DD4-80FD-74ECF13AC396}">
      <dsp:nvSpPr>
        <dsp:cNvPr id="0" name=""/>
        <dsp:cNvSpPr/>
      </dsp:nvSpPr>
      <dsp:spPr>
        <a:xfrm>
          <a:off x="334049" y="2076204"/>
          <a:ext cx="1041779" cy="311733"/>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نتیجه گیری</a:t>
          </a:r>
          <a:endParaRPr lang="en-US" sz="1400" b="1" kern="1200" dirty="0">
            <a:latin typeface="Adobe Arabic" pitchFamily="18" charset="-78"/>
            <a:cs typeface="Adobe Arabic" pitchFamily="18" charset="-78"/>
          </a:endParaRPr>
        </a:p>
      </dsp:txBody>
      <dsp:txXfrm>
        <a:off x="343179" y="2085334"/>
        <a:ext cx="1023519" cy="293473"/>
      </dsp:txXfrm>
    </dsp:sp>
  </dsp:spTree>
</dsp:drawing>
</file>

<file path=ppt/diagrams/drawing1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آنالیز و تحلیل سایت</a:t>
          </a:r>
          <a:endParaRPr lang="en-US" sz="1400" b="1" kern="1200" dirty="0">
            <a:latin typeface="Adobe Arabic" pitchFamily="18" charset="-78"/>
            <a:cs typeface="Adobe Arabic" pitchFamily="18" charset="-78"/>
          </a:endParaRPr>
        </a:p>
      </dsp:txBody>
      <dsp:txXfrm>
        <a:off x="87943" y="14667"/>
        <a:ext cx="1273546" cy="460886"/>
      </dsp:txXfrm>
    </dsp:sp>
    <dsp:sp modelId="{C2F3308B-67BC-4A89-8B5F-E19CC984B88C}">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1959BB-649B-411B-8474-5F1ED458CB4C}">
      <dsp:nvSpPr>
        <dsp:cNvPr id="0" name=""/>
        <dsp:cNvSpPr/>
      </dsp:nvSpPr>
      <dsp:spPr>
        <a:xfrm>
          <a:off x="334049" y="652671"/>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fa-IR" sz="1050" b="1" kern="1200" dirty="0" smtClean="0">
              <a:latin typeface="Adobe Arabic" pitchFamily="18" charset="-78"/>
              <a:cs typeface="Adobe Arabic" pitchFamily="18" charset="-78"/>
            </a:rPr>
            <a:t>آشنایی با سایت مورد نظر</a:t>
          </a:r>
          <a:endParaRPr lang="en-US" sz="1050" b="1" kern="1200" dirty="0">
            <a:latin typeface="Adobe Arabic" pitchFamily="18" charset="-78"/>
            <a:cs typeface="Adobe Arabic" pitchFamily="18" charset="-78"/>
          </a:endParaRPr>
        </a:p>
      </dsp:txBody>
      <dsp:txXfrm>
        <a:off x="343179" y="661801"/>
        <a:ext cx="1023519" cy="293473"/>
      </dsp:txXfrm>
    </dsp:sp>
    <dsp:sp modelId="{3F4B7A88-DB09-436E-917F-5D610F26894A}">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51D355-B6AA-418E-8F3B-7C0773D638B9}">
      <dsp:nvSpPr>
        <dsp:cNvPr id="0" name=""/>
        <dsp:cNvSpPr/>
      </dsp:nvSpPr>
      <dsp:spPr>
        <a:xfrm>
          <a:off x="334049" y="1127182"/>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دسترسی ها و امکانات سایت</a:t>
          </a:r>
          <a:endParaRPr lang="en-US" sz="1000" b="1" kern="1200" dirty="0">
            <a:latin typeface="Adobe Arabic" pitchFamily="18" charset="-78"/>
            <a:cs typeface="Adobe Arabic" pitchFamily="18" charset="-78"/>
          </a:endParaRPr>
        </a:p>
      </dsp:txBody>
      <dsp:txXfrm>
        <a:off x="343179" y="1136312"/>
        <a:ext cx="1023519" cy="293473"/>
      </dsp:txXfrm>
    </dsp:sp>
    <dsp:sp modelId="{7327A21F-FBF3-4FFB-AA49-57252446DE8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601693"/>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تحلیل اقلیمی سایت</a:t>
          </a:r>
          <a:endParaRPr lang="en-US" sz="1400" b="1" kern="1200" dirty="0">
            <a:latin typeface="Adobe Arabic" pitchFamily="18" charset="-78"/>
            <a:cs typeface="Adobe Arabic" pitchFamily="18" charset="-78"/>
          </a:endParaRPr>
        </a:p>
      </dsp:txBody>
      <dsp:txXfrm>
        <a:off x="343179" y="1610823"/>
        <a:ext cx="1023519" cy="293473"/>
      </dsp:txXfrm>
    </dsp:sp>
    <dsp:sp modelId="{F0B0F9FA-80E5-4759-8B6A-3E8EDBFF867A}">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2A7C4B-5A58-4DD4-80FD-74ECF13AC396}">
      <dsp:nvSpPr>
        <dsp:cNvPr id="0" name=""/>
        <dsp:cNvSpPr/>
      </dsp:nvSpPr>
      <dsp:spPr>
        <a:xfrm>
          <a:off x="334049" y="2076204"/>
          <a:ext cx="1041779" cy="311733"/>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نتیجه گیری</a:t>
          </a:r>
          <a:endParaRPr lang="en-US" sz="1400" b="1" kern="1200" dirty="0">
            <a:latin typeface="Adobe Arabic" pitchFamily="18" charset="-78"/>
            <a:cs typeface="Adobe Arabic" pitchFamily="18" charset="-78"/>
          </a:endParaRPr>
        </a:p>
      </dsp:txBody>
      <dsp:txXfrm>
        <a:off x="343179" y="2085334"/>
        <a:ext cx="1023519" cy="293473"/>
      </dsp:txXfrm>
    </dsp:sp>
  </dsp:spTree>
</dsp:drawing>
</file>

<file path=ppt/diagrams/drawing1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آنالیز و تحلیل سایت</a:t>
          </a:r>
          <a:endParaRPr lang="en-US" sz="1400" b="1" kern="1200" dirty="0">
            <a:latin typeface="Adobe Arabic" pitchFamily="18" charset="-78"/>
            <a:cs typeface="Adobe Arabic" pitchFamily="18" charset="-78"/>
          </a:endParaRPr>
        </a:p>
      </dsp:txBody>
      <dsp:txXfrm>
        <a:off x="87943" y="14667"/>
        <a:ext cx="1273546" cy="460886"/>
      </dsp:txXfrm>
    </dsp:sp>
    <dsp:sp modelId="{C2F3308B-67BC-4A89-8B5F-E19CC984B88C}">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1959BB-649B-411B-8474-5F1ED458CB4C}">
      <dsp:nvSpPr>
        <dsp:cNvPr id="0" name=""/>
        <dsp:cNvSpPr/>
      </dsp:nvSpPr>
      <dsp:spPr>
        <a:xfrm>
          <a:off x="334049" y="652671"/>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fa-IR" sz="1050" b="1" kern="1200" dirty="0" smtClean="0">
              <a:latin typeface="Adobe Arabic" pitchFamily="18" charset="-78"/>
              <a:cs typeface="Adobe Arabic" pitchFamily="18" charset="-78"/>
            </a:rPr>
            <a:t>آشنایی با سایت مورد نظر</a:t>
          </a:r>
          <a:endParaRPr lang="en-US" sz="1050" b="1" kern="1200" dirty="0">
            <a:latin typeface="Adobe Arabic" pitchFamily="18" charset="-78"/>
            <a:cs typeface="Adobe Arabic" pitchFamily="18" charset="-78"/>
          </a:endParaRPr>
        </a:p>
      </dsp:txBody>
      <dsp:txXfrm>
        <a:off x="343179" y="661801"/>
        <a:ext cx="1023519" cy="293473"/>
      </dsp:txXfrm>
    </dsp:sp>
    <dsp:sp modelId="{3F4B7A88-DB09-436E-917F-5D610F26894A}">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51D355-B6AA-418E-8F3B-7C0773D638B9}">
      <dsp:nvSpPr>
        <dsp:cNvPr id="0" name=""/>
        <dsp:cNvSpPr/>
      </dsp:nvSpPr>
      <dsp:spPr>
        <a:xfrm>
          <a:off x="334049" y="1127182"/>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دسترسی ها و امکانات سایت</a:t>
          </a:r>
          <a:endParaRPr lang="en-US" sz="1000" b="1" kern="1200" dirty="0">
            <a:latin typeface="Adobe Arabic" pitchFamily="18" charset="-78"/>
            <a:cs typeface="Adobe Arabic" pitchFamily="18" charset="-78"/>
          </a:endParaRPr>
        </a:p>
      </dsp:txBody>
      <dsp:txXfrm>
        <a:off x="343179" y="1136312"/>
        <a:ext cx="1023519" cy="293473"/>
      </dsp:txXfrm>
    </dsp:sp>
    <dsp:sp modelId="{7327A21F-FBF3-4FFB-AA49-57252446DE8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601693"/>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تحلیل اقلیمی سایت</a:t>
          </a:r>
          <a:endParaRPr lang="en-US" sz="1400" b="1" kern="1200" dirty="0">
            <a:latin typeface="Adobe Arabic" pitchFamily="18" charset="-78"/>
            <a:cs typeface="Adobe Arabic" pitchFamily="18" charset="-78"/>
          </a:endParaRPr>
        </a:p>
      </dsp:txBody>
      <dsp:txXfrm>
        <a:off x="343179" y="1610823"/>
        <a:ext cx="1023519" cy="293473"/>
      </dsp:txXfrm>
    </dsp:sp>
    <dsp:sp modelId="{F0B0F9FA-80E5-4759-8B6A-3E8EDBFF867A}">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2A7C4B-5A58-4DD4-80FD-74ECF13AC396}">
      <dsp:nvSpPr>
        <dsp:cNvPr id="0" name=""/>
        <dsp:cNvSpPr/>
      </dsp:nvSpPr>
      <dsp:spPr>
        <a:xfrm>
          <a:off x="334049" y="2076204"/>
          <a:ext cx="1041779" cy="311733"/>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نتیجه گیری</a:t>
          </a:r>
          <a:endParaRPr lang="en-US" sz="1400" b="1" kern="1200" dirty="0">
            <a:latin typeface="Adobe Arabic" pitchFamily="18" charset="-78"/>
            <a:cs typeface="Adobe Arabic" pitchFamily="18" charset="-78"/>
          </a:endParaRPr>
        </a:p>
      </dsp:txBody>
      <dsp:txXfrm>
        <a:off x="343179" y="2085334"/>
        <a:ext cx="1023519" cy="293473"/>
      </dsp:txXfrm>
    </dsp:sp>
  </dsp:spTree>
</dsp:drawing>
</file>

<file path=ppt/diagrams/drawing1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آنالیز و تحلیل سایت</a:t>
          </a:r>
          <a:endParaRPr lang="en-US" sz="1400" b="1" kern="1200" dirty="0">
            <a:latin typeface="Adobe Arabic" pitchFamily="18" charset="-78"/>
            <a:cs typeface="Adobe Arabic" pitchFamily="18" charset="-78"/>
          </a:endParaRPr>
        </a:p>
      </dsp:txBody>
      <dsp:txXfrm>
        <a:off x="87943" y="14667"/>
        <a:ext cx="1273546" cy="460886"/>
      </dsp:txXfrm>
    </dsp:sp>
    <dsp:sp modelId="{C2F3308B-67BC-4A89-8B5F-E19CC984B88C}">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1959BB-649B-411B-8474-5F1ED458CB4C}">
      <dsp:nvSpPr>
        <dsp:cNvPr id="0" name=""/>
        <dsp:cNvSpPr/>
      </dsp:nvSpPr>
      <dsp:spPr>
        <a:xfrm>
          <a:off x="334049" y="652671"/>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fa-IR" sz="1050" b="1" kern="1200" dirty="0" smtClean="0">
              <a:latin typeface="Adobe Arabic" pitchFamily="18" charset="-78"/>
              <a:cs typeface="Adobe Arabic" pitchFamily="18" charset="-78"/>
            </a:rPr>
            <a:t>آشنایی با سایت مورد نظر</a:t>
          </a:r>
          <a:endParaRPr lang="en-US" sz="1050" b="1" kern="1200" dirty="0">
            <a:latin typeface="Adobe Arabic" pitchFamily="18" charset="-78"/>
            <a:cs typeface="Adobe Arabic" pitchFamily="18" charset="-78"/>
          </a:endParaRPr>
        </a:p>
      </dsp:txBody>
      <dsp:txXfrm>
        <a:off x="343179" y="661801"/>
        <a:ext cx="1023519" cy="293473"/>
      </dsp:txXfrm>
    </dsp:sp>
    <dsp:sp modelId="{3F4B7A88-DB09-436E-917F-5D610F26894A}">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51D355-B6AA-418E-8F3B-7C0773D638B9}">
      <dsp:nvSpPr>
        <dsp:cNvPr id="0" name=""/>
        <dsp:cNvSpPr/>
      </dsp:nvSpPr>
      <dsp:spPr>
        <a:xfrm>
          <a:off x="334049" y="1127182"/>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دسترسی ها و امکانات سایت</a:t>
          </a:r>
          <a:endParaRPr lang="en-US" sz="1000" b="1" kern="1200" dirty="0">
            <a:latin typeface="Adobe Arabic" pitchFamily="18" charset="-78"/>
            <a:cs typeface="Adobe Arabic" pitchFamily="18" charset="-78"/>
          </a:endParaRPr>
        </a:p>
      </dsp:txBody>
      <dsp:txXfrm>
        <a:off x="343179" y="1136312"/>
        <a:ext cx="1023519" cy="293473"/>
      </dsp:txXfrm>
    </dsp:sp>
    <dsp:sp modelId="{7327A21F-FBF3-4FFB-AA49-57252446DE8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601693"/>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تحلیل اقلیمی سایت</a:t>
          </a:r>
          <a:endParaRPr lang="en-US" sz="1400" b="1" kern="1200" dirty="0">
            <a:latin typeface="Adobe Arabic" pitchFamily="18" charset="-78"/>
            <a:cs typeface="Adobe Arabic" pitchFamily="18" charset="-78"/>
          </a:endParaRPr>
        </a:p>
      </dsp:txBody>
      <dsp:txXfrm>
        <a:off x="343179" y="1610823"/>
        <a:ext cx="1023519" cy="293473"/>
      </dsp:txXfrm>
    </dsp:sp>
    <dsp:sp modelId="{F0B0F9FA-80E5-4759-8B6A-3E8EDBFF867A}">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2A7C4B-5A58-4DD4-80FD-74ECF13AC396}">
      <dsp:nvSpPr>
        <dsp:cNvPr id="0" name=""/>
        <dsp:cNvSpPr/>
      </dsp:nvSpPr>
      <dsp:spPr>
        <a:xfrm>
          <a:off x="334049" y="2076204"/>
          <a:ext cx="1041779" cy="311733"/>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نتیجه گیری</a:t>
          </a:r>
          <a:endParaRPr lang="en-US" sz="1400" b="1" kern="1200" dirty="0">
            <a:latin typeface="Adobe Arabic" pitchFamily="18" charset="-78"/>
            <a:cs typeface="Adobe Arabic" pitchFamily="18" charset="-78"/>
          </a:endParaRPr>
        </a:p>
      </dsp:txBody>
      <dsp:txXfrm>
        <a:off x="343179" y="2085334"/>
        <a:ext cx="1023519" cy="293473"/>
      </dsp:txXfrm>
    </dsp:sp>
  </dsp:spTree>
</dsp:drawing>
</file>

<file path=ppt/diagrams/drawing1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آنالیز و تحلیل سایت</a:t>
          </a:r>
          <a:endParaRPr lang="en-US" sz="1400" b="1" kern="1200" dirty="0">
            <a:latin typeface="Adobe Arabic" pitchFamily="18" charset="-78"/>
            <a:cs typeface="Adobe Arabic" pitchFamily="18" charset="-78"/>
          </a:endParaRPr>
        </a:p>
      </dsp:txBody>
      <dsp:txXfrm>
        <a:off x="87943" y="14667"/>
        <a:ext cx="1273546" cy="460886"/>
      </dsp:txXfrm>
    </dsp:sp>
    <dsp:sp modelId="{C2F3308B-67BC-4A89-8B5F-E19CC984B88C}">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1959BB-649B-411B-8474-5F1ED458CB4C}">
      <dsp:nvSpPr>
        <dsp:cNvPr id="0" name=""/>
        <dsp:cNvSpPr/>
      </dsp:nvSpPr>
      <dsp:spPr>
        <a:xfrm>
          <a:off x="334049" y="652671"/>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0955" tIns="13970" rIns="20955" bIns="13970" numCol="1" spcCol="1270" anchor="ctr" anchorCtr="0">
          <a:noAutofit/>
        </a:bodyPr>
        <a:lstStyle/>
        <a:p>
          <a:pPr lvl="0" algn="ctr" defTabSz="466725">
            <a:lnSpc>
              <a:spcPct val="90000"/>
            </a:lnSpc>
            <a:spcBef>
              <a:spcPct val="0"/>
            </a:spcBef>
            <a:spcAft>
              <a:spcPct val="35000"/>
            </a:spcAft>
          </a:pPr>
          <a:r>
            <a:rPr lang="fa-IR" sz="1050" b="1" kern="1200" dirty="0" smtClean="0">
              <a:latin typeface="Adobe Arabic" pitchFamily="18" charset="-78"/>
              <a:cs typeface="Adobe Arabic" pitchFamily="18" charset="-78"/>
            </a:rPr>
            <a:t>آشنایی با سایت مورد نظر</a:t>
          </a:r>
          <a:endParaRPr lang="en-US" sz="1050" b="1" kern="1200" dirty="0">
            <a:latin typeface="Adobe Arabic" pitchFamily="18" charset="-78"/>
            <a:cs typeface="Adobe Arabic" pitchFamily="18" charset="-78"/>
          </a:endParaRPr>
        </a:p>
      </dsp:txBody>
      <dsp:txXfrm>
        <a:off x="343179" y="661801"/>
        <a:ext cx="1023519" cy="293473"/>
      </dsp:txXfrm>
    </dsp:sp>
    <dsp:sp modelId="{3F4B7A88-DB09-436E-917F-5D610F26894A}">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51D355-B6AA-418E-8F3B-7C0773D638B9}">
      <dsp:nvSpPr>
        <dsp:cNvPr id="0" name=""/>
        <dsp:cNvSpPr/>
      </dsp:nvSpPr>
      <dsp:spPr>
        <a:xfrm>
          <a:off x="334049" y="1127182"/>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دسترسی ها و امکانات سایت</a:t>
          </a:r>
          <a:endParaRPr lang="en-US" sz="1000" b="1" kern="1200" dirty="0">
            <a:latin typeface="Adobe Arabic" pitchFamily="18" charset="-78"/>
            <a:cs typeface="Adobe Arabic" pitchFamily="18" charset="-78"/>
          </a:endParaRPr>
        </a:p>
      </dsp:txBody>
      <dsp:txXfrm>
        <a:off x="343179" y="1136312"/>
        <a:ext cx="1023519" cy="293473"/>
      </dsp:txXfrm>
    </dsp:sp>
    <dsp:sp modelId="{7327A21F-FBF3-4FFB-AA49-57252446DE8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601693"/>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تحلیل اقلیمی سایت</a:t>
          </a:r>
          <a:endParaRPr lang="en-US" sz="1400" b="1" kern="1200" dirty="0">
            <a:latin typeface="Adobe Arabic" pitchFamily="18" charset="-78"/>
            <a:cs typeface="Adobe Arabic" pitchFamily="18" charset="-78"/>
          </a:endParaRPr>
        </a:p>
      </dsp:txBody>
      <dsp:txXfrm>
        <a:off x="343179" y="1610823"/>
        <a:ext cx="1023519" cy="293473"/>
      </dsp:txXfrm>
    </dsp:sp>
    <dsp:sp modelId="{F0B0F9FA-80E5-4759-8B6A-3E8EDBFF867A}">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2A7C4B-5A58-4DD4-80FD-74ECF13AC396}">
      <dsp:nvSpPr>
        <dsp:cNvPr id="0" name=""/>
        <dsp:cNvSpPr/>
      </dsp:nvSpPr>
      <dsp:spPr>
        <a:xfrm>
          <a:off x="334049" y="2076204"/>
          <a:ext cx="1041779" cy="311733"/>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نتیجه گیری</a:t>
          </a:r>
          <a:endParaRPr lang="en-US" sz="1400" b="1" kern="1200" dirty="0">
            <a:latin typeface="Adobe Arabic" pitchFamily="18" charset="-78"/>
            <a:cs typeface="Adobe Arabic" pitchFamily="18" charset="-78"/>
          </a:endParaRPr>
        </a:p>
      </dsp:txBody>
      <dsp:txXfrm>
        <a:off x="343179" y="2085334"/>
        <a:ext cx="1023519" cy="29347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fa-IR" sz="1600" b="1" kern="1200" dirty="0" smtClean="0">
              <a:latin typeface="Adobe Arabic" pitchFamily="18" charset="-78"/>
              <a:cs typeface="Adobe Arabic" pitchFamily="18" charset="-78"/>
            </a:rPr>
            <a:t>بستر شناسی</a:t>
          </a:r>
          <a:endParaRPr lang="en-US" sz="1600" b="1" kern="1200" dirty="0">
            <a:latin typeface="Adobe Arabic" pitchFamily="18" charset="-78"/>
            <a:cs typeface="Adobe Arabic" pitchFamily="18" charset="-78"/>
          </a:endParaRPr>
        </a:p>
      </dsp:txBody>
      <dsp:txXfrm>
        <a:off x="87943" y="14667"/>
        <a:ext cx="1273546" cy="460886"/>
      </dsp:txXfrm>
    </dsp:sp>
    <dsp:sp modelId="{A37FE8A8-C0FC-4112-9691-C0E7F2E8C239}">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334049" y="652671"/>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ویژگی های جغرافیایی</a:t>
          </a:r>
          <a:endParaRPr lang="en-US" sz="950" b="1" kern="1200" dirty="0">
            <a:latin typeface="Adobe Arabic" pitchFamily="18" charset="-78"/>
            <a:cs typeface="Adobe Arabic" pitchFamily="18" charset="-78"/>
          </a:endParaRPr>
        </a:p>
      </dsp:txBody>
      <dsp:txXfrm>
        <a:off x="343179" y="661801"/>
        <a:ext cx="1023519" cy="293473"/>
      </dsp:txXfrm>
    </dsp:sp>
    <dsp:sp modelId="{7327A21F-FBF3-4FFB-AA49-57252446DE80}">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127182"/>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فرهنگی</a:t>
          </a:r>
          <a:endParaRPr lang="en-US" sz="1000" b="1" kern="1200" dirty="0">
            <a:latin typeface="Adobe Arabic" pitchFamily="18" charset="-78"/>
            <a:cs typeface="Adobe Arabic" pitchFamily="18" charset="-78"/>
          </a:endParaRPr>
        </a:p>
      </dsp:txBody>
      <dsp:txXfrm>
        <a:off x="343179" y="1136312"/>
        <a:ext cx="1023519" cy="293473"/>
      </dsp:txXfrm>
    </dsp:sp>
    <dsp:sp modelId="{BA8B5D0C-97E1-418D-9CB2-222E47D0C24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6312BB85-C699-4004-A48C-474A371FB59E}">
      <dsp:nvSpPr>
        <dsp:cNvPr id="0" name=""/>
        <dsp:cNvSpPr/>
      </dsp:nvSpPr>
      <dsp:spPr>
        <a:xfrm>
          <a:off x="334049" y="1601693"/>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تاریخی</a:t>
          </a:r>
          <a:endParaRPr lang="en-US" sz="1000" b="1" kern="1200" dirty="0">
            <a:latin typeface="Adobe Arabic" pitchFamily="18" charset="-78"/>
            <a:cs typeface="Adobe Arabic" pitchFamily="18" charset="-78"/>
          </a:endParaRPr>
        </a:p>
      </dsp:txBody>
      <dsp:txXfrm>
        <a:off x="343179" y="1610823"/>
        <a:ext cx="1023519" cy="293473"/>
      </dsp:txXfrm>
    </dsp:sp>
    <dsp:sp modelId="{5C78198C-E3E6-4739-A2FB-D8438428A14C}">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521A5656-453A-412F-8F98-576212271FDD}">
      <dsp:nvSpPr>
        <dsp:cNvPr id="0" name=""/>
        <dsp:cNvSpPr/>
      </dsp:nvSpPr>
      <dsp:spPr>
        <a:xfrm>
          <a:off x="334049" y="2076204"/>
          <a:ext cx="1041779" cy="311733"/>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اقلیمی</a:t>
          </a:r>
          <a:endParaRPr lang="en-US" sz="1000" b="1" kern="1200" dirty="0">
            <a:latin typeface="Adobe Arabic" pitchFamily="18" charset="-78"/>
            <a:cs typeface="Adobe Arabic" pitchFamily="18" charset="-78"/>
          </a:endParaRPr>
        </a:p>
      </dsp:txBody>
      <dsp:txXfrm>
        <a:off x="343179" y="2085334"/>
        <a:ext cx="1023519" cy="29347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fa-IR" sz="1600" b="1" kern="1200" dirty="0" smtClean="0">
              <a:latin typeface="Adobe Arabic" pitchFamily="18" charset="-78"/>
              <a:cs typeface="Adobe Arabic" pitchFamily="18" charset="-78"/>
            </a:rPr>
            <a:t>بستر شناسی</a:t>
          </a:r>
          <a:endParaRPr lang="en-US" sz="1600" b="1" kern="1200" dirty="0">
            <a:latin typeface="Adobe Arabic" pitchFamily="18" charset="-78"/>
            <a:cs typeface="Adobe Arabic" pitchFamily="18" charset="-78"/>
          </a:endParaRPr>
        </a:p>
      </dsp:txBody>
      <dsp:txXfrm>
        <a:off x="87943" y="14667"/>
        <a:ext cx="1273546" cy="460886"/>
      </dsp:txXfrm>
    </dsp:sp>
    <dsp:sp modelId="{A37FE8A8-C0FC-4112-9691-C0E7F2E8C239}">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334049" y="652671"/>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ویژگی های جغرافیایی</a:t>
          </a:r>
          <a:endParaRPr lang="en-US" sz="950" b="1" kern="1200" dirty="0">
            <a:latin typeface="Adobe Arabic" pitchFamily="18" charset="-78"/>
            <a:cs typeface="Adobe Arabic" pitchFamily="18" charset="-78"/>
          </a:endParaRPr>
        </a:p>
      </dsp:txBody>
      <dsp:txXfrm>
        <a:off x="343179" y="661801"/>
        <a:ext cx="1023519" cy="293473"/>
      </dsp:txXfrm>
    </dsp:sp>
    <dsp:sp modelId="{7327A21F-FBF3-4FFB-AA49-57252446DE80}">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127182"/>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فرهنگی</a:t>
          </a:r>
          <a:endParaRPr lang="en-US" sz="1000" b="1" kern="1200" dirty="0">
            <a:latin typeface="Adobe Arabic" pitchFamily="18" charset="-78"/>
            <a:cs typeface="Adobe Arabic" pitchFamily="18" charset="-78"/>
          </a:endParaRPr>
        </a:p>
      </dsp:txBody>
      <dsp:txXfrm>
        <a:off x="343179" y="1136312"/>
        <a:ext cx="1023519" cy="293473"/>
      </dsp:txXfrm>
    </dsp:sp>
    <dsp:sp modelId="{BA8B5D0C-97E1-418D-9CB2-222E47D0C24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6312BB85-C699-4004-A48C-474A371FB59E}">
      <dsp:nvSpPr>
        <dsp:cNvPr id="0" name=""/>
        <dsp:cNvSpPr/>
      </dsp:nvSpPr>
      <dsp:spPr>
        <a:xfrm>
          <a:off x="334049" y="1601693"/>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تاریخی</a:t>
          </a:r>
          <a:endParaRPr lang="en-US" sz="1000" b="1" kern="1200" dirty="0">
            <a:latin typeface="Adobe Arabic" pitchFamily="18" charset="-78"/>
            <a:cs typeface="Adobe Arabic" pitchFamily="18" charset="-78"/>
          </a:endParaRPr>
        </a:p>
      </dsp:txBody>
      <dsp:txXfrm>
        <a:off x="343179" y="1610823"/>
        <a:ext cx="1023519" cy="293473"/>
      </dsp:txXfrm>
    </dsp:sp>
    <dsp:sp modelId="{5C78198C-E3E6-4739-A2FB-D8438428A14C}">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521A5656-453A-412F-8F98-576212271FDD}">
      <dsp:nvSpPr>
        <dsp:cNvPr id="0" name=""/>
        <dsp:cNvSpPr/>
      </dsp:nvSpPr>
      <dsp:spPr>
        <a:xfrm>
          <a:off x="334049" y="2076204"/>
          <a:ext cx="1041779" cy="311733"/>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اقلیمی</a:t>
          </a:r>
          <a:endParaRPr lang="en-US" sz="1000" b="1" kern="1200" dirty="0">
            <a:latin typeface="Adobe Arabic" pitchFamily="18" charset="-78"/>
            <a:cs typeface="Adobe Arabic" pitchFamily="18" charset="-78"/>
          </a:endParaRPr>
        </a:p>
      </dsp:txBody>
      <dsp:txXfrm>
        <a:off x="343179" y="2085334"/>
        <a:ext cx="1023519" cy="29347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fa-IR" sz="1600" b="1" kern="1200" dirty="0" smtClean="0">
              <a:latin typeface="Adobe Arabic" pitchFamily="18" charset="-78"/>
              <a:cs typeface="Adobe Arabic" pitchFamily="18" charset="-78"/>
            </a:rPr>
            <a:t>بستر شناسی</a:t>
          </a:r>
          <a:endParaRPr lang="en-US" sz="1600" b="1" kern="1200" dirty="0">
            <a:latin typeface="Adobe Arabic" pitchFamily="18" charset="-78"/>
            <a:cs typeface="Adobe Arabic" pitchFamily="18" charset="-78"/>
          </a:endParaRPr>
        </a:p>
      </dsp:txBody>
      <dsp:txXfrm>
        <a:off x="87943" y="14667"/>
        <a:ext cx="1273546" cy="460886"/>
      </dsp:txXfrm>
    </dsp:sp>
    <dsp:sp modelId="{A37FE8A8-C0FC-4112-9691-C0E7F2E8C239}">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334049" y="652671"/>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ویژگی های جغرافیایی</a:t>
          </a:r>
          <a:endParaRPr lang="en-US" sz="950" b="1" kern="1200" dirty="0">
            <a:latin typeface="Adobe Arabic" pitchFamily="18" charset="-78"/>
            <a:cs typeface="Adobe Arabic" pitchFamily="18" charset="-78"/>
          </a:endParaRPr>
        </a:p>
      </dsp:txBody>
      <dsp:txXfrm>
        <a:off x="343179" y="661801"/>
        <a:ext cx="1023519" cy="293473"/>
      </dsp:txXfrm>
    </dsp:sp>
    <dsp:sp modelId="{7327A21F-FBF3-4FFB-AA49-57252446DE80}">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127182"/>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فرهنگی</a:t>
          </a:r>
          <a:endParaRPr lang="en-US" sz="1000" b="1" kern="1200" dirty="0">
            <a:latin typeface="Adobe Arabic" pitchFamily="18" charset="-78"/>
            <a:cs typeface="Adobe Arabic" pitchFamily="18" charset="-78"/>
          </a:endParaRPr>
        </a:p>
      </dsp:txBody>
      <dsp:txXfrm>
        <a:off x="343179" y="1136312"/>
        <a:ext cx="1023519" cy="293473"/>
      </dsp:txXfrm>
    </dsp:sp>
    <dsp:sp modelId="{BA8B5D0C-97E1-418D-9CB2-222E47D0C24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6312BB85-C699-4004-A48C-474A371FB59E}">
      <dsp:nvSpPr>
        <dsp:cNvPr id="0" name=""/>
        <dsp:cNvSpPr/>
      </dsp:nvSpPr>
      <dsp:spPr>
        <a:xfrm>
          <a:off x="334049" y="1601693"/>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تاریخی</a:t>
          </a:r>
          <a:endParaRPr lang="en-US" sz="1000" b="1" kern="1200" dirty="0">
            <a:latin typeface="Adobe Arabic" pitchFamily="18" charset="-78"/>
            <a:cs typeface="Adobe Arabic" pitchFamily="18" charset="-78"/>
          </a:endParaRPr>
        </a:p>
      </dsp:txBody>
      <dsp:txXfrm>
        <a:off x="343179" y="1610823"/>
        <a:ext cx="1023519" cy="293473"/>
      </dsp:txXfrm>
    </dsp:sp>
    <dsp:sp modelId="{5C78198C-E3E6-4739-A2FB-D8438428A14C}">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521A5656-453A-412F-8F98-576212271FDD}">
      <dsp:nvSpPr>
        <dsp:cNvPr id="0" name=""/>
        <dsp:cNvSpPr/>
      </dsp:nvSpPr>
      <dsp:spPr>
        <a:xfrm>
          <a:off x="334049" y="2076204"/>
          <a:ext cx="1041779" cy="311733"/>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اقلیمی</a:t>
          </a:r>
          <a:endParaRPr lang="en-US" sz="1000" b="1" kern="1200" dirty="0">
            <a:latin typeface="Adobe Arabic" pitchFamily="18" charset="-78"/>
            <a:cs typeface="Adobe Arabic" pitchFamily="18" charset="-78"/>
          </a:endParaRPr>
        </a:p>
      </dsp:txBody>
      <dsp:txXfrm>
        <a:off x="343179" y="2085334"/>
        <a:ext cx="1023519" cy="29347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fa-IR" sz="1600" b="1" kern="1200" dirty="0" smtClean="0">
              <a:latin typeface="Adobe Arabic" pitchFamily="18" charset="-78"/>
              <a:cs typeface="Adobe Arabic" pitchFamily="18" charset="-78"/>
            </a:rPr>
            <a:t>بستر شناسی</a:t>
          </a:r>
          <a:endParaRPr lang="en-US" sz="1600" b="1" kern="1200" dirty="0">
            <a:latin typeface="Adobe Arabic" pitchFamily="18" charset="-78"/>
            <a:cs typeface="Adobe Arabic" pitchFamily="18" charset="-78"/>
          </a:endParaRPr>
        </a:p>
      </dsp:txBody>
      <dsp:txXfrm>
        <a:off x="87943" y="14667"/>
        <a:ext cx="1273546" cy="460886"/>
      </dsp:txXfrm>
    </dsp:sp>
    <dsp:sp modelId="{A37FE8A8-C0FC-4112-9691-C0E7F2E8C239}">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334049" y="652671"/>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ویژگی های جغرافیایی</a:t>
          </a:r>
          <a:endParaRPr lang="en-US" sz="950" b="1" kern="1200" dirty="0">
            <a:latin typeface="Adobe Arabic" pitchFamily="18" charset="-78"/>
            <a:cs typeface="Adobe Arabic" pitchFamily="18" charset="-78"/>
          </a:endParaRPr>
        </a:p>
      </dsp:txBody>
      <dsp:txXfrm>
        <a:off x="343179" y="661801"/>
        <a:ext cx="1023519" cy="293473"/>
      </dsp:txXfrm>
    </dsp:sp>
    <dsp:sp modelId="{7327A21F-FBF3-4FFB-AA49-57252446DE80}">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127182"/>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فرهنگی</a:t>
          </a:r>
          <a:endParaRPr lang="en-US" sz="1000" b="1" kern="1200" dirty="0">
            <a:latin typeface="Adobe Arabic" pitchFamily="18" charset="-78"/>
            <a:cs typeface="Adobe Arabic" pitchFamily="18" charset="-78"/>
          </a:endParaRPr>
        </a:p>
      </dsp:txBody>
      <dsp:txXfrm>
        <a:off x="343179" y="1136312"/>
        <a:ext cx="1023519" cy="293473"/>
      </dsp:txXfrm>
    </dsp:sp>
    <dsp:sp modelId="{BA8B5D0C-97E1-418D-9CB2-222E47D0C24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6312BB85-C699-4004-A48C-474A371FB59E}">
      <dsp:nvSpPr>
        <dsp:cNvPr id="0" name=""/>
        <dsp:cNvSpPr/>
      </dsp:nvSpPr>
      <dsp:spPr>
        <a:xfrm>
          <a:off x="334049" y="1601693"/>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تاریخی</a:t>
          </a:r>
          <a:endParaRPr lang="en-US" sz="1000" b="1" kern="1200" dirty="0">
            <a:latin typeface="Adobe Arabic" pitchFamily="18" charset="-78"/>
            <a:cs typeface="Adobe Arabic" pitchFamily="18" charset="-78"/>
          </a:endParaRPr>
        </a:p>
      </dsp:txBody>
      <dsp:txXfrm>
        <a:off x="343179" y="1610823"/>
        <a:ext cx="1023519" cy="293473"/>
      </dsp:txXfrm>
    </dsp:sp>
    <dsp:sp modelId="{5C78198C-E3E6-4739-A2FB-D8438428A14C}">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521A5656-453A-412F-8F98-576212271FDD}">
      <dsp:nvSpPr>
        <dsp:cNvPr id="0" name=""/>
        <dsp:cNvSpPr/>
      </dsp:nvSpPr>
      <dsp:spPr>
        <a:xfrm>
          <a:off x="334049" y="2076204"/>
          <a:ext cx="1041779" cy="311733"/>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اقلیمی</a:t>
          </a:r>
          <a:endParaRPr lang="en-US" sz="1000" b="1" kern="1200" dirty="0">
            <a:latin typeface="Adobe Arabic" pitchFamily="18" charset="-78"/>
            <a:cs typeface="Adobe Arabic" pitchFamily="18" charset="-78"/>
          </a:endParaRPr>
        </a:p>
      </dsp:txBody>
      <dsp:txXfrm>
        <a:off x="343179" y="2085334"/>
        <a:ext cx="1023519" cy="29347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fa-IR" sz="1600" b="1" kern="1200" dirty="0" smtClean="0">
              <a:latin typeface="Adobe Arabic" pitchFamily="18" charset="-78"/>
              <a:cs typeface="Adobe Arabic" pitchFamily="18" charset="-78"/>
            </a:rPr>
            <a:t>بستر شناسی</a:t>
          </a:r>
          <a:endParaRPr lang="en-US" sz="1600" b="1" kern="1200" dirty="0">
            <a:latin typeface="Adobe Arabic" pitchFamily="18" charset="-78"/>
            <a:cs typeface="Adobe Arabic" pitchFamily="18" charset="-78"/>
          </a:endParaRPr>
        </a:p>
      </dsp:txBody>
      <dsp:txXfrm>
        <a:off x="87943" y="14667"/>
        <a:ext cx="1273546" cy="460886"/>
      </dsp:txXfrm>
    </dsp:sp>
    <dsp:sp modelId="{A37FE8A8-C0FC-4112-9691-C0E7F2E8C239}">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334049" y="652671"/>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ویژگی های جغرافیایی</a:t>
          </a:r>
          <a:endParaRPr lang="en-US" sz="950" b="1" kern="1200" dirty="0">
            <a:latin typeface="Adobe Arabic" pitchFamily="18" charset="-78"/>
            <a:cs typeface="Adobe Arabic" pitchFamily="18" charset="-78"/>
          </a:endParaRPr>
        </a:p>
      </dsp:txBody>
      <dsp:txXfrm>
        <a:off x="343179" y="661801"/>
        <a:ext cx="1023519" cy="293473"/>
      </dsp:txXfrm>
    </dsp:sp>
    <dsp:sp modelId="{7327A21F-FBF3-4FFB-AA49-57252446DE80}">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127182"/>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فرهنگی</a:t>
          </a:r>
          <a:endParaRPr lang="en-US" sz="1000" b="1" kern="1200" dirty="0">
            <a:latin typeface="Adobe Arabic" pitchFamily="18" charset="-78"/>
            <a:cs typeface="Adobe Arabic" pitchFamily="18" charset="-78"/>
          </a:endParaRPr>
        </a:p>
      </dsp:txBody>
      <dsp:txXfrm>
        <a:off x="343179" y="1136312"/>
        <a:ext cx="1023519" cy="293473"/>
      </dsp:txXfrm>
    </dsp:sp>
    <dsp:sp modelId="{BA8B5D0C-97E1-418D-9CB2-222E47D0C24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6312BB85-C699-4004-A48C-474A371FB59E}">
      <dsp:nvSpPr>
        <dsp:cNvPr id="0" name=""/>
        <dsp:cNvSpPr/>
      </dsp:nvSpPr>
      <dsp:spPr>
        <a:xfrm>
          <a:off x="334049" y="1601693"/>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تاریخی</a:t>
          </a:r>
          <a:endParaRPr lang="en-US" sz="1000" b="1" kern="1200" dirty="0">
            <a:latin typeface="Adobe Arabic" pitchFamily="18" charset="-78"/>
            <a:cs typeface="Adobe Arabic" pitchFamily="18" charset="-78"/>
          </a:endParaRPr>
        </a:p>
      </dsp:txBody>
      <dsp:txXfrm>
        <a:off x="343179" y="1610823"/>
        <a:ext cx="1023519" cy="293473"/>
      </dsp:txXfrm>
    </dsp:sp>
    <dsp:sp modelId="{5C78198C-E3E6-4739-A2FB-D8438428A14C}">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521A5656-453A-412F-8F98-576212271FDD}">
      <dsp:nvSpPr>
        <dsp:cNvPr id="0" name=""/>
        <dsp:cNvSpPr/>
      </dsp:nvSpPr>
      <dsp:spPr>
        <a:xfrm>
          <a:off x="334049" y="2076204"/>
          <a:ext cx="1041779" cy="311733"/>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اقلیمی</a:t>
          </a:r>
          <a:endParaRPr lang="en-US" sz="1000" b="1" kern="1200" dirty="0">
            <a:latin typeface="Adobe Arabic" pitchFamily="18" charset="-78"/>
            <a:cs typeface="Adobe Arabic" pitchFamily="18" charset="-78"/>
          </a:endParaRPr>
        </a:p>
      </dsp:txBody>
      <dsp:txXfrm>
        <a:off x="343179" y="2085334"/>
        <a:ext cx="1023519" cy="29347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fa-IR" sz="1600" b="1" kern="1200" dirty="0" smtClean="0">
              <a:latin typeface="Adobe Arabic" pitchFamily="18" charset="-78"/>
              <a:cs typeface="Adobe Arabic" pitchFamily="18" charset="-78"/>
            </a:rPr>
            <a:t>بستر شناسی</a:t>
          </a:r>
          <a:endParaRPr lang="en-US" sz="1600" b="1" kern="1200" dirty="0">
            <a:latin typeface="Adobe Arabic" pitchFamily="18" charset="-78"/>
            <a:cs typeface="Adobe Arabic" pitchFamily="18" charset="-78"/>
          </a:endParaRPr>
        </a:p>
      </dsp:txBody>
      <dsp:txXfrm>
        <a:off x="87943" y="14667"/>
        <a:ext cx="1273546" cy="460886"/>
      </dsp:txXfrm>
    </dsp:sp>
    <dsp:sp modelId="{A37FE8A8-C0FC-4112-9691-C0E7F2E8C239}">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334049" y="652671"/>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ویژگی های جغرافیایی</a:t>
          </a:r>
          <a:endParaRPr lang="en-US" sz="950" b="1" kern="1200" dirty="0">
            <a:latin typeface="Adobe Arabic" pitchFamily="18" charset="-78"/>
            <a:cs typeface="Adobe Arabic" pitchFamily="18" charset="-78"/>
          </a:endParaRPr>
        </a:p>
      </dsp:txBody>
      <dsp:txXfrm>
        <a:off x="343179" y="661801"/>
        <a:ext cx="1023519" cy="293473"/>
      </dsp:txXfrm>
    </dsp:sp>
    <dsp:sp modelId="{7327A21F-FBF3-4FFB-AA49-57252446DE80}">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127182"/>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فرهنگی</a:t>
          </a:r>
          <a:endParaRPr lang="en-US" sz="1000" b="1" kern="1200" dirty="0">
            <a:latin typeface="Adobe Arabic" pitchFamily="18" charset="-78"/>
            <a:cs typeface="Adobe Arabic" pitchFamily="18" charset="-78"/>
          </a:endParaRPr>
        </a:p>
      </dsp:txBody>
      <dsp:txXfrm>
        <a:off x="343179" y="1136312"/>
        <a:ext cx="1023519" cy="293473"/>
      </dsp:txXfrm>
    </dsp:sp>
    <dsp:sp modelId="{BA8B5D0C-97E1-418D-9CB2-222E47D0C24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6312BB85-C699-4004-A48C-474A371FB59E}">
      <dsp:nvSpPr>
        <dsp:cNvPr id="0" name=""/>
        <dsp:cNvSpPr/>
      </dsp:nvSpPr>
      <dsp:spPr>
        <a:xfrm>
          <a:off x="334049" y="1601693"/>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تاریخی</a:t>
          </a:r>
          <a:endParaRPr lang="en-US" sz="1000" b="1" kern="1200" dirty="0">
            <a:latin typeface="Adobe Arabic" pitchFamily="18" charset="-78"/>
            <a:cs typeface="Adobe Arabic" pitchFamily="18" charset="-78"/>
          </a:endParaRPr>
        </a:p>
      </dsp:txBody>
      <dsp:txXfrm>
        <a:off x="343179" y="1610823"/>
        <a:ext cx="1023519" cy="293473"/>
      </dsp:txXfrm>
    </dsp:sp>
    <dsp:sp modelId="{5C78198C-E3E6-4739-A2FB-D8438428A14C}">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521A5656-453A-412F-8F98-576212271FDD}">
      <dsp:nvSpPr>
        <dsp:cNvPr id="0" name=""/>
        <dsp:cNvSpPr/>
      </dsp:nvSpPr>
      <dsp:spPr>
        <a:xfrm>
          <a:off x="334049" y="2076204"/>
          <a:ext cx="1041779" cy="311733"/>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اقلیمی</a:t>
          </a:r>
          <a:endParaRPr lang="en-US" sz="1000" b="1" kern="1200" dirty="0">
            <a:latin typeface="Adobe Arabic" pitchFamily="18" charset="-78"/>
            <a:cs typeface="Adobe Arabic" pitchFamily="18" charset="-78"/>
          </a:endParaRPr>
        </a:p>
      </dsp:txBody>
      <dsp:txXfrm>
        <a:off x="343179" y="2085334"/>
        <a:ext cx="1023519" cy="29347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23F7F-491B-4E4B-9D2A-29CE3D25C2E2}">
      <dsp:nvSpPr>
        <dsp:cNvPr id="0" name=""/>
        <dsp:cNvSpPr/>
      </dsp:nvSpPr>
      <dsp:spPr>
        <a:xfrm rot="5400000">
          <a:off x="4098975" y="-1630302"/>
          <a:ext cx="818033" cy="424281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r" defTabSz="622300" rtl="1">
            <a:lnSpc>
              <a:spcPct val="90000"/>
            </a:lnSpc>
            <a:spcBef>
              <a:spcPct val="0"/>
            </a:spcBef>
            <a:spcAft>
              <a:spcPct val="15000"/>
            </a:spcAft>
            <a:buChar char="••"/>
          </a:pPr>
          <a:r>
            <a:rPr lang="fa-IR" sz="1400" b="1" kern="1200" dirty="0" smtClean="0">
              <a:solidFill>
                <a:sysClr val="windowText" lastClr="000000"/>
              </a:solidFill>
              <a:latin typeface="Adobe Arabic" pitchFamily="18" charset="-78"/>
              <a:cs typeface="B Nazanin"/>
            </a:rPr>
            <a:t>طبق جدول و نمودار میانگین دما  به دلیل وجود</a:t>
          </a:r>
          <a:r>
            <a:rPr lang="fa-IR" sz="1400" b="1" kern="1200" dirty="0" smtClean="0">
              <a:solidFill>
                <a:schemeClr val="tx1"/>
              </a:solidFill>
              <a:latin typeface="Adobe Arabic" pitchFamily="18" charset="-78"/>
              <a:cs typeface="B Nazanin"/>
            </a:rPr>
            <a:t> فصل بلند گرما (از اسفند تا مهر)  نیاز به </a:t>
          </a:r>
          <a:r>
            <a:rPr lang="fa-IR" sz="1400" b="1" kern="1200" dirty="0" smtClean="0">
              <a:solidFill>
                <a:schemeClr val="tx1"/>
              </a:solidFill>
              <a:latin typeface="Adobe Arabic" pitchFamily="18" charset="-78"/>
              <a:cs typeface="B Nazanin"/>
            </a:rPr>
            <a:t>سرمایش بیش از گرمایش می باشد.</a:t>
          </a:r>
          <a:endParaRPr lang="en-US" sz="1400" b="1" kern="1200" dirty="0">
            <a:solidFill>
              <a:sysClr val="windowText" lastClr="000000"/>
            </a:solidFill>
            <a:latin typeface="Adobe Arabic" pitchFamily="18" charset="-78"/>
            <a:cs typeface="B Nazanin"/>
          </a:endParaRPr>
        </a:p>
      </dsp:txBody>
      <dsp:txXfrm rot="-5400000">
        <a:off x="2386584" y="122022"/>
        <a:ext cx="4202883" cy="738167"/>
      </dsp:txXfrm>
    </dsp:sp>
    <dsp:sp modelId="{479CFD07-ACA2-48C3-B96D-C08B8F4238F2}">
      <dsp:nvSpPr>
        <dsp:cNvPr id="0" name=""/>
        <dsp:cNvSpPr/>
      </dsp:nvSpPr>
      <dsp:spPr>
        <a:xfrm>
          <a:off x="0" y="2125"/>
          <a:ext cx="2386584" cy="102254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fa-IR" sz="3000" b="1" kern="1200" dirty="0" smtClean="0">
              <a:solidFill>
                <a:sysClr val="windowText" lastClr="000000"/>
              </a:solidFill>
              <a:latin typeface="Adobe Arabic" pitchFamily="18" charset="-78"/>
              <a:cs typeface="B Nazanin" pitchFamily="2" charset="-78"/>
            </a:rPr>
            <a:t>دما</a:t>
          </a:r>
          <a:endParaRPr lang="en-US" sz="3000" b="1" kern="1200" dirty="0">
            <a:solidFill>
              <a:sysClr val="windowText" lastClr="000000"/>
            </a:solidFill>
            <a:latin typeface="Adobe Arabic" pitchFamily="18" charset="-78"/>
            <a:cs typeface="B Nazanin" pitchFamily="2" charset="-78"/>
          </a:endParaRPr>
        </a:p>
      </dsp:txBody>
      <dsp:txXfrm>
        <a:off x="49916" y="52041"/>
        <a:ext cx="2286752" cy="922710"/>
      </dsp:txXfrm>
    </dsp:sp>
    <dsp:sp modelId="{6CE89F05-A549-488E-836F-4BA4DF5CE5B3}">
      <dsp:nvSpPr>
        <dsp:cNvPr id="0" name=""/>
        <dsp:cNvSpPr/>
      </dsp:nvSpPr>
      <dsp:spPr>
        <a:xfrm rot="5400000">
          <a:off x="4098975" y="-534341"/>
          <a:ext cx="818033" cy="424281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r" defTabSz="622300" rtl="1">
            <a:lnSpc>
              <a:spcPct val="90000"/>
            </a:lnSpc>
            <a:spcBef>
              <a:spcPct val="0"/>
            </a:spcBef>
            <a:spcAft>
              <a:spcPct val="15000"/>
            </a:spcAft>
            <a:buChar char="••"/>
          </a:pPr>
          <a:r>
            <a:rPr lang="fa-IR" sz="1400" b="1" kern="1200" dirty="0" smtClean="0">
              <a:solidFill>
                <a:sysClr val="windowText" lastClr="000000"/>
              </a:solidFill>
              <a:latin typeface="Adobe Arabic" pitchFamily="18" charset="-78"/>
              <a:cs typeface="B Nazanin" pitchFamily="2" charset="-78"/>
            </a:rPr>
            <a:t>با توجه به  جدول و نمودار میانگین تابش نیاز به سایه اندازی و سیستمهای خورشیدی داریم. </a:t>
          </a:r>
          <a:endParaRPr lang="en-US" sz="1400" b="1" kern="1200" dirty="0">
            <a:solidFill>
              <a:sysClr val="windowText" lastClr="000000"/>
            </a:solidFill>
            <a:latin typeface="Adobe Arabic" pitchFamily="18" charset="-78"/>
            <a:cs typeface="B Nazanin" pitchFamily="2" charset="-78"/>
          </a:endParaRPr>
        </a:p>
      </dsp:txBody>
      <dsp:txXfrm rot="-5400000">
        <a:off x="2386584" y="1217983"/>
        <a:ext cx="4202883" cy="738167"/>
      </dsp:txXfrm>
    </dsp:sp>
    <dsp:sp modelId="{3F48C1F7-EB8C-4614-9B09-57B9A791012F}">
      <dsp:nvSpPr>
        <dsp:cNvPr id="0" name=""/>
        <dsp:cNvSpPr/>
      </dsp:nvSpPr>
      <dsp:spPr>
        <a:xfrm>
          <a:off x="0" y="1075795"/>
          <a:ext cx="2386584" cy="102254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fa-IR" sz="3000" b="1" kern="1200" dirty="0" smtClean="0">
              <a:solidFill>
                <a:sysClr val="windowText" lastClr="000000"/>
              </a:solidFill>
              <a:latin typeface="Adobe Arabic" pitchFamily="18" charset="-78"/>
              <a:cs typeface="B Nazanin" pitchFamily="2" charset="-78"/>
            </a:rPr>
            <a:t>تابش</a:t>
          </a:r>
          <a:endParaRPr lang="en-US" sz="3000" b="1" kern="1200" dirty="0">
            <a:solidFill>
              <a:sysClr val="windowText" lastClr="000000"/>
            </a:solidFill>
            <a:latin typeface="Adobe Arabic" pitchFamily="18" charset="-78"/>
            <a:cs typeface="B Nazanin" pitchFamily="2" charset="-78"/>
          </a:endParaRPr>
        </a:p>
      </dsp:txBody>
      <dsp:txXfrm>
        <a:off x="49916" y="1125711"/>
        <a:ext cx="2286752" cy="922710"/>
      </dsp:txXfrm>
    </dsp:sp>
    <dsp:sp modelId="{849A1947-072E-4C5F-AA68-5B8438D246AE}">
      <dsp:nvSpPr>
        <dsp:cNvPr id="0" name=""/>
        <dsp:cNvSpPr/>
      </dsp:nvSpPr>
      <dsp:spPr>
        <a:xfrm rot="5400000">
          <a:off x="4098975" y="539327"/>
          <a:ext cx="818033" cy="424281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r" defTabSz="622300" rtl="1">
            <a:lnSpc>
              <a:spcPct val="90000"/>
            </a:lnSpc>
            <a:spcBef>
              <a:spcPct val="0"/>
            </a:spcBef>
            <a:spcAft>
              <a:spcPct val="15000"/>
            </a:spcAft>
            <a:buChar char="••"/>
          </a:pPr>
          <a:r>
            <a:rPr lang="fa-IR" sz="1400" b="1" kern="1200" dirty="0" smtClean="0">
              <a:solidFill>
                <a:sysClr val="windowText" lastClr="000000"/>
              </a:solidFill>
              <a:latin typeface="Adobe Arabic" pitchFamily="18" charset="-78"/>
              <a:cs typeface="B Nazanin" pitchFamily="2" charset="-78"/>
            </a:rPr>
            <a:t>با توجه به  جدول میانگین  بارش و  رطوبت و تفاوت زیاد دمای روز و شب  نیاز به تمهیدات افزایش رطوبت و تاخیر حرارت داریم.</a:t>
          </a:r>
          <a:endParaRPr lang="en-US" sz="1400" b="1" kern="1200" dirty="0">
            <a:solidFill>
              <a:sysClr val="windowText" lastClr="000000"/>
            </a:solidFill>
            <a:latin typeface="Adobe Arabic" pitchFamily="18" charset="-78"/>
            <a:cs typeface="B Nazanin" pitchFamily="2" charset="-78"/>
          </a:endParaRPr>
        </a:p>
      </dsp:txBody>
      <dsp:txXfrm rot="-5400000">
        <a:off x="2386584" y="2291652"/>
        <a:ext cx="4202883" cy="738167"/>
      </dsp:txXfrm>
    </dsp:sp>
    <dsp:sp modelId="{7C7DF722-84E7-44B6-8C97-0E5948067EA3}">
      <dsp:nvSpPr>
        <dsp:cNvPr id="0" name=""/>
        <dsp:cNvSpPr/>
      </dsp:nvSpPr>
      <dsp:spPr>
        <a:xfrm>
          <a:off x="0" y="2149464"/>
          <a:ext cx="2386584" cy="102254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fa-IR" sz="3000" b="1" kern="1200" dirty="0" smtClean="0">
              <a:solidFill>
                <a:sysClr val="windowText" lastClr="000000"/>
              </a:solidFill>
              <a:latin typeface="Adobe Arabic" pitchFamily="18" charset="-78"/>
              <a:cs typeface="B Nazanin" pitchFamily="2" charset="-78"/>
            </a:rPr>
            <a:t>رطوبت</a:t>
          </a:r>
          <a:endParaRPr lang="en-US" sz="3000" b="1" kern="1200" dirty="0">
            <a:solidFill>
              <a:sysClr val="windowText" lastClr="000000"/>
            </a:solidFill>
            <a:latin typeface="Adobe Arabic" pitchFamily="18" charset="-78"/>
            <a:cs typeface="B Nazanin" pitchFamily="2" charset="-78"/>
          </a:endParaRPr>
        </a:p>
      </dsp:txBody>
      <dsp:txXfrm>
        <a:off x="49916" y="2199380"/>
        <a:ext cx="2286752" cy="922710"/>
      </dsp:txXfrm>
    </dsp:sp>
    <dsp:sp modelId="{0D9C7707-3DC6-4D5C-90F1-98C35361E5C7}">
      <dsp:nvSpPr>
        <dsp:cNvPr id="0" name=""/>
        <dsp:cNvSpPr/>
      </dsp:nvSpPr>
      <dsp:spPr>
        <a:xfrm rot="5400000">
          <a:off x="4098975" y="1612996"/>
          <a:ext cx="818033" cy="424281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r" defTabSz="622300" rtl="1">
            <a:lnSpc>
              <a:spcPct val="90000"/>
            </a:lnSpc>
            <a:spcBef>
              <a:spcPct val="0"/>
            </a:spcBef>
            <a:spcAft>
              <a:spcPct val="15000"/>
            </a:spcAft>
            <a:buChar char="••"/>
          </a:pPr>
          <a:r>
            <a:rPr lang="fa-IR" sz="1400" b="1" kern="1200" dirty="0" smtClean="0">
              <a:solidFill>
                <a:sysClr val="windowText" lastClr="000000"/>
              </a:solidFill>
              <a:latin typeface="Adobe Arabic" pitchFamily="18" charset="-78"/>
              <a:cs typeface="B Nazanin" pitchFamily="2" charset="-78"/>
            </a:rPr>
            <a:t>با توجه به نمودار میانگین باد در بیشتر اوقات سال باد میوزد و میتوان از انرژی آن استفاده بهینه کرد.</a:t>
          </a:r>
          <a:endParaRPr lang="en-US" sz="1400" b="1" kern="1200" dirty="0">
            <a:solidFill>
              <a:sysClr val="windowText" lastClr="000000"/>
            </a:solidFill>
            <a:latin typeface="Adobe Arabic" pitchFamily="18" charset="-78"/>
            <a:cs typeface="B Nazanin" pitchFamily="2" charset="-78"/>
          </a:endParaRPr>
        </a:p>
      </dsp:txBody>
      <dsp:txXfrm rot="-5400000">
        <a:off x="2386584" y="3365321"/>
        <a:ext cx="4202883" cy="738167"/>
      </dsp:txXfrm>
    </dsp:sp>
    <dsp:sp modelId="{4B28F49D-7099-483A-A14A-DF8A206DA797}">
      <dsp:nvSpPr>
        <dsp:cNvPr id="0" name=""/>
        <dsp:cNvSpPr/>
      </dsp:nvSpPr>
      <dsp:spPr>
        <a:xfrm>
          <a:off x="0" y="3223133"/>
          <a:ext cx="2386584" cy="102254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fa-IR" sz="3000" b="1" kern="1200" dirty="0" smtClean="0">
              <a:solidFill>
                <a:sysClr val="windowText" lastClr="000000"/>
              </a:solidFill>
              <a:latin typeface="Adobe Arabic" pitchFamily="18" charset="-78"/>
              <a:cs typeface="B Nazanin" pitchFamily="2" charset="-78"/>
            </a:rPr>
            <a:t>باد</a:t>
          </a:r>
          <a:endParaRPr lang="en-US" sz="3000" b="1" kern="1200" dirty="0">
            <a:solidFill>
              <a:sysClr val="windowText" lastClr="000000"/>
            </a:solidFill>
            <a:latin typeface="Adobe Arabic" pitchFamily="18" charset="-78"/>
            <a:cs typeface="B Nazanin" pitchFamily="2" charset="-78"/>
          </a:endParaRPr>
        </a:p>
      </dsp:txBody>
      <dsp:txXfrm>
        <a:off x="49916" y="3273049"/>
        <a:ext cx="2286752" cy="92271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fa-IR" sz="1600" b="1" kern="1200" dirty="0" smtClean="0">
              <a:latin typeface="Adobe Arabic" pitchFamily="18" charset="-78"/>
              <a:cs typeface="Adobe Arabic" pitchFamily="18" charset="-78"/>
            </a:rPr>
            <a:t>بستر شناسی</a:t>
          </a:r>
          <a:endParaRPr lang="en-US" sz="1600" b="1" kern="1200" dirty="0">
            <a:latin typeface="Adobe Arabic" pitchFamily="18" charset="-78"/>
            <a:cs typeface="Adobe Arabic" pitchFamily="18" charset="-78"/>
          </a:endParaRPr>
        </a:p>
      </dsp:txBody>
      <dsp:txXfrm>
        <a:off x="87943" y="14667"/>
        <a:ext cx="1273546" cy="460886"/>
      </dsp:txXfrm>
    </dsp:sp>
    <dsp:sp modelId="{A37FE8A8-C0FC-4112-9691-C0E7F2E8C239}">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334049" y="652671"/>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ویژگی های جغرافیایی</a:t>
          </a:r>
          <a:endParaRPr lang="en-US" sz="950" b="1" kern="1200" dirty="0">
            <a:latin typeface="Adobe Arabic" pitchFamily="18" charset="-78"/>
            <a:cs typeface="Adobe Arabic" pitchFamily="18" charset="-78"/>
          </a:endParaRPr>
        </a:p>
      </dsp:txBody>
      <dsp:txXfrm>
        <a:off x="343179" y="661801"/>
        <a:ext cx="1023519" cy="293473"/>
      </dsp:txXfrm>
    </dsp:sp>
    <dsp:sp modelId="{7327A21F-FBF3-4FFB-AA49-57252446DE80}">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127182"/>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فرهنگی</a:t>
          </a:r>
          <a:endParaRPr lang="en-US" sz="1000" b="1" kern="1200" dirty="0">
            <a:latin typeface="Adobe Arabic" pitchFamily="18" charset="-78"/>
            <a:cs typeface="Adobe Arabic" pitchFamily="18" charset="-78"/>
          </a:endParaRPr>
        </a:p>
      </dsp:txBody>
      <dsp:txXfrm>
        <a:off x="343179" y="1136312"/>
        <a:ext cx="1023519" cy="293473"/>
      </dsp:txXfrm>
    </dsp:sp>
    <dsp:sp modelId="{BA8B5D0C-97E1-418D-9CB2-222E47D0C24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6312BB85-C699-4004-A48C-474A371FB59E}">
      <dsp:nvSpPr>
        <dsp:cNvPr id="0" name=""/>
        <dsp:cNvSpPr/>
      </dsp:nvSpPr>
      <dsp:spPr>
        <a:xfrm>
          <a:off x="334049" y="1601693"/>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تاریخی</a:t>
          </a:r>
          <a:endParaRPr lang="en-US" sz="1000" b="1" kern="1200" dirty="0">
            <a:latin typeface="Adobe Arabic" pitchFamily="18" charset="-78"/>
            <a:cs typeface="Adobe Arabic" pitchFamily="18" charset="-78"/>
          </a:endParaRPr>
        </a:p>
      </dsp:txBody>
      <dsp:txXfrm>
        <a:off x="343179" y="1610823"/>
        <a:ext cx="1023519" cy="293473"/>
      </dsp:txXfrm>
    </dsp:sp>
    <dsp:sp modelId="{5C78198C-E3E6-4739-A2FB-D8438428A14C}">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521A5656-453A-412F-8F98-576212271FDD}">
      <dsp:nvSpPr>
        <dsp:cNvPr id="0" name=""/>
        <dsp:cNvSpPr/>
      </dsp:nvSpPr>
      <dsp:spPr>
        <a:xfrm>
          <a:off x="334049" y="2076204"/>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اقلیمی</a:t>
          </a:r>
          <a:endParaRPr lang="en-US" sz="1000" b="1" kern="1200" dirty="0">
            <a:latin typeface="Adobe Arabic" pitchFamily="18" charset="-78"/>
            <a:cs typeface="Adobe Arabic" pitchFamily="18" charset="-78"/>
          </a:endParaRPr>
        </a:p>
      </dsp:txBody>
      <dsp:txXfrm>
        <a:off x="343179" y="2085334"/>
        <a:ext cx="1023519" cy="2934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fa-IR" sz="1600" b="1" kern="1200" dirty="0" smtClean="0">
              <a:latin typeface="Adobe Arabic" pitchFamily="18" charset="-78"/>
              <a:cs typeface="Adobe Arabic" pitchFamily="18" charset="-78"/>
            </a:rPr>
            <a:t>بستر شناسی</a:t>
          </a:r>
          <a:endParaRPr lang="en-US" sz="1600" b="1" kern="1200" dirty="0">
            <a:latin typeface="Adobe Arabic" pitchFamily="18" charset="-78"/>
            <a:cs typeface="Adobe Arabic" pitchFamily="18" charset="-78"/>
          </a:endParaRPr>
        </a:p>
      </dsp:txBody>
      <dsp:txXfrm>
        <a:off x="87943" y="14667"/>
        <a:ext cx="1273546" cy="460886"/>
      </dsp:txXfrm>
    </dsp:sp>
    <dsp:sp modelId="{A37FE8A8-C0FC-4112-9691-C0E7F2E8C239}">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334049" y="652671"/>
          <a:ext cx="1041779" cy="311733"/>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ویژگی های جغرافیایی</a:t>
          </a:r>
          <a:endParaRPr lang="en-US" sz="950" b="1" kern="1200" dirty="0">
            <a:latin typeface="Adobe Arabic" pitchFamily="18" charset="-78"/>
            <a:cs typeface="Adobe Arabic" pitchFamily="18" charset="-78"/>
          </a:endParaRPr>
        </a:p>
      </dsp:txBody>
      <dsp:txXfrm>
        <a:off x="343179" y="661801"/>
        <a:ext cx="1023519" cy="293473"/>
      </dsp:txXfrm>
    </dsp:sp>
    <dsp:sp modelId="{7327A21F-FBF3-4FFB-AA49-57252446DE80}">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127182"/>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فرهنگی</a:t>
          </a:r>
          <a:endParaRPr lang="en-US" sz="1000" b="1" kern="1200" dirty="0">
            <a:latin typeface="Adobe Arabic" pitchFamily="18" charset="-78"/>
            <a:cs typeface="Adobe Arabic" pitchFamily="18" charset="-78"/>
          </a:endParaRPr>
        </a:p>
      </dsp:txBody>
      <dsp:txXfrm>
        <a:off x="343179" y="1136312"/>
        <a:ext cx="1023519" cy="293473"/>
      </dsp:txXfrm>
    </dsp:sp>
    <dsp:sp modelId="{BA8B5D0C-97E1-418D-9CB2-222E47D0C24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6312BB85-C699-4004-A48C-474A371FB59E}">
      <dsp:nvSpPr>
        <dsp:cNvPr id="0" name=""/>
        <dsp:cNvSpPr/>
      </dsp:nvSpPr>
      <dsp:spPr>
        <a:xfrm>
          <a:off x="334049" y="1601693"/>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تاریخی</a:t>
          </a:r>
          <a:endParaRPr lang="en-US" sz="1000" b="1" kern="1200" dirty="0">
            <a:latin typeface="Adobe Arabic" pitchFamily="18" charset="-78"/>
            <a:cs typeface="Adobe Arabic" pitchFamily="18" charset="-78"/>
          </a:endParaRPr>
        </a:p>
      </dsp:txBody>
      <dsp:txXfrm>
        <a:off x="343179" y="1610823"/>
        <a:ext cx="1023519" cy="293473"/>
      </dsp:txXfrm>
    </dsp:sp>
    <dsp:sp modelId="{5C78198C-E3E6-4739-A2FB-D8438428A14C}">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521A5656-453A-412F-8F98-576212271FDD}">
      <dsp:nvSpPr>
        <dsp:cNvPr id="0" name=""/>
        <dsp:cNvSpPr/>
      </dsp:nvSpPr>
      <dsp:spPr>
        <a:xfrm>
          <a:off x="334049" y="2076204"/>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اقلیمی</a:t>
          </a:r>
          <a:endParaRPr lang="en-US" sz="1000" b="1" kern="1200" dirty="0">
            <a:latin typeface="Adobe Arabic" pitchFamily="18" charset="-78"/>
            <a:cs typeface="Adobe Arabic" pitchFamily="18" charset="-78"/>
          </a:endParaRPr>
        </a:p>
      </dsp:txBody>
      <dsp:txXfrm>
        <a:off x="343179" y="2085334"/>
        <a:ext cx="1023519" cy="29347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23F7F-491B-4E4B-9D2A-29CE3D25C2E2}">
      <dsp:nvSpPr>
        <dsp:cNvPr id="0" name=""/>
        <dsp:cNvSpPr/>
      </dsp:nvSpPr>
      <dsp:spPr>
        <a:xfrm rot="5400000">
          <a:off x="3563058" y="-1544924"/>
          <a:ext cx="335386" cy="351129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r" defTabSz="711200" rtl="1">
            <a:lnSpc>
              <a:spcPct val="90000"/>
            </a:lnSpc>
            <a:spcBef>
              <a:spcPct val="0"/>
            </a:spcBef>
            <a:spcAft>
              <a:spcPct val="15000"/>
            </a:spcAft>
            <a:buChar char="••"/>
          </a:pPr>
          <a:r>
            <a:rPr lang="fa-IR" sz="1600" b="1" kern="1200" dirty="0" smtClean="0">
              <a:solidFill>
                <a:sysClr val="windowText" lastClr="000000"/>
              </a:solidFill>
              <a:latin typeface="Adobe Arabic" pitchFamily="18" charset="-78"/>
              <a:cs typeface="B Nazanin" pitchFamily="2" charset="-78"/>
            </a:rPr>
            <a:t>ظرفیت حرارتی زیاد</a:t>
          </a:r>
          <a:endParaRPr lang="en-US" sz="1600" b="1" kern="1200" dirty="0">
            <a:solidFill>
              <a:sysClr val="windowText" lastClr="000000"/>
            </a:solidFill>
            <a:latin typeface="Adobe Arabic" pitchFamily="18" charset="-78"/>
            <a:cs typeface="B Nazanin" pitchFamily="2" charset="-78"/>
          </a:endParaRPr>
        </a:p>
      </dsp:txBody>
      <dsp:txXfrm rot="-5400000">
        <a:off x="1975103" y="59403"/>
        <a:ext cx="3494924" cy="302642"/>
      </dsp:txXfrm>
    </dsp:sp>
    <dsp:sp modelId="{479CFD07-ACA2-48C3-B96D-C08B8F4238F2}">
      <dsp:nvSpPr>
        <dsp:cNvPr id="0" name=""/>
        <dsp:cNvSpPr/>
      </dsp:nvSpPr>
      <dsp:spPr>
        <a:xfrm>
          <a:off x="0" y="1107"/>
          <a:ext cx="1975104" cy="41923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fa-IR" sz="1600" b="1" kern="1200" dirty="0" smtClean="0">
              <a:solidFill>
                <a:sysClr val="windowText" lastClr="000000"/>
              </a:solidFill>
              <a:latin typeface="Adobe Arabic" pitchFamily="18" charset="-78"/>
              <a:cs typeface="B Nazanin" pitchFamily="2" charset="-78"/>
            </a:rPr>
            <a:t>نوع مصالح</a:t>
          </a:r>
          <a:endParaRPr lang="en-US" sz="1600" b="1" kern="1200" dirty="0">
            <a:solidFill>
              <a:sysClr val="windowText" lastClr="000000"/>
            </a:solidFill>
            <a:latin typeface="Adobe Arabic" pitchFamily="18" charset="-78"/>
            <a:cs typeface="B Nazanin" pitchFamily="2" charset="-78"/>
          </a:endParaRPr>
        </a:p>
      </dsp:txBody>
      <dsp:txXfrm>
        <a:off x="20465" y="21572"/>
        <a:ext cx="1934174" cy="378302"/>
      </dsp:txXfrm>
    </dsp:sp>
    <dsp:sp modelId="{6CE89F05-A549-488E-836F-4BA4DF5CE5B3}">
      <dsp:nvSpPr>
        <dsp:cNvPr id="0" name=""/>
        <dsp:cNvSpPr/>
      </dsp:nvSpPr>
      <dsp:spPr>
        <a:xfrm rot="5400000">
          <a:off x="3563058" y="-1104730"/>
          <a:ext cx="335386" cy="351129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r" defTabSz="711200" rtl="1">
            <a:lnSpc>
              <a:spcPct val="90000"/>
            </a:lnSpc>
            <a:spcBef>
              <a:spcPct val="0"/>
            </a:spcBef>
            <a:spcAft>
              <a:spcPct val="15000"/>
            </a:spcAft>
            <a:buChar char="••"/>
          </a:pPr>
          <a:r>
            <a:rPr lang="fa-IR" sz="1600" b="1" kern="1200" dirty="0" smtClean="0">
              <a:solidFill>
                <a:sysClr val="windowText" lastClr="000000"/>
              </a:solidFill>
              <a:latin typeface="Adobe Arabic" pitchFamily="18" charset="-78"/>
              <a:cs typeface="B Nazanin" pitchFamily="2" charset="-78"/>
            </a:rPr>
            <a:t>فشرده</a:t>
          </a:r>
          <a:endParaRPr lang="en-US" sz="1600" b="1" kern="1200" dirty="0">
            <a:solidFill>
              <a:sysClr val="windowText" lastClr="000000"/>
            </a:solidFill>
            <a:latin typeface="Adobe Arabic" pitchFamily="18" charset="-78"/>
            <a:cs typeface="B Nazanin" pitchFamily="2" charset="-78"/>
          </a:endParaRPr>
        </a:p>
      </dsp:txBody>
      <dsp:txXfrm rot="-5400000">
        <a:off x="1975103" y="499597"/>
        <a:ext cx="3494924" cy="302642"/>
      </dsp:txXfrm>
    </dsp:sp>
    <dsp:sp modelId="{3F48C1F7-EB8C-4614-9B09-57B9A791012F}">
      <dsp:nvSpPr>
        <dsp:cNvPr id="0" name=""/>
        <dsp:cNvSpPr/>
      </dsp:nvSpPr>
      <dsp:spPr>
        <a:xfrm>
          <a:off x="0" y="441301"/>
          <a:ext cx="1975104" cy="41923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fa-IR" sz="1600" b="1" kern="1200" dirty="0" smtClean="0">
              <a:solidFill>
                <a:sysClr val="windowText" lastClr="000000"/>
              </a:solidFill>
              <a:latin typeface="Adobe Arabic" pitchFamily="18" charset="-78"/>
              <a:cs typeface="B Nazanin" pitchFamily="2" charset="-78"/>
            </a:rPr>
            <a:t>نوع پلان</a:t>
          </a:r>
          <a:endParaRPr lang="en-US" sz="1600" b="1" kern="1200" dirty="0">
            <a:solidFill>
              <a:sysClr val="windowText" lastClr="000000"/>
            </a:solidFill>
            <a:latin typeface="Adobe Arabic" pitchFamily="18" charset="-78"/>
            <a:cs typeface="B Nazanin" pitchFamily="2" charset="-78"/>
          </a:endParaRPr>
        </a:p>
      </dsp:txBody>
      <dsp:txXfrm>
        <a:off x="20465" y="461766"/>
        <a:ext cx="1934174" cy="378302"/>
      </dsp:txXfrm>
    </dsp:sp>
    <dsp:sp modelId="{849A1947-072E-4C5F-AA68-5B8438D246AE}">
      <dsp:nvSpPr>
        <dsp:cNvPr id="0" name=""/>
        <dsp:cNvSpPr/>
      </dsp:nvSpPr>
      <dsp:spPr>
        <a:xfrm rot="5400000">
          <a:off x="3563058" y="-664535"/>
          <a:ext cx="335386" cy="351129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r" defTabSz="711200" rtl="1">
            <a:lnSpc>
              <a:spcPct val="90000"/>
            </a:lnSpc>
            <a:spcBef>
              <a:spcPct val="0"/>
            </a:spcBef>
            <a:spcAft>
              <a:spcPct val="15000"/>
            </a:spcAft>
            <a:buChar char="••"/>
          </a:pPr>
          <a:r>
            <a:rPr lang="fa-IR" sz="1600" b="1" kern="1200" dirty="0" smtClean="0">
              <a:solidFill>
                <a:sysClr val="windowText" lastClr="000000"/>
              </a:solidFill>
              <a:latin typeface="Adobe Arabic" pitchFamily="18" charset="-78"/>
              <a:cs typeface="B Nazanin" pitchFamily="2" charset="-78"/>
            </a:rPr>
            <a:t>تاق گنبد</a:t>
          </a:r>
          <a:endParaRPr lang="en-US" sz="1600" b="1" kern="1200" dirty="0">
            <a:solidFill>
              <a:sysClr val="windowText" lastClr="000000"/>
            </a:solidFill>
            <a:latin typeface="Adobe Arabic" pitchFamily="18" charset="-78"/>
            <a:cs typeface="B Nazanin" pitchFamily="2" charset="-78"/>
          </a:endParaRPr>
        </a:p>
      </dsp:txBody>
      <dsp:txXfrm rot="-5400000">
        <a:off x="1975103" y="939792"/>
        <a:ext cx="3494924" cy="302642"/>
      </dsp:txXfrm>
    </dsp:sp>
    <dsp:sp modelId="{7C7DF722-84E7-44B6-8C97-0E5948067EA3}">
      <dsp:nvSpPr>
        <dsp:cNvPr id="0" name=""/>
        <dsp:cNvSpPr/>
      </dsp:nvSpPr>
      <dsp:spPr>
        <a:xfrm>
          <a:off x="0" y="881495"/>
          <a:ext cx="1975104" cy="41923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fa-IR" sz="1600" b="1" kern="1200" dirty="0" smtClean="0">
              <a:solidFill>
                <a:sysClr val="windowText" lastClr="000000"/>
              </a:solidFill>
              <a:latin typeface="Adobe Arabic" pitchFamily="18" charset="-78"/>
              <a:cs typeface="B Nazanin" pitchFamily="2" charset="-78"/>
            </a:rPr>
            <a:t>نوع بام</a:t>
          </a:r>
          <a:endParaRPr lang="en-US" sz="1600" b="1" kern="1200" dirty="0">
            <a:solidFill>
              <a:sysClr val="windowText" lastClr="000000"/>
            </a:solidFill>
            <a:latin typeface="Adobe Arabic" pitchFamily="18" charset="-78"/>
            <a:cs typeface="B Nazanin" pitchFamily="2" charset="-78"/>
          </a:endParaRPr>
        </a:p>
      </dsp:txBody>
      <dsp:txXfrm>
        <a:off x="20465" y="901960"/>
        <a:ext cx="1934174" cy="378302"/>
      </dsp:txXfrm>
    </dsp:sp>
    <dsp:sp modelId="{0D9C7707-3DC6-4D5C-90F1-98C35361E5C7}">
      <dsp:nvSpPr>
        <dsp:cNvPr id="0" name=""/>
        <dsp:cNvSpPr/>
      </dsp:nvSpPr>
      <dsp:spPr>
        <a:xfrm rot="5400000">
          <a:off x="3563058" y="-224341"/>
          <a:ext cx="335386" cy="351129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r" defTabSz="711200" rtl="1">
            <a:lnSpc>
              <a:spcPct val="90000"/>
            </a:lnSpc>
            <a:spcBef>
              <a:spcPct val="0"/>
            </a:spcBef>
            <a:spcAft>
              <a:spcPct val="15000"/>
            </a:spcAft>
            <a:buChar char="••"/>
          </a:pPr>
          <a:r>
            <a:rPr lang="fa-IR" sz="1600" b="1" kern="1200" dirty="0" smtClean="0">
              <a:solidFill>
                <a:sysClr val="windowText" lastClr="000000"/>
              </a:solidFill>
              <a:latin typeface="Adobe Arabic" pitchFamily="18" charset="-78"/>
              <a:cs typeface="B Nazanin" pitchFamily="2" charset="-78"/>
            </a:rPr>
            <a:t>جنوب تا جنوب شرقی</a:t>
          </a:r>
          <a:endParaRPr lang="en-US" sz="1600" b="1" kern="1200" dirty="0">
            <a:solidFill>
              <a:sysClr val="windowText" lastClr="000000"/>
            </a:solidFill>
            <a:latin typeface="Adobe Arabic" pitchFamily="18" charset="-78"/>
            <a:cs typeface="B Nazanin" pitchFamily="2" charset="-78"/>
          </a:endParaRPr>
        </a:p>
      </dsp:txBody>
      <dsp:txXfrm rot="-5400000">
        <a:off x="1975103" y="1379986"/>
        <a:ext cx="3494924" cy="302642"/>
      </dsp:txXfrm>
    </dsp:sp>
    <dsp:sp modelId="{4B28F49D-7099-483A-A14A-DF8A206DA797}">
      <dsp:nvSpPr>
        <dsp:cNvPr id="0" name=""/>
        <dsp:cNvSpPr/>
      </dsp:nvSpPr>
      <dsp:spPr>
        <a:xfrm>
          <a:off x="0" y="1321690"/>
          <a:ext cx="1975104" cy="41923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fa-IR" sz="1600" b="1" kern="1200" dirty="0" smtClean="0">
              <a:solidFill>
                <a:sysClr val="windowText" lastClr="000000"/>
              </a:solidFill>
              <a:latin typeface="Adobe Arabic" pitchFamily="18" charset="-78"/>
              <a:cs typeface="B Nazanin" pitchFamily="2" charset="-78"/>
            </a:rPr>
            <a:t>جهت قرارگیری</a:t>
          </a:r>
          <a:endParaRPr lang="en-US" sz="1600" b="1" kern="1200" dirty="0">
            <a:solidFill>
              <a:sysClr val="windowText" lastClr="000000"/>
            </a:solidFill>
            <a:latin typeface="Adobe Arabic" pitchFamily="18" charset="-78"/>
            <a:cs typeface="B Nazanin" pitchFamily="2" charset="-78"/>
          </a:endParaRPr>
        </a:p>
      </dsp:txBody>
      <dsp:txXfrm>
        <a:off x="20465" y="1342155"/>
        <a:ext cx="1934174" cy="378302"/>
      </dsp:txXfrm>
    </dsp:sp>
    <dsp:sp modelId="{9CB08742-6AE5-4941-B206-A3E556326042}">
      <dsp:nvSpPr>
        <dsp:cNvPr id="0" name=""/>
        <dsp:cNvSpPr/>
      </dsp:nvSpPr>
      <dsp:spPr>
        <a:xfrm rot="5400000">
          <a:off x="3563058" y="215852"/>
          <a:ext cx="335386" cy="351129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r" defTabSz="711200" rtl="1">
            <a:lnSpc>
              <a:spcPct val="90000"/>
            </a:lnSpc>
            <a:spcBef>
              <a:spcPct val="0"/>
            </a:spcBef>
            <a:spcAft>
              <a:spcPct val="15000"/>
            </a:spcAft>
            <a:buChar char="••"/>
          </a:pPr>
          <a:r>
            <a:rPr lang="fa-IR" sz="1600" b="1" kern="1200" dirty="0" smtClean="0">
              <a:solidFill>
                <a:sysClr val="windowText" lastClr="000000"/>
              </a:solidFill>
              <a:latin typeface="Adobe Arabic" pitchFamily="18" charset="-78"/>
              <a:cs typeface="B Nazanin" pitchFamily="2" charset="-78"/>
            </a:rPr>
            <a:t>روی زمین</a:t>
          </a:r>
          <a:endParaRPr lang="en-US" sz="1600" b="1" kern="1200" dirty="0">
            <a:solidFill>
              <a:sysClr val="windowText" lastClr="000000"/>
            </a:solidFill>
            <a:latin typeface="Adobe Arabic" pitchFamily="18" charset="-78"/>
            <a:cs typeface="B Nazanin" pitchFamily="2" charset="-78"/>
          </a:endParaRPr>
        </a:p>
      </dsp:txBody>
      <dsp:txXfrm rot="-5400000">
        <a:off x="1975103" y="1820179"/>
        <a:ext cx="3494924" cy="302642"/>
      </dsp:txXfrm>
    </dsp:sp>
    <dsp:sp modelId="{E3B1CDBF-E9D4-454C-B437-4ABA0D965BE7}">
      <dsp:nvSpPr>
        <dsp:cNvPr id="0" name=""/>
        <dsp:cNvSpPr/>
      </dsp:nvSpPr>
      <dsp:spPr>
        <a:xfrm>
          <a:off x="0" y="1761884"/>
          <a:ext cx="1975104" cy="41923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fa-IR" sz="1600" b="1" kern="1200" dirty="0" smtClean="0">
              <a:solidFill>
                <a:sysClr val="windowText" lastClr="000000"/>
              </a:solidFill>
              <a:latin typeface="Adobe Arabic" pitchFamily="18" charset="-78"/>
              <a:cs typeface="B Nazanin" pitchFamily="2" charset="-78"/>
            </a:rPr>
            <a:t>نحوه ارتباط با زمین</a:t>
          </a:r>
          <a:endParaRPr lang="en-US" sz="1600" b="1" kern="1200" dirty="0">
            <a:solidFill>
              <a:sysClr val="windowText" lastClr="000000"/>
            </a:solidFill>
            <a:latin typeface="Adobe Arabic" pitchFamily="18" charset="-78"/>
            <a:cs typeface="B Nazanin" pitchFamily="2" charset="-78"/>
          </a:endParaRPr>
        </a:p>
      </dsp:txBody>
      <dsp:txXfrm>
        <a:off x="20465" y="1782349"/>
        <a:ext cx="1934174" cy="378302"/>
      </dsp:txXfrm>
    </dsp:sp>
    <dsp:sp modelId="{6009728D-7017-42F1-B0FD-02B08914AE63}">
      <dsp:nvSpPr>
        <dsp:cNvPr id="0" name=""/>
        <dsp:cNvSpPr/>
      </dsp:nvSpPr>
      <dsp:spPr>
        <a:xfrm rot="5400000">
          <a:off x="3563058" y="656047"/>
          <a:ext cx="335386" cy="351129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r" defTabSz="711200" rtl="1">
            <a:lnSpc>
              <a:spcPct val="90000"/>
            </a:lnSpc>
            <a:spcBef>
              <a:spcPct val="0"/>
            </a:spcBef>
            <a:spcAft>
              <a:spcPct val="15000"/>
            </a:spcAft>
            <a:buChar char="••"/>
          </a:pPr>
          <a:r>
            <a:rPr lang="fa-IR" sz="1600" b="1" kern="1200" dirty="0" smtClean="0">
              <a:solidFill>
                <a:sysClr val="windowText" lastClr="000000"/>
              </a:solidFill>
              <a:latin typeface="Adobe Arabic" pitchFamily="18" charset="-78"/>
              <a:cs typeface="B Nazanin" pitchFamily="2" charset="-78"/>
            </a:rPr>
            <a:t>کم</a:t>
          </a:r>
          <a:endParaRPr lang="en-US" sz="1600" b="1" kern="1200" dirty="0">
            <a:solidFill>
              <a:sysClr val="windowText" lastClr="000000"/>
            </a:solidFill>
            <a:latin typeface="Adobe Arabic" pitchFamily="18" charset="-78"/>
            <a:cs typeface="B Nazanin" pitchFamily="2" charset="-78"/>
          </a:endParaRPr>
        </a:p>
      </dsp:txBody>
      <dsp:txXfrm rot="-5400000">
        <a:off x="1975103" y="2260374"/>
        <a:ext cx="3494924" cy="302642"/>
      </dsp:txXfrm>
    </dsp:sp>
    <dsp:sp modelId="{3039287D-7025-43D7-BB1B-B9BC2BE8E2AD}">
      <dsp:nvSpPr>
        <dsp:cNvPr id="0" name=""/>
        <dsp:cNvSpPr/>
      </dsp:nvSpPr>
      <dsp:spPr>
        <a:xfrm>
          <a:off x="0" y="2202079"/>
          <a:ext cx="1975104" cy="41923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fa-IR" sz="1600" b="1" kern="1200" dirty="0" smtClean="0">
              <a:solidFill>
                <a:sysClr val="windowText" lastClr="000000"/>
              </a:solidFill>
              <a:latin typeface="Adobe Arabic" pitchFamily="18" charset="-78"/>
              <a:cs typeface="B Nazanin" pitchFamily="2" charset="-78"/>
            </a:rPr>
            <a:t>سطح و تعداد پنجره</a:t>
          </a:r>
          <a:endParaRPr lang="en-US" sz="1600" b="1" kern="1200" dirty="0">
            <a:solidFill>
              <a:sysClr val="windowText" lastClr="000000"/>
            </a:solidFill>
            <a:latin typeface="Adobe Arabic" pitchFamily="18" charset="-78"/>
            <a:cs typeface="B Nazanin" pitchFamily="2" charset="-78"/>
          </a:endParaRPr>
        </a:p>
      </dsp:txBody>
      <dsp:txXfrm>
        <a:off x="20465" y="2222544"/>
        <a:ext cx="1934174" cy="378302"/>
      </dsp:txXfrm>
    </dsp:sp>
    <dsp:sp modelId="{65C4624B-2E1C-4062-ACF0-2B330A4C9DB7}">
      <dsp:nvSpPr>
        <dsp:cNvPr id="0" name=""/>
        <dsp:cNvSpPr/>
      </dsp:nvSpPr>
      <dsp:spPr>
        <a:xfrm rot="5400000">
          <a:off x="3563058" y="1096241"/>
          <a:ext cx="335386" cy="351129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r" defTabSz="711200" rtl="1">
            <a:lnSpc>
              <a:spcPct val="90000"/>
            </a:lnSpc>
            <a:spcBef>
              <a:spcPct val="0"/>
            </a:spcBef>
            <a:spcAft>
              <a:spcPct val="15000"/>
            </a:spcAft>
            <a:buChar char="••"/>
          </a:pPr>
          <a:r>
            <a:rPr lang="fa-IR" sz="1600" b="1" kern="1200" dirty="0" smtClean="0">
              <a:solidFill>
                <a:sysClr val="windowText" lastClr="000000"/>
              </a:solidFill>
              <a:latin typeface="Adobe Arabic" pitchFamily="18" charset="-78"/>
              <a:cs typeface="B Nazanin" pitchFamily="2" charset="-78"/>
            </a:rPr>
            <a:t>کم</a:t>
          </a:r>
          <a:endParaRPr lang="en-US" sz="1600" b="1" kern="1200" dirty="0">
            <a:solidFill>
              <a:sysClr val="windowText" lastClr="000000"/>
            </a:solidFill>
            <a:latin typeface="Adobe Arabic" pitchFamily="18" charset="-78"/>
            <a:cs typeface="B Nazanin" pitchFamily="2" charset="-78"/>
          </a:endParaRPr>
        </a:p>
      </dsp:txBody>
      <dsp:txXfrm rot="-5400000">
        <a:off x="1975103" y="2700568"/>
        <a:ext cx="3494924" cy="302642"/>
      </dsp:txXfrm>
    </dsp:sp>
    <dsp:sp modelId="{DC2D7757-065F-4553-BADC-E8D650E2D507}">
      <dsp:nvSpPr>
        <dsp:cNvPr id="0" name=""/>
        <dsp:cNvSpPr/>
      </dsp:nvSpPr>
      <dsp:spPr>
        <a:xfrm>
          <a:off x="0" y="2642273"/>
          <a:ext cx="1975104" cy="41923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fa-IR" sz="1400" b="1" kern="1200" dirty="0" smtClean="0">
              <a:solidFill>
                <a:sysClr val="windowText" lastClr="000000"/>
              </a:solidFill>
              <a:latin typeface="Adobe Arabic" pitchFamily="18" charset="-78"/>
              <a:cs typeface="B Nazanin" pitchFamily="2" charset="-78"/>
            </a:rPr>
            <a:t>میزان استفاده از تهویه طبیعی</a:t>
          </a:r>
          <a:endParaRPr lang="en-US" sz="1400" b="1" kern="1200" dirty="0">
            <a:solidFill>
              <a:sysClr val="windowText" lastClr="000000"/>
            </a:solidFill>
            <a:latin typeface="Adobe Arabic" pitchFamily="18" charset="-78"/>
            <a:cs typeface="B Nazanin" pitchFamily="2" charset="-78"/>
          </a:endParaRPr>
        </a:p>
      </dsp:txBody>
      <dsp:txXfrm>
        <a:off x="20465" y="2662738"/>
        <a:ext cx="1934174" cy="378302"/>
      </dsp:txXfrm>
    </dsp:sp>
    <dsp:sp modelId="{CFCD2FA6-B0C4-40B4-983D-5AE56AEFBBC9}">
      <dsp:nvSpPr>
        <dsp:cNvPr id="0" name=""/>
        <dsp:cNvSpPr/>
      </dsp:nvSpPr>
      <dsp:spPr>
        <a:xfrm rot="5400000">
          <a:off x="3563058" y="1536436"/>
          <a:ext cx="335386" cy="351129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r" defTabSz="711200" rtl="1">
            <a:lnSpc>
              <a:spcPct val="90000"/>
            </a:lnSpc>
            <a:spcBef>
              <a:spcPct val="0"/>
            </a:spcBef>
            <a:spcAft>
              <a:spcPct val="15000"/>
            </a:spcAft>
            <a:buChar char="••"/>
          </a:pPr>
          <a:r>
            <a:rPr lang="fa-IR" sz="1600" b="1" kern="1200" dirty="0" smtClean="0">
              <a:solidFill>
                <a:sysClr val="windowText" lastClr="000000"/>
              </a:solidFill>
              <a:latin typeface="Adobe Arabic" pitchFamily="18" charset="-78"/>
              <a:cs typeface="B Nazanin" pitchFamily="2" charset="-78"/>
            </a:rPr>
            <a:t>متراکم</a:t>
          </a:r>
          <a:endParaRPr lang="en-US" sz="1600" b="1" kern="1200" dirty="0">
            <a:solidFill>
              <a:sysClr val="windowText" lastClr="000000"/>
            </a:solidFill>
            <a:latin typeface="Adobe Arabic" pitchFamily="18" charset="-78"/>
            <a:cs typeface="B Nazanin" pitchFamily="2" charset="-78"/>
          </a:endParaRPr>
        </a:p>
      </dsp:txBody>
      <dsp:txXfrm rot="-5400000">
        <a:off x="1975103" y="3140763"/>
        <a:ext cx="3494924" cy="302642"/>
      </dsp:txXfrm>
    </dsp:sp>
    <dsp:sp modelId="{B02CC0EC-B0D4-415E-B4E1-9700B75E7BD9}">
      <dsp:nvSpPr>
        <dsp:cNvPr id="0" name=""/>
        <dsp:cNvSpPr/>
      </dsp:nvSpPr>
      <dsp:spPr>
        <a:xfrm>
          <a:off x="0" y="3082467"/>
          <a:ext cx="1975104" cy="41923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fa-IR" sz="1600" b="1" kern="1200" dirty="0" smtClean="0">
              <a:solidFill>
                <a:sysClr val="windowText" lastClr="000000"/>
              </a:solidFill>
              <a:latin typeface="Adobe Arabic" pitchFamily="18" charset="-78"/>
              <a:cs typeface="B Nazanin" pitchFamily="2" charset="-78"/>
            </a:rPr>
            <a:t>بافت مجموعه</a:t>
          </a:r>
          <a:endParaRPr lang="en-US" sz="1600" b="1" kern="1200" dirty="0">
            <a:solidFill>
              <a:sysClr val="windowText" lastClr="000000"/>
            </a:solidFill>
            <a:latin typeface="Adobe Arabic" pitchFamily="18" charset="-78"/>
            <a:cs typeface="B Nazanin" pitchFamily="2" charset="-78"/>
          </a:endParaRPr>
        </a:p>
      </dsp:txBody>
      <dsp:txXfrm>
        <a:off x="20465" y="3102932"/>
        <a:ext cx="1934174" cy="378302"/>
      </dsp:txXfrm>
    </dsp:sp>
    <dsp:sp modelId="{3F571077-C6E1-4782-BA65-349BFD20F17D}">
      <dsp:nvSpPr>
        <dsp:cNvPr id="0" name=""/>
        <dsp:cNvSpPr/>
      </dsp:nvSpPr>
      <dsp:spPr>
        <a:xfrm rot="5400000">
          <a:off x="3563058" y="1976630"/>
          <a:ext cx="335386" cy="3511296"/>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r" defTabSz="711200" rtl="1">
            <a:lnSpc>
              <a:spcPct val="90000"/>
            </a:lnSpc>
            <a:spcBef>
              <a:spcPct val="0"/>
            </a:spcBef>
            <a:spcAft>
              <a:spcPct val="15000"/>
            </a:spcAft>
            <a:buChar char="••"/>
          </a:pPr>
          <a:r>
            <a:rPr lang="fa-IR" sz="1600" b="1" i="0" kern="1200" dirty="0" smtClean="0">
              <a:solidFill>
                <a:sysClr val="windowText" lastClr="000000"/>
              </a:solidFill>
              <a:latin typeface="Adobe Arabic" pitchFamily="18" charset="-78"/>
              <a:cs typeface="B Nazanin" pitchFamily="2" charset="-78"/>
            </a:rPr>
            <a:t>روشن</a:t>
          </a:r>
          <a:endParaRPr lang="en-US" sz="1600" b="1" i="0" kern="1200" dirty="0">
            <a:solidFill>
              <a:sysClr val="windowText" lastClr="000000"/>
            </a:solidFill>
            <a:latin typeface="Adobe Arabic" pitchFamily="18" charset="-78"/>
            <a:cs typeface="B Nazanin" pitchFamily="2" charset="-78"/>
          </a:endParaRPr>
        </a:p>
      </dsp:txBody>
      <dsp:txXfrm rot="-5400000">
        <a:off x="1975103" y="3580957"/>
        <a:ext cx="3494924" cy="302642"/>
      </dsp:txXfrm>
    </dsp:sp>
    <dsp:sp modelId="{773EAB90-5FC3-4607-877C-9A34CCF15FC0}">
      <dsp:nvSpPr>
        <dsp:cNvPr id="0" name=""/>
        <dsp:cNvSpPr/>
      </dsp:nvSpPr>
      <dsp:spPr>
        <a:xfrm>
          <a:off x="0" y="3522662"/>
          <a:ext cx="1975104" cy="419232"/>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fa-IR" sz="1600" b="1" kern="1200" dirty="0" smtClean="0">
              <a:solidFill>
                <a:sysClr val="windowText" lastClr="000000"/>
              </a:solidFill>
              <a:latin typeface="Adobe Arabic" pitchFamily="18" charset="-78"/>
              <a:cs typeface="B Nazanin" pitchFamily="2" charset="-78"/>
            </a:rPr>
            <a:t>نوع رنگ خارجی</a:t>
          </a:r>
          <a:endParaRPr lang="en-US" sz="1600" b="1" kern="1200" dirty="0">
            <a:solidFill>
              <a:sysClr val="windowText" lastClr="000000"/>
            </a:solidFill>
            <a:latin typeface="Adobe Arabic" pitchFamily="18" charset="-78"/>
            <a:cs typeface="B Nazanin" pitchFamily="2" charset="-78"/>
          </a:endParaRPr>
        </a:p>
      </dsp:txBody>
      <dsp:txXfrm>
        <a:off x="20465" y="3543127"/>
        <a:ext cx="1934174" cy="37830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A06EB-308D-4ED9-AD93-E1D4E64EA420}">
      <dsp:nvSpPr>
        <dsp:cNvPr id="0" name=""/>
        <dsp:cNvSpPr/>
      </dsp:nvSpPr>
      <dsp:spPr>
        <a:xfrm>
          <a:off x="2506141" y="2032000"/>
          <a:ext cx="242138" cy="1845567"/>
        </a:xfrm>
        <a:custGeom>
          <a:avLst/>
          <a:gdLst/>
          <a:ahLst/>
          <a:cxnLst/>
          <a:rect l="0" t="0" r="0" b="0"/>
          <a:pathLst>
            <a:path>
              <a:moveTo>
                <a:pt x="0" y="0"/>
              </a:moveTo>
              <a:lnTo>
                <a:pt x="121069" y="0"/>
              </a:lnTo>
              <a:lnTo>
                <a:pt x="121069" y="1845567"/>
              </a:lnTo>
              <a:lnTo>
                <a:pt x="242138" y="1845567"/>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b="1" kern="1200">
            <a:latin typeface="Adobe Arabic" pitchFamily="18" charset="-78"/>
            <a:cs typeface="Adobe Arabic" pitchFamily="18" charset="-78"/>
          </a:endParaRPr>
        </a:p>
      </dsp:txBody>
      <dsp:txXfrm>
        <a:off x="2580675" y="2908249"/>
        <a:ext cx="93069" cy="93069"/>
      </dsp:txXfrm>
    </dsp:sp>
    <dsp:sp modelId="{96C14357-FF4A-4FF6-A09D-8FA304BED560}">
      <dsp:nvSpPr>
        <dsp:cNvPr id="0" name=""/>
        <dsp:cNvSpPr/>
      </dsp:nvSpPr>
      <dsp:spPr>
        <a:xfrm>
          <a:off x="2506141" y="2032000"/>
          <a:ext cx="242138" cy="1384175"/>
        </a:xfrm>
        <a:custGeom>
          <a:avLst/>
          <a:gdLst/>
          <a:ahLst/>
          <a:cxnLst/>
          <a:rect l="0" t="0" r="0" b="0"/>
          <a:pathLst>
            <a:path>
              <a:moveTo>
                <a:pt x="0" y="0"/>
              </a:moveTo>
              <a:lnTo>
                <a:pt x="121069" y="0"/>
              </a:lnTo>
              <a:lnTo>
                <a:pt x="121069" y="1384175"/>
              </a:lnTo>
              <a:lnTo>
                <a:pt x="242138" y="1384175"/>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latin typeface="Adobe Arabic" pitchFamily="18" charset="-78"/>
            <a:cs typeface="Adobe Arabic" pitchFamily="18" charset="-78"/>
          </a:endParaRPr>
        </a:p>
      </dsp:txBody>
      <dsp:txXfrm>
        <a:off x="2592080" y="2688958"/>
        <a:ext cx="70259" cy="70259"/>
      </dsp:txXfrm>
    </dsp:sp>
    <dsp:sp modelId="{ED00D192-C1AF-43AF-BA78-A0A764E84ADB}">
      <dsp:nvSpPr>
        <dsp:cNvPr id="0" name=""/>
        <dsp:cNvSpPr/>
      </dsp:nvSpPr>
      <dsp:spPr>
        <a:xfrm>
          <a:off x="2506141" y="2032000"/>
          <a:ext cx="242138" cy="922783"/>
        </a:xfrm>
        <a:custGeom>
          <a:avLst/>
          <a:gdLst/>
          <a:ahLst/>
          <a:cxnLst/>
          <a:rect l="0" t="0" r="0" b="0"/>
          <a:pathLst>
            <a:path>
              <a:moveTo>
                <a:pt x="0" y="0"/>
              </a:moveTo>
              <a:lnTo>
                <a:pt x="121069" y="0"/>
              </a:lnTo>
              <a:lnTo>
                <a:pt x="121069" y="922783"/>
              </a:lnTo>
              <a:lnTo>
                <a:pt x="242138" y="922783"/>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latin typeface="Adobe Arabic" pitchFamily="18" charset="-78"/>
            <a:cs typeface="Adobe Arabic" pitchFamily="18" charset="-78"/>
          </a:endParaRPr>
        </a:p>
      </dsp:txBody>
      <dsp:txXfrm>
        <a:off x="2603359" y="2469541"/>
        <a:ext cx="47701" cy="47701"/>
      </dsp:txXfrm>
    </dsp:sp>
    <dsp:sp modelId="{B7785800-EB05-4891-A2F2-EE56DB66D6D8}">
      <dsp:nvSpPr>
        <dsp:cNvPr id="0" name=""/>
        <dsp:cNvSpPr/>
      </dsp:nvSpPr>
      <dsp:spPr>
        <a:xfrm>
          <a:off x="2506141" y="2032000"/>
          <a:ext cx="242138" cy="461391"/>
        </a:xfrm>
        <a:custGeom>
          <a:avLst/>
          <a:gdLst/>
          <a:ahLst/>
          <a:cxnLst/>
          <a:rect l="0" t="0" r="0" b="0"/>
          <a:pathLst>
            <a:path>
              <a:moveTo>
                <a:pt x="0" y="0"/>
              </a:moveTo>
              <a:lnTo>
                <a:pt x="121069" y="0"/>
              </a:lnTo>
              <a:lnTo>
                <a:pt x="121069" y="461391"/>
              </a:lnTo>
              <a:lnTo>
                <a:pt x="242138" y="461391"/>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latin typeface="Adobe Arabic" pitchFamily="18" charset="-78"/>
            <a:cs typeface="Adobe Arabic" pitchFamily="18" charset="-78"/>
          </a:endParaRPr>
        </a:p>
      </dsp:txBody>
      <dsp:txXfrm>
        <a:off x="2614183" y="2249669"/>
        <a:ext cx="26053" cy="26053"/>
      </dsp:txXfrm>
    </dsp:sp>
    <dsp:sp modelId="{B277F68A-E16F-452E-B698-172AE109AB8A}">
      <dsp:nvSpPr>
        <dsp:cNvPr id="0" name=""/>
        <dsp:cNvSpPr/>
      </dsp:nvSpPr>
      <dsp:spPr>
        <a:xfrm>
          <a:off x="2506141" y="1986279"/>
          <a:ext cx="242138" cy="91440"/>
        </a:xfrm>
        <a:custGeom>
          <a:avLst/>
          <a:gdLst/>
          <a:ahLst/>
          <a:cxnLst/>
          <a:rect l="0" t="0" r="0" b="0"/>
          <a:pathLst>
            <a:path>
              <a:moveTo>
                <a:pt x="0" y="45720"/>
              </a:moveTo>
              <a:lnTo>
                <a:pt x="242138" y="4572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latin typeface="Adobe Arabic" pitchFamily="18" charset="-78"/>
            <a:cs typeface="Adobe Arabic" pitchFamily="18" charset="-78"/>
          </a:endParaRPr>
        </a:p>
      </dsp:txBody>
      <dsp:txXfrm>
        <a:off x="2621157" y="2025946"/>
        <a:ext cx="12106" cy="12106"/>
      </dsp:txXfrm>
    </dsp:sp>
    <dsp:sp modelId="{CA22D055-D5B0-4A10-8811-0DAF375126F4}">
      <dsp:nvSpPr>
        <dsp:cNvPr id="0" name=""/>
        <dsp:cNvSpPr/>
      </dsp:nvSpPr>
      <dsp:spPr>
        <a:xfrm>
          <a:off x="2506141" y="1570608"/>
          <a:ext cx="242138" cy="461391"/>
        </a:xfrm>
        <a:custGeom>
          <a:avLst/>
          <a:gdLst/>
          <a:ahLst/>
          <a:cxnLst/>
          <a:rect l="0" t="0" r="0" b="0"/>
          <a:pathLst>
            <a:path>
              <a:moveTo>
                <a:pt x="0" y="461391"/>
              </a:moveTo>
              <a:lnTo>
                <a:pt x="121069" y="461391"/>
              </a:lnTo>
              <a:lnTo>
                <a:pt x="121069" y="0"/>
              </a:lnTo>
              <a:lnTo>
                <a:pt x="242138" y="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latin typeface="Adobe Arabic" pitchFamily="18" charset="-78"/>
            <a:cs typeface="Adobe Arabic" pitchFamily="18" charset="-78"/>
          </a:endParaRPr>
        </a:p>
      </dsp:txBody>
      <dsp:txXfrm>
        <a:off x="2614183" y="1788277"/>
        <a:ext cx="26053" cy="26053"/>
      </dsp:txXfrm>
    </dsp:sp>
    <dsp:sp modelId="{A61E748C-711B-4CE0-9C91-D5FE35234AC7}">
      <dsp:nvSpPr>
        <dsp:cNvPr id="0" name=""/>
        <dsp:cNvSpPr/>
      </dsp:nvSpPr>
      <dsp:spPr>
        <a:xfrm>
          <a:off x="2506141" y="1109216"/>
          <a:ext cx="242138" cy="922783"/>
        </a:xfrm>
        <a:custGeom>
          <a:avLst/>
          <a:gdLst/>
          <a:ahLst/>
          <a:cxnLst/>
          <a:rect l="0" t="0" r="0" b="0"/>
          <a:pathLst>
            <a:path>
              <a:moveTo>
                <a:pt x="0" y="922783"/>
              </a:moveTo>
              <a:lnTo>
                <a:pt x="121069" y="922783"/>
              </a:lnTo>
              <a:lnTo>
                <a:pt x="121069" y="0"/>
              </a:lnTo>
              <a:lnTo>
                <a:pt x="242138" y="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latin typeface="Adobe Arabic" pitchFamily="18" charset="-78"/>
            <a:cs typeface="Adobe Arabic" pitchFamily="18" charset="-78"/>
          </a:endParaRPr>
        </a:p>
      </dsp:txBody>
      <dsp:txXfrm>
        <a:off x="2603359" y="1546757"/>
        <a:ext cx="47701" cy="47701"/>
      </dsp:txXfrm>
    </dsp:sp>
    <dsp:sp modelId="{272DE5AF-78A6-45E2-B7C2-1B62D251E054}">
      <dsp:nvSpPr>
        <dsp:cNvPr id="0" name=""/>
        <dsp:cNvSpPr/>
      </dsp:nvSpPr>
      <dsp:spPr>
        <a:xfrm>
          <a:off x="2506141" y="647824"/>
          <a:ext cx="242138" cy="1384175"/>
        </a:xfrm>
        <a:custGeom>
          <a:avLst/>
          <a:gdLst/>
          <a:ahLst/>
          <a:cxnLst/>
          <a:rect l="0" t="0" r="0" b="0"/>
          <a:pathLst>
            <a:path>
              <a:moveTo>
                <a:pt x="0" y="1384175"/>
              </a:moveTo>
              <a:lnTo>
                <a:pt x="121069" y="1384175"/>
              </a:lnTo>
              <a:lnTo>
                <a:pt x="121069" y="0"/>
              </a:lnTo>
              <a:lnTo>
                <a:pt x="242138" y="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b="1" kern="1200">
            <a:latin typeface="Adobe Arabic" pitchFamily="18" charset="-78"/>
            <a:cs typeface="Adobe Arabic" pitchFamily="18" charset="-78"/>
          </a:endParaRPr>
        </a:p>
      </dsp:txBody>
      <dsp:txXfrm>
        <a:off x="2592080" y="1304782"/>
        <a:ext cx="70259" cy="70259"/>
      </dsp:txXfrm>
    </dsp:sp>
    <dsp:sp modelId="{7700EE61-42B3-472E-99A5-F76ADD0E4805}">
      <dsp:nvSpPr>
        <dsp:cNvPr id="0" name=""/>
        <dsp:cNvSpPr/>
      </dsp:nvSpPr>
      <dsp:spPr>
        <a:xfrm>
          <a:off x="2506141" y="186432"/>
          <a:ext cx="242138" cy="1845567"/>
        </a:xfrm>
        <a:custGeom>
          <a:avLst/>
          <a:gdLst/>
          <a:ahLst/>
          <a:cxnLst/>
          <a:rect l="0" t="0" r="0" b="0"/>
          <a:pathLst>
            <a:path>
              <a:moveTo>
                <a:pt x="0" y="1845567"/>
              </a:moveTo>
              <a:lnTo>
                <a:pt x="121069" y="1845567"/>
              </a:lnTo>
              <a:lnTo>
                <a:pt x="121069" y="0"/>
              </a:lnTo>
              <a:lnTo>
                <a:pt x="242138" y="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b="1" kern="1200">
            <a:latin typeface="Adobe Arabic" pitchFamily="18" charset="-78"/>
            <a:cs typeface="Adobe Arabic" pitchFamily="18" charset="-78"/>
          </a:endParaRPr>
        </a:p>
      </dsp:txBody>
      <dsp:txXfrm>
        <a:off x="2580675" y="1062681"/>
        <a:ext cx="93069" cy="93069"/>
      </dsp:txXfrm>
    </dsp:sp>
    <dsp:sp modelId="{B05C2C7F-7D0A-4BDE-91C0-C534CA68F607}">
      <dsp:nvSpPr>
        <dsp:cNvPr id="0" name=""/>
        <dsp:cNvSpPr/>
      </dsp:nvSpPr>
      <dsp:spPr>
        <a:xfrm rot="16200000">
          <a:off x="1350232" y="1847443"/>
          <a:ext cx="1942703" cy="369113"/>
        </a:xfrm>
        <a:prstGeom prst="rect">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a-IR" sz="2400" b="1" kern="1200" dirty="0" smtClean="0">
              <a:solidFill>
                <a:schemeClr val="bg1"/>
              </a:solidFill>
              <a:latin typeface="Adobe Arabic" pitchFamily="18" charset="-78"/>
              <a:cs typeface="Adobe Arabic" pitchFamily="18" charset="-78"/>
            </a:rPr>
            <a:t>اصول طراحی اقلیمی</a:t>
          </a:r>
          <a:endParaRPr lang="en-US" sz="2400" b="1" kern="1200" dirty="0">
            <a:solidFill>
              <a:schemeClr val="bg1"/>
            </a:solidFill>
            <a:latin typeface="Adobe Arabic" pitchFamily="18" charset="-78"/>
            <a:cs typeface="Adobe Arabic" pitchFamily="18" charset="-78"/>
          </a:endParaRPr>
        </a:p>
      </dsp:txBody>
      <dsp:txXfrm>
        <a:off x="1350232" y="1847443"/>
        <a:ext cx="1942703" cy="369113"/>
      </dsp:txXfrm>
    </dsp:sp>
    <dsp:sp modelId="{BCEE3F6A-6823-404B-BD3D-9863E923DEAC}">
      <dsp:nvSpPr>
        <dsp:cNvPr id="0" name=""/>
        <dsp:cNvSpPr/>
      </dsp:nvSpPr>
      <dsp:spPr>
        <a:xfrm>
          <a:off x="2748279" y="1875"/>
          <a:ext cx="1210692" cy="369113"/>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fa-IR" sz="2600" b="1" kern="1200" dirty="0" smtClean="0">
              <a:latin typeface="Adobe Arabic" pitchFamily="18" charset="-78"/>
              <a:cs typeface="Adobe Arabic" pitchFamily="18" charset="-78"/>
            </a:rPr>
            <a:t>بافت</a:t>
          </a:r>
          <a:endParaRPr lang="en-US" sz="2600" b="1" kern="1200" dirty="0">
            <a:latin typeface="Adobe Arabic" pitchFamily="18" charset="-78"/>
            <a:cs typeface="Adobe Arabic" pitchFamily="18" charset="-78"/>
          </a:endParaRPr>
        </a:p>
      </dsp:txBody>
      <dsp:txXfrm>
        <a:off x="2748279" y="1875"/>
        <a:ext cx="1210692" cy="369113"/>
      </dsp:txXfrm>
    </dsp:sp>
    <dsp:sp modelId="{06B406F3-F128-4961-BC71-67BA527A9010}">
      <dsp:nvSpPr>
        <dsp:cNvPr id="0" name=""/>
        <dsp:cNvSpPr/>
      </dsp:nvSpPr>
      <dsp:spPr>
        <a:xfrm>
          <a:off x="2748279" y="463267"/>
          <a:ext cx="1210692" cy="369113"/>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fa-IR" sz="2600" b="1" kern="1200" dirty="0" smtClean="0">
              <a:latin typeface="Adobe Arabic" pitchFamily="18" charset="-78"/>
              <a:cs typeface="Adobe Arabic" pitchFamily="18" charset="-78"/>
            </a:rPr>
            <a:t>جهت گیری</a:t>
          </a:r>
          <a:endParaRPr lang="en-US" sz="2600" b="1" kern="1200" dirty="0">
            <a:latin typeface="Adobe Arabic" pitchFamily="18" charset="-78"/>
            <a:cs typeface="Adobe Arabic" pitchFamily="18" charset="-78"/>
          </a:endParaRPr>
        </a:p>
      </dsp:txBody>
      <dsp:txXfrm>
        <a:off x="2748279" y="463267"/>
        <a:ext cx="1210692" cy="369113"/>
      </dsp:txXfrm>
    </dsp:sp>
    <dsp:sp modelId="{BA198202-13D2-4AE5-9719-FEFFEC794EA9}">
      <dsp:nvSpPr>
        <dsp:cNvPr id="0" name=""/>
        <dsp:cNvSpPr/>
      </dsp:nvSpPr>
      <dsp:spPr>
        <a:xfrm>
          <a:off x="2748279" y="924659"/>
          <a:ext cx="1210692" cy="369113"/>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fa-IR" sz="2600" b="1" kern="1200" dirty="0" smtClean="0">
              <a:latin typeface="Adobe Arabic" pitchFamily="18" charset="-78"/>
              <a:cs typeface="Adobe Arabic" pitchFamily="18" charset="-78"/>
            </a:rPr>
            <a:t>فرم و کالبد</a:t>
          </a:r>
          <a:endParaRPr lang="en-US" sz="2600" b="1" kern="1200" dirty="0">
            <a:latin typeface="Adobe Arabic" pitchFamily="18" charset="-78"/>
            <a:cs typeface="Adobe Arabic" pitchFamily="18" charset="-78"/>
          </a:endParaRPr>
        </a:p>
      </dsp:txBody>
      <dsp:txXfrm>
        <a:off x="2748279" y="924659"/>
        <a:ext cx="1210692" cy="369113"/>
      </dsp:txXfrm>
    </dsp:sp>
    <dsp:sp modelId="{45F05819-49F3-48F8-969D-7520F1C9F264}">
      <dsp:nvSpPr>
        <dsp:cNvPr id="0" name=""/>
        <dsp:cNvSpPr/>
      </dsp:nvSpPr>
      <dsp:spPr>
        <a:xfrm>
          <a:off x="2748279" y="1386051"/>
          <a:ext cx="1210692" cy="369113"/>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fa-IR" sz="2600" b="1" kern="1200" dirty="0" smtClean="0">
              <a:latin typeface="Adobe Arabic" pitchFamily="18" charset="-78"/>
              <a:cs typeface="Adobe Arabic" pitchFamily="18" charset="-78"/>
            </a:rPr>
            <a:t>تهویه</a:t>
          </a:r>
          <a:endParaRPr lang="en-US" sz="2600" b="1" kern="1200" dirty="0">
            <a:latin typeface="Adobe Arabic" pitchFamily="18" charset="-78"/>
            <a:cs typeface="Adobe Arabic" pitchFamily="18" charset="-78"/>
          </a:endParaRPr>
        </a:p>
      </dsp:txBody>
      <dsp:txXfrm>
        <a:off x="2748279" y="1386051"/>
        <a:ext cx="1210692" cy="369113"/>
      </dsp:txXfrm>
    </dsp:sp>
    <dsp:sp modelId="{B1BFB776-7DBB-40BC-9D94-1AE76464475A}">
      <dsp:nvSpPr>
        <dsp:cNvPr id="0" name=""/>
        <dsp:cNvSpPr/>
      </dsp:nvSpPr>
      <dsp:spPr>
        <a:xfrm>
          <a:off x="2748279" y="1847443"/>
          <a:ext cx="1210692" cy="369113"/>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fa-IR" sz="2600" b="1" kern="1200" dirty="0" smtClean="0">
              <a:latin typeface="Adobe Arabic" pitchFamily="18" charset="-78"/>
              <a:cs typeface="Adobe Arabic" pitchFamily="18" charset="-78"/>
            </a:rPr>
            <a:t>نور</a:t>
          </a:r>
          <a:endParaRPr lang="en-US" sz="2600" b="1" kern="1200" dirty="0">
            <a:latin typeface="Adobe Arabic" pitchFamily="18" charset="-78"/>
            <a:cs typeface="Adobe Arabic" pitchFamily="18" charset="-78"/>
          </a:endParaRPr>
        </a:p>
      </dsp:txBody>
      <dsp:txXfrm>
        <a:off x="2748279" y="1847443"/>
        <a:ext cx="1210692" cy="369113"/>
      </dsp:txXfrm>
    </dsp:sp>
    <dsp:sp modelId="{E3CC2B50-7880-4CFF-9B1E-F29B0C5E0CCA}">
      <dsp:nvSpPr>
        <dsp:cNvPr id="0" name=""/>
        <dsp:cNvSpPr/>
      </dsp:nvSpPr>
      <dsp:spPr>
        <a:xfrm>
          <a:off x="2748279" y="2308835"/>
          <a:ext cx="1210692" cy="369113"/>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fa-IR" sz="2600" b="1" kern="1200" dirty="0" smtClean="0">
              <a:latin typeface="Adobe Arabic" pitchFamily="18" charset="-78"/>
              <a:cs typeface="Adobe Arabic" pitchFamily="18" charset="-78"/>
            </a:rPr>
            <a:t>سیرکولاسیون</a:t>
          </a:r>
          <a:endParaRPr lang="en-US" sz="2600" b="1" kern="1200" dirty="0">
            <a:latin typeface="Adobe Arabic" pitchFamily="18" charset="-78"/>
            <a:cs typeface="Adobe Arabic" pitchFamily="18" charset="-78"/>
          </a:endParaRPr>
        </a:p>
      </dsp:txBody>
      <dsp:txXfrm>
        <a:off x="2748279" y="2308835"/>
        <a:ext cx="1210692" cy="369113"/>
      </dsp:txXfrm>
    </dsp:sp>
    <dsp:sp modelId="{95B77D82-BE8F-4665-B570-1E564DC28C09}">
      <dsp:nvSpPr>
        <dsp:cNvPr id="0" name=""/>
        <dsp:cNvSpPr/>
      </dsp:nvSpPr>
      <dsp:spPr>
        <a:xfrm>
          <a:off x="2748279" y="2770227"/>
          <a:ext cx="1210692" cy="369113"/>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fa-IR" sz="2600" b="1" kern="1200" dirty="0" smtClean="0">
              <a:latin typeface="Adobe Arabic" pitchFamily="18" charset="-78"/>
              <a:cs typeface="Adobe Arabic" pitchFamily="18" charset="-78"/>
            </a:rPr>
            <a:t>مصالح</a:t>
          </a:r>
          <a:endParaRPr lang="en-US" sz="2600" b="1" kern="1200" dirty="0">
            <a:latin typeface="Adobe Arabic" pitchFamily="18" charset="-78"/>
            <a:cs typeface="Adobe Arabic" pitchFamily="18" charset="-78"/>
          </a:endParaRPr>
        </a:p>
      </dsp:txBody>
      <dsp:txXfrm>
        <a:off x="2748279" y="2770227"/>
        <a:ext cx="1210692" cy="369113"/>
      </dsp:txXfrm>
    </dsp:sp>
    <dsp:sp modelId="{4E3AE147-680F-4B44-87AB-9E74E4D6F506}">
      <dsp:nvSpPr>
        <dsp:cNvPr id="0" name=""/>
        <dsp:cNvSpPr/>
      </dsp:nvSpPr>
      <dsp:spPr>
        <a:xfrm>
          <a:off x="2748279" y="3231619"/>
          <a:ext cx="1210692" cy="369113"/>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fa-IR" sz="2600" b="1" kern="1200" dirty="0" smtClean="0">
              <a:latin typeface="Adobe Arabic" pitchFamily="18" charset="-78"/>
              <a:cs typeface="Adobe Arabic" pitchFamily="18" charset="-78"/>
            </a:rPr>
            <a:t>ضوابط</a:t>
          </a:r>
          <a:endParaRPr lang="en-US" sz="2600" b="1" kern="1200" dirty="0">
            <a:latin typeface="Adobe Arabic" pitchFamily="18" charset="-78"/>
            <a:cs typeface="Adobe Arabic" pitchFamily="18" charset="-78"/>
          </a:endParaRPr>
        </a:p>
      </dsp:txBody>
      <dsp:txXfrm>
        <a:off x="2748279" y="3231619"/>
        <a:ext cx="1210692" cy="369113"/>
      </dsp:txXfrm>
    </dsp:sp>
    <dsp:sp modelId="{2F0400E0-8C91-426E-A58B-64EB645A1A4E}">
      <dsp:nvSpPr>
        <dsp:cNvPr id="0" name=""/>
        <dsp:cNvSpPr/>
      </dsp:nvSpPr>
      <dsp:spPr>
        <a:xfrm>
          <a:off x="2748279" y="3693011"/>
          <a:ext cx="1210692" cy="369113"/>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fa-IR" sz="2600" b="1" kern="1200" dirty="0" smtClean="0">
              <a:latin typeface="Adobe Arabic" pitchFamily="18" charset="-78"/>
              <a:cs typeface="Adobe Arabic" pitchFamily="18" charset="-78"/>
            </a:rPr>
            <a:t>عناصر</a:t>
          </a:r>
          <a:endParaRPr lang="en-US" sz="2600" b="1" kern="1200" dirty="0">
            <a:latin typeface="Adobe Arabic" pitchFamily="18" charset="-78"/>
            <a:cs typeface="Adobe Arabic" pitchFamily="18" charset="-78"/>
          </a:endParaRPr>
        </a:p>
      </dsp:txBody>
      <dsp:txXfrm>
        <a:off x="2748279" y="3693011"/>
        <a:ext cx="1210692" cy="36911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FE128-F01A-4D2A-B12B-2B8D2090DED4}">
      <dsp:nvSpPr>
        <dsp:cNvPr id="0" name=""/>
        <dsp:cNvSpPr/>
      </dsp:nvSpPr>
      <dsp:spPr>
        <a:xfrm>
          <a:off x="1096592" y="952500"/>
          <a:ext cx="208019" cy="792758"/>
        </a:xfrm>
        <a:custGeom>
          <a:avLst/>
          <a:gdLst/>
          <a:ahLst/>
          <a:cxnLst/>
          <a:rect l="0" t="0" r="0" b="0"/>
          <a:pathLst>
            <a:path>
              <a:moveTo>
                <a:pt x="0" y="0"/>
              </a:moveTo>
              <a:lnTo>
                <a:pt x="104009" y="0"/>
              </a:lnTo>
              <a:lnTo>
                <a:pt x="104009" y="792758"/>
              </a:lnTo>
              <a:lnTo>
                <a:pt x="208019" y="79275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180112" y="1328389"/>
        <a:ext cx="40979" cy="40979"/>
      </dsp:txXfrm>
    </dsp:sp>
    <dsp:sp modelId="{F2CA49E7-5640-4A89-A52F-4A45E09F093F}">
      <dsp:nvSpPr>
        <dsp:cNvPr id="0" name=""/>
        <dsp:cNvSpPr/>
      </dsp:nvSpPr>
      <dsp:spPr>
        <a:xfrm>
          <a:off x="1096592" y="952500"/>
          <a:ext cx="208019" cy="396379"/>
        </a:xfrm>
        <a:custGeom>
          <a:avLst/>
          <a:gdLst/>
          <a:ahLst/>
          <a:cxnLst/>
          <a:rect l="0" t="0" r="0" b="0"/>
          <a:pathLst>
            <a:path>
              <a:moveTo>
                <a:pt x="0" y="0"/>
              </a:moveTo>
              <a:lnTo>
                <a:pt x="104009" y="0"/>
              </a:lnTo>
              <a:lnTo>
                <a:pt x="104009" y="396379"/>
              </a:lnTo>
              <a:lnTo>
                <a:pt x="208019" y="39637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189411" y="1139498"/>
        <a:ext cx="22382" cy="22382"/>
      </dsp:txXfrm>
    </dsp:sp>
    <dsp:sp modelId="{2BA9F3AE-41D8-4001-99E4-576FFC42C0D0}">
      <dsp:nvSpPr>
        <dsp:cNvPr id="0" name=""/>
        <dsp:cNvSpPr/>
      </dsp:nvSpPr>
      <dsp:spPr>
        <a:xfrm>
          <a:off x="1096592" y="906780"/>
          <a:ext cx="208019" cy="91440"/>
        </a:xfrm>
        <a:custGeom>
          <a:avLst/>
          <a:gdLst/>
          <a:ahLst/>
          <a:cxnLst/>
          <a:rect l="0" t="0" r="0" b="0"/>
          <a:pathLst>
            <a:path>
              <a:moveTo>
                <a:pt x="0" y="45720"/>
              </a:moveTo>
              <a:lnTo>
                <a:pt x="208019" y="4572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195401" y="947299"/>
        <a:ext cx="10400" cy="10400"/>
      </dsp:txXfrm>
    </dsp:sp>
    <dsp:sp modelId="{FFD76E3F-ACD0-4C5C-8381-8C85F53DE842}">
      <dsp:nvSpPr>
        <dsp:cNvPr id="0" name=""/>
        <dsp:cNvSpPr/>
      </dsp:nvSpPr>
      <dsp:spPr>
        <a:xfrm>
          <a:off x="1096592" y="556120"/>
          <a:ext cx="208019" cy="396379"/>
        </a:xfrm>
        <a:custGeom>
          <a:avLst/>
          <a:gdLst/>
          <a:ahLst/>
          <a:cxnLst/>
          <a:rect l="0" t="0" r="0" b="0"/>
          <a:pathLst>
            <a:path>
              <a:moveTo>
                <a:pt x="0" y="396379"/>
              </a:moveTo>
              <a:lnTo>
                <a:pt x="104009" y="396379"/>
              </a:lnTo>
              <a:lnTo>
                <a:pt x="104009" y="0"/>
              </a:lnTo>
              <a:lnTo>
                <a:pt x="208019" y="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189411" y="743119"/>
        <a:ext cx="22382" cy="22382"/>
      </dsp:txXfrm>
    </dsp:sp>
    <dsp:sp modelId="{F3BC365C-97E8-4279-BA72-9D3C362CA99D}">
      <dsp:nvSpPr>
        <dsp:cNvPr id="0" name=""/>
        <dsp:cNvSpPr/>
      </dsp:nvSpPr>
      <dsp:spPr>
        <a:xfrm>
          <a:off x="1096592" y="159741"/>
          <a:ext cx="208019" cy="792758"/>
        </a:xfrm>
        <a:custGeom>
          <a:avLst/>
          <a:gdLst/>
          <a:ahLst/>
          <a:cxnLst/>
          <a:rect l="0" t="0" r="0" b="0"/>
          <a:pathLst>
            <a:path>
              <a:moveTo>
                <a:pt x="0" y="792758"/>
              </a:moveTo>
              <a:lnTo>
                <a:pt x="104009" y="792758"/>
              </a:lnTo>
              <a:lnTo>
                <a:pt x="104009" y="0"/>
              </a:lnTo>
              <a:lnTo>
                <a:pt x="208019" y="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180112" y="535631"/>
        <a:ext cx="40979" cy="40979"/>
      </dsp:txXfrm>
    </dsp:sp>
    <dsp:sp modelId="{9E7FB391-75CE-4B37-8EB4-CD4A24E966F7}">
      <dsp:nvSpPr>
        <dsp:cNvPr id="0" name=""/>
        <dsp:cNvSpPr/>
      </dsp:nvSpPr>
      <dsp:spPr>
        <a:xfrm rot="16200000">
          <a:off x="103558" y="793948"/>
          <a:ext cx="1668964" cy="317103"/>
        </a:xfrm>
        <a:prstGeom prst="rect">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a-IR" sz="2400" b="1" kern="1200" dirty="0" smtClean="0">
              <a:solidFill>
                <a:schemeClr val="bg1"/>
              </a:solidFill>
              <a:latin typeface="Adobe Arabic" pitchFamily="18" charset="-78"/>
              <a:cs typeface="Adobe Arabic" pitchFamily="18" charset="-78"/>
            </a:rPr>
            <a:t>فیزیک ساختمان</a:t>
          </a:r>
          <a:endParaRPr lang="en-US" sz="2400" b="1" kern="1200" dirty="0">
            <a:solidFill>
              <a:schemeClr val="bg1"/>
            </a:solidFill>
            <a:latin typeface="Adobe Arabic" pitchFamily="18" charset="-78"/>
            <a:cs typeface="Adobe Arabic" pitchFamily="18" charset="-78"/>
          </a:endParaRPr>
        </a:p>
      </dsp:txBody>
      <dsp:txXfrm>
        <a:off x="103558" y="793948"/>
        <a:ext cx="1668964" cy="317103"/>
      </dsp:txXfrm>
    </dsp:sp>
    <dsp:sp modelId="{529A8D2D-465C-4AD5-A981-2B5232D60E47}">
      <dsp:nvSpPr>
        <dsp:cNvPr id="0" name=""/>
        <dsp:cNvSpPr/>
      </dsp:nvSpPr>
      <dsp:spPr>
        <a:xfrm>
          <a:off x="1304612" y="1190"/>
          <a:ext cx="1040098" cy="317103"/>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a-IR" sz="1800" b="1" kern="1200" dirty="0" smtClean="0">
              <a:latin typeface="Adobe Arabic" pitchFamily="18" charset="-78"/>
              <a:cs typeface="Adobe Arabic" pitchFamily="18" charset="-78"/>
            </a:rPr>
            <a:t>مباحث انرژی</a:t>
          </a:r>
          <a:endParaRPr lang="en-US" sz="1800" b="1" kern="1200" dirty="0">
            <a:latin typeface="Adobe Arabic" pitchFamily="18" charset="-78"/>
            <a:cs typeface="Adobe Arabic" pitchFamily="18" charset="-78"/>
          </a:endParaRPr>
        </a:p>
      </dsp:txBody>
      <dsp:txXfrm>
        <a:off x="1304612" y="1190"/>
        <a:ext cx="1040098" cy="317103"/>
      </dsp:txXfrm>
    </dsp:sp>
    <dsp:sp modelId="{9313ACAF-BEF7-499A-87A8-CA67053919F0}">
      <dsp:nvSpPr>
        <dsp:cNvPr id="0" name=""/>
        <dsp:cNvSpPr/>
      </dsp:nvSpPr>
      <dsp:spPr>
        <a:xfrm>
          <a:off x="1304612" y="397569"/>
          <a:ext cx="1040098" cy="317103"/>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a-IR" sz="1600" b="1" kern="1200" dirty="0" smtClean="0">
              <a:latin typeface="Adobe Arabic" pitchFamily="18" charset="-78"/>
              <a:cs typeface="Adobe Arabic" pitchFamily="18" charset="-78"/>
            </a:rPr>
            <a:t>سیستم های مدرن</a:t>
          </a:r>
          <a:endParaRPr lang="en-US" sz="1600" b="1" kern="1200" dirty="0">
            <a:latin typeface="Adobe Arabic" pitchFamily="18" charset="-78"/>
            <a:cs typeface="Adobe Arabic" pitchFamily="18" charset="-78"/>
          </a:endParaRPr>
        </a:p>
      </dsp:txBody>
      <dsp:txXfrm>
        <a:off x="1304612" y="397569"/>
        <a:ext cx="1040098" cy="317103"/>
      </dsp:txXfrm>
    </dsp:sp>
    <dsp:sp modelId="{CD1CE228-6145-416A-9CD6-2763089CB9CA}">
      <dsp:nvSpPr>
        <dsp:cNvPr id="0" name=""/>
        <dsp:cNvSpPr/>
      </dsp:nvSpPr>
      <dsp:spPr>
        <a:xfrm>
          <a:off x="1304612" y="793948"/>
          <a:ext cx="1040098" cy="317103"/>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a-IR" sz="1800" b="1" kern="1200" dirty="0" smtClean="0">
              <a:latin typeface="Adobe Arabic" pitchFamily="18" charset="-78"/>
              <a:cs typeface="Adobe Arabic" pitchFamily="18" charset="-78"/>
            </a:rPr>
            <a:t>پوسته ها</a:t>
          </a:r>
          <a:endParaRPr lang="en-US" sz="1800" b="1" kern="1200" dirty="0">
            <a:latin typeface="Adobe Arabic" pitchFamily="18" charset="-78"/>
            <a:cs typeface="Adobe Arabic" pitchFamily="18" charset="-78"/>
          </a:endParaRPr>
        </a:p>
      </dsp:txBody>
      <dsp:txXfrm>
        <a:off x="1304612" y="793948"/>
        <a:ext cx="1040098" cy="317103"/>
      </dsp:txXfrm>
    </dsp:sp>
    <dsp:sp modelId="{F8559BB6-316A-47BB-B026-73FB4469204B}">
      <dsp:nvSpPr>
        <dsp:cNvPr id="0" name=""/>
        <dsp:cNvSpPr/>
      </dsp:nvSpPr>
      <dsp:spPr>
        <a:xfrm>
          <a:off x="1304612" y="1190327"/>
          <a:ext cx="1040098" cy="317103"/>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a-IR" sz="1800" b="1" kern="1200" dirty="0" smtClean="0">
              <a:latin typeface="Adobe Arabic" pitchFamily="18" charset="-78"/>
              <a:cs typeface="Adobe Arabic" pitchFamily="18" charset="-78"/>
            </a:rPr>
            <a:t>بام سبز</a:t>
          </a:r>
          <a:endParaRPr lang="en-US" sz="1800" b="1" kern="1200" dirty="0">
            <a:latin typeface="Adobe Arabic" pitchFamily="18" charset="-78"/>
            <a:cs typeface="Adobe Arabic" pitchFamily="18" charset="-78"/>
          </a:endParaRPr>
        </a:p>
      </dsp:txBody>
      <dsp:txXfrm>
        <a:off x="1304612" y="1190327"/>
        <a:ext cx="1040098" cy="317103"/>
      </dsp:txXfrm>
    </dsp:sp>
    <dsp:sp modelId="{A84893B6-E1B2-44EF-9A3F-60BC8D07E2B0}">
      <dsp:nvSpPr>
        <dsp:cNvPr id="0" name=""/>
        <dsp:cNvSpPr/>
      </dsp:nvSpPr>
      <dsp:spPr>
        <a:xfrm>
          <a:off x="1304612" y="1586706"/>
          <a:ext cx="1040098" cy="317103"/>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smtClean="0">
              <a:latin typeface="Adobe Arabic" pitchFamily="18" charset="-78"/>
              <a:cs typeface="Adobe Arabic" pitchFamily="18" charset="-78"/>
            </a:rPr>
            <a:t>سایبان</a:t>
          </a:r>
          <a:endParaRPr lang="en-US" sz="2000" b="1" kern="1200" dirty="0">
            <a:latin typeface="Adobe Arabic" pitchFamily="18" charset="-78"/>
            <a:cs typeface="Adobe Arabic" pitchFamily="18" charset="-78"/>
          </a:endParaRPr>
        </a:p>
      </dsp:txBody>
      <dsp:txXfrm>
        <a:off x="1304612" y="1586706"/>
        <a:ext cx="1040098" cy="31710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DECE1-91D2-4538-9205-EB9032001E83}">
      <dsp:nvSpPr>
        <dsp:cNvPr id="0" name=""/>
        <dsp:cNvSpPr/>
      </dsp:nvSpPr>
      <dsp:spPr>
        <a:xfrm>
          <a:off x="1134449" y="1326458"/>
          <a:ext cx="204724" cy="1170301"/>
        </a:xfrm>
        <a:custGeom>
          <a:avLst/>
          <a:gdLst/>
          <a:ahLst/>
          <a:cxnLst/>
          <a:rect l="0" t="0" r="0" b="0"/>
          <a:pathLst>
            <a:path>
              <a:moveTo>
                <a:pt x="0" y="0"/>
              </a:moveTo>
              <a:lnTo>
                <a:pt x="102362" y="0"/>
              </a:lnTo>
              <a:lnTo>
                <a:pt x="102362" y="1170301"/>
              </a:lnTo>
              <a:lnTo>
                <a:pt x="204724" y="1170301"/>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07110" y="1881907"/>
        <a:ext cx="59403" cy="59403"/>
      </dsp:txXfrm>
    </dsp:sp>
    <dsp:sp modelId="{B6E0989D-2FD2-4C57-AD8C-9B3534C9321D}">
      <dsp:nvSpPr>
        <dsp:cNvPr id="0" name=""/>
        <dsp:cNvSpPr/>
      </dsp:nvSpPr>
      <dsp:spPr>
        <a:xfrm>
          <a:off x="1134449" y="1326458"/>
          <a:ext cx="204724" cy="780201"/>
        </a:xfrm>
        <a:custGeom>
          <a:avLst/>
          <a:gdLst/>
          <a:ahLst/>
          <a:cxnLst/>
          <a:rect l="0" t="0" r="0" b="0"/>
          <a:pathLst>
            <a:path>
              <a:moveTo>
                <a:pt x="0" y="0"/>
              </a:moveTo>
              <a:lnTo>
                <a:pt x="102362" y="0"/>
              </a:lnTo>
              <a:lnTo>
                <a:pt x="102362" y="780201"/>
              </a:lnTo>
              <a:lnTo>
                <a:pt x="204724" y="780201"/>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16646" y="1696393"/>
        <a:ext cx="40330" cy="40330"/>
      </dsp:txXfrm>
    </dsp:sp>
    <dsp:sp modelId="{306FE128-F01A-4D2A-B12B-2B8D2090DED4}">
      <dsp:nvSpPr>
        <dsp:cNvPr id="0" name=""/>
        <dsp:cNvSpPr/>
      </dsp:nvSpPr>
      <dsp:spPr>
        <a:xfrm>
          <a:off x="1134449" y="1326458"/>
          <a:ext cx="204724" cy="390100"/>
        </a:xfrm>
        <a:custGeom>
          <a:avLst/>
          <a:gdLst/>
          <a:ahLst/>
          <a:cxnLst/>
          <a:rect l="0" t="0" r="0" b="0"/>
          <a:pathLst>
            <a:path>
              <a:moveTo>
                <a:pt x="0" y="0"/>
              </a:moveTo>
              <a:lnTo>
                <a:pt x="102362" y="0"/>
              </a:lnTo>
              <a:lnTo>
                <a:pt x="102362" y="390100"/>
              </a:lnTo>
              <a:lnTo>
                <a:pt x="204724" y="39010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25798" y="1510494"/>
        <a:ext cx="22027" cy="22027"/>
      </dsp:txXfrm>
    </dsp:sp>
    <dsp:sp modelId="{F2CA49E7-5640-4A89-A52F-4A45E09F093F}">
      <dsp:nvSpPr>
        <dsp:cNvPr id="0" name=""/>
        <dsp:cNvSpPr/>
      </dsp:nvSpPr>
      <dsp:spPr>
        <a:xfrm>
          <a:off x="1134449" y="1280738"/>
          <a:ext cx="204724" cy="91440"/>
        </a:xfrm>
        <a:custGeom>
          <a:avLst/>
          <a:gdLst/>
          <a:ahLst/>
          <a:cxnLst/>
          <a:rect l="0" t="0" r="0" b="0"/>
          <a:pathLst>
            <a:path>
              <a:moveTo>
                <a:pt x="0" y="45720"/>
              </a:moveTo>
              <a:lnTo>
                <a:pt x="204724" y="4572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31694" y="1321340"/>
        <a:ext cx="10236" cy="10236"/>
      </dsp:txXfrm>
    </dsp:sp>
    <dsp:sp modelId="{2BA9F3AE-41D8-4001-99E4-576FFC42C0D0}">
      <dsp:nvSpPr>
        <dsp:cNvPr id="0" name=""/>
        <dsp:cNvSpPr/>
      </dsp:nvSpPr>
      <dsp:spPr>
        <a:xfrm>
          <a:off x="1134449" y="936357"/>
          <a:ext cx="204724" cy="390100"/>
        </a:xfrm>
        <a:custGeom>
          <a:avLst/>
          <a:gdLst/>
          <a:ahLst/>
          <a:cxnLst/>
          <a:rect l="0" t="0" r="0" b="0"/>
          <a:pathLst>
            <a:path>
              <a:moveTo>
                <a:pt x="0" y="390100"/>
              </a:moveTo>
              <a:lnTo>
                <a:pt x="102362" y="390100"/>
              </a:lnTo>
              <a:lnTo>
                <a:pt x="102362" y="0"/>
              </a:lnTo>
              <a:lnTo>
                <a:pt x="204724" y="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25798" y="1120394"/>
        <a:ext cx="22027" cy="22027"/>
      </dsp:txXfrm>
    </dsp:sp>
    <dsp:sp modelId="{FFD76E3F-ACD0-4C5C-8381-8C85F53DE842}">
      <dsp:nvSpPr>
        <dsp:cNvPr id="0" name=""/>
        <dsp:cNvSpPr/>
      </dsp:nvSpPr>
      <dsp:spPr>
        <a:xfrm>
          <a:off x="1134449" y="546257"/>
          <a:ext cx="204724" cy="780201"/>
        </a:xfrm>
        <a:custGeom>
          <a:avLst/>
          <a:gdLst/>
          <a:ahLst/>
          <a:cxnLst/>
          <a:rect l="0" t="0" r="0" b="0"/>
          <a:pathLst>
            <a:path>
              <a:moveTo>
                <a:pt x="0" y="780201"/>
              </a:moveTo>
              <a:lnTo>
                <a:pt x="102362" y="780201"/>
              </a:lnTo>
              <a:lnTo>
                <a:pt x="102362" y="0"/>
              </a:lnTo>
              <a:lnTo>
                <a:pt x="204724" y="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16646" y="916192"/>
        <a:ext cx="40330" cy="40330"/>
      </dsp:txXfrm>
    </dsp:sp>
    <dsp:sp modelId="{F3BC365C-97E8-4279-BA72-9D3C362CA99D}">
      <dsp:nvSpPr>
        <dsp:cNvPr id="0" name=""/>
        <dsp:cNvSpPr/>
      </dsp:nvSpPr>
      <dsp:spPr>
        <a:xfrm>
          <a:off x="1134449" y="156156"/>
          <a:ext cx="204724" cy="1170301"/>
        </a:xfrm>
        <a:custGeom>
          <a:avLst/>
          <a:gdLst/>
          <a:ahLst/>
          <a:cxnLst/>
          <a:rect l="0" t="0" r="0" b="0"/>
          <a:pathLst>
            <a:path>
              <a:moveTo>
                <a:pt x="0" y="1170301"/>
              </a:moveTo>
              <a:lnTo>
                <a:pt x="102362" y="1170301"/>
              </a:lnTo>
              <a:lnTo>
                <a:pt x="102362" y="0"/>
              </a:lnTo>
              <a:lnTo>
                <a:pt x="204724" y="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07110" y="711605"/>
        <a:ext cx="59403" cy="59403"/>
      </dsp:txXfrm>
    </dsp:sp>
    <dsp:sp modelId="{9E7FB391-75CE-4B37-8EB4-CD4A24E966F7}">
      <dsp:nvSpPr>
        <dsp:cNvPr id="0" name=""/>
        <dsp:cNvSpPr/>
      </dsp:nvSpPr>
      <dsp:spPr>
        <a:xfrm rot="16200000">
          <a:off x="19790" y="1139934"/>
          <a:ext cx="1856270" cy="373048"/>
        </a:xfrm>
        <a:prstGeom prst="rect">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smtClean="0">
              <a:solidFill>
                <a:schemeClr val="bg1"/>
              </a:solidFill>
              <a:latin typeface="Adobe Arabic" pitchFamily="18" charset="-78"/>
              <a:cs typeface="Adobe Arabic" pitchFamily="18" charset="-78"/>
            </a:rPr>
            <a:t>انرژی های تجدیدپذیر</a:t>
          </a:r>
          <a:endParaRPr lang="en-US" sz="2000" b="1" kern="1200" dirty="0">
            <a:solidFill>
              <a:schemeClr val="bg1"/>
            </a:solidFill>
            <a:latin typeface="Adobe Arabic" pitchFamily="18" charset="-78"/>
            <a:cs typeface="Adobe Arabic" pitchFamily="18" charset="-78"/>
          </a:endParaRPr>
        </a:p>
      </dsp:txBody>
      <dsp:txXfrm>
        <a:off x="19790" y="1139934"/>
        <a:ext cx="1856270" cy="373048"/>
      </dsp:txXfrm>
    </dsp:sp>
    <dsp:sp modelId="{529A8D2D-465C-4AD5-A981-2B5232D60E47}">
      <dsp:nvSpPr>
        <dsp:cNvPr id="0" name=""/>
        <dsp:cNvSpPr/>
      </dsp:nvSpPr>
      <dsp:spPr>
        <a:xfrm>
          <a:off x="1339174" y="116"/>
          <a:ext cx="1023623" cy="312080"/>
        </a:xfrm>
        <a:prstGeom prst="rect">
          <a:avLst/>
        </a:prstGeom>
        <a:solidFill>
          <a:srgbClr val="DEBC9A"/>
        </a:solidFill>
        <a:ln w="2222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a-IR" sz="1800" b="1" kern="1200" dirty="0" smtClean="0">
              <a:latin typeface="Adobe Arabic" pitchFamily="18" charset="-78"/>
              <a:cs typeface="Adobe Arabic" pitchFamily="18" charset="-78"/>
            </a:rPr>
            <a:t>خورشیدی</a:t>
          </a:r>
          <a:endParaRPr lang="en-US" sz="1800" b="1" kern="1200" dirty="0">
            <a:latin typeface="Adobe Arabic" pitchFamily="18" charset="-78"/>
            <a:cs typeface="Adobe Arabic" pitchFamily="18" charset="-78"/>
          </a:endParaRPr>
        </a:p>
      </dsp:txBody>
      <dsp:txXfrm>
        <a:off x="1339174" y="116"/>
        <a:ext cx="1023623" cy="312080"/>
      </dsp:txXfrm>
    </dsp:sp>
    <dsp:sp modelId="{9313ACAF-BEF7-499A-87A8-CA67053919F0}">
      <dsp:nvSpPr>
        <dsp:cNvPr id="0" name=""/>
        <dsp:cNvSpPr/>
      </dsp:nvSpPr>
      <dsp:spPr>
        <a:xfrm>
          <a:off x="1339174" y="390217"/>
          <a:ext cx="1023623" cy="312080"/>
        </a:xfrm>
        <a:prstGeom prst="rect">
          <a:avLst/>
        </a:prstGeom>
        <a:solidFill>
          <a:srgbClr val="DEBC9A"/>
        </a:solidFill>
        <a:ln w="2222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a-IR" sz="1800" b="1" kern="1200" dirty="0" smtClean="0">
              <a:latin typeface="Adobe Arabic" pitchFamily="18" charset="-78"/>
              <a:cs typeface="Adobe Arabic" pitchFamily="18" charset="-78"/>
            </a:rPr>
            <a:t>بادی</a:t>
          </a:r>
          <a:endParaRPr lang="en-US" sz="1800" b="1" kern="1200" dirty="0">
            <a:latin typeface="Adobe Arabic" pitchFamily="18" charset="-78"/>
            <a:cs typeface="Adobe Arabic" pitchFamily="18" charset="-78"/>
          </a:endParaRPr>
        </a:p>
      </dsp:txBody>
      <dsp:txXfrm>
        <a:off x="1339174" y="390217"/>
        <a:ext cx="1023623" cy="312080"/>
      </dsp:txXfrm>
    </dsp:sp>
    <dsp:sp modelId="{CD1CE228-6145-416A-9CD6-2763089CB9CA}">
      <dsp:nvSpPr>
        <dsp:cNvPr id="0" name=""/>
        <dsp:cNvSpPr/>
      </dsp:nvSpPr>
      <dsp:spPr>
        <a:xfrm>
          <a:off x="1339174" y="780317"/>
          <a:ext cx="1023623" cy="312080"/>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a-IR" sz="1800" b="1" kern="1200" dirty="0" smtClean="0">
              <a:latin typeface="Adobe Arabic" pitchFamily="18" charset="-78"/>
              <a:cs typeface="Adobe Arabic" pitchFamily="18" charset="-78"/>
            </a:rPr>
            <a:t>آبی</a:t>
          </a:r>
          <a:endParaRPr lang="en-US" sz="1800" b="1" kern="1200" dirty="0">
            <a:latin typeface="Adobe Arabic" pitchFamily="18" charset="-78"/>
            <a:cs typeface="Adobe Arabic" pitchFamily="18" charset="-78"/>
          </a:endParaRPr>
        </a:p>
      </dsp:txBody>
      <dsp:txXfrm>
        <a:off x="1339174" y="780317"/>
        <a:ext cx="1023623" cy="312080"/>
      </dsp:txXfrm>
    </dsp:sp>
    <dsp:sp modelId="{F8559BB6-316A-47BB-B026-73FB4469204B}">
      <dsp:nvSpPr>
        <dsp:cNvPr id="0" name=""/>
        <dsp:cNvSpPr/>
      </dsp:nvSpPr>
      <dsp:spPr>
        <a:xfrm>
          <a:off x="1339174" y="1170418"/>
          <a:ext cx="1023623" cy="312080"/>
        </a:xfrm>
        <a:prstGeom prst="rect">
          <a:avLst/>
        </a:prstGeom>
        <a:solidFill>
          <a:srgbClr val="DEBC9A"/>
        </a:solidFill>
        <a:ln w="2222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a-IR" sz="1800" b="1" kern="1200" dirty="0" smtClean="0">
              <a:latin typeface="Adobe Arabic" pitchFamily="18" charset="-78"/>
              <a:cs typeface="Adobe Arabic" pitchFamily="18" charset="-78"/>
            </a:rPr>
            <a:t>زمین گرمایی</a:t>
          </a:r>
          <a:endParaRPr lang="en-US" sz="1800" b="1" kern="1200" dirty="0">
            <a:latin typeface="Adobe Arabic" pitchFamily="18" charset="-78"/>
            <a:cs typeface="Adobe Arabic" pitchFamily="18" charset="-78"/>
          </a:endParaRPr>
        </a:p>
      </dsp:txBody>
      <dsp:txXfrm>
        <a:off x="1339174" y="1170418"/>
        <a:ext cx="1023623" cy="312080"/>
      </dsp:txXfrm>
    </dsp:sp>
    <dsp:sp modelId="{A84893B6-E1B2-44EF-9A3F-60BC8D07E2B0}">
      <dsp:nvSpPr>
        <dsp:cNvPr id="0" name=""/>
        <dsp:cNvSpPr/>
      </dsp:nvSpPr>
      <dsp:spPr>
        <a:xfrm>
          <a:off x="1339174" y="1560518"/>
          <a:ext cx="1023623" cy="312080"/>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a-IR" sz="1600" b="1" kern="1200" dirty="0" smtClean="0">
              <a:latin typeface="Adobe Arabic" pitchFamily="18" charset="-78"/>
              <a:cs typeface="Adobe Arabic" pitchFamily="18" charset="-78"/>
            </a:rPr>
            <a:t>امواج جذر و مد</a:t>
          </a:r>
          <a:endParaRPr lang="en-US" sz="1600" b="1" kern="1200" dirty="0">
            <a:latin typeface="Adobe Arabic" pitchFamily="18" charset="-78"/>
            <a:cs typeface="Adobe Arabic" pitchFamily="18" charset="-78"/>
          </a:endParaRPr>
        </a:p>
      </dsp:txBody>
      <dsp:txXfrm>
        <a:off x="1339174" y="1560518"/>
        <a:ext cx="1023623" cy="312080"/>
      </dsp:txXfrm>
    </dsp:sp>
    <dsp:sp modelId="{58B29F64-6EBA-4A7B-B56D-574AC597EBAE}">
      <dsp:nvSpPr>
        <dsp:cNvPr id="0" name=""/>
        <dsp:cNvSpPr/>
      </dsp:nvSpPr>
      <dsp:spPr>
        <a:xfrm>
          <a:off x="1339174" y="1950619"/>
          <a:ext cx="1023623" cy="312080"/>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a-IR" sz="1800" b="1" kern="1200" dirty="0" smtClean="0">
              <a:latin typeface="Adobe Arabic" pitchFamily="18" charset="-78"/>
              <a:cs typeface="Adobe Arabic" pitchFamily="18" charset="-78"/>
            </a:rPr>
            <a:t>بایوماس</a:t>
          </a:r>
          <a:endParaRPr lang="en-US" sz="1800" b="1" kern="1200" dirty="0">
            <a:latin typeface="Adobe Arabic" pitchFamily="18" charset="-78"/>
            <a:cs typeface="Adobe Arabic" pitchFamily="18" charset="-78"/>
          </a:endParaRPr>
        </a:p>
      </dsp:txBody>
      <dsp:txXfrm>
        <a:off x="1339174" y="1950619"/>
        <a:ext cx="1023623" cy="312080"/>
      </dsp:txXfrm>
    </dsp:sp>
    <dsp:sp modelId="{BCB8191B-D447-4BFA-BD96-22C3D9391449}">
      <dsp:nvSpPr>
        <dsp:cNvPr id="0" name=""/>
        <dsp:cNvSpPr/>
      </dsp:nvSpPr>
      <dsp:spPr>
        <a:xfrm>
          <a:off x="1339174" y="2340719"/>
          <a:ext cx="1023623" cy="312080"/>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a-IR" sz="1800" b="1" kern="1200" dirty="0" smtClean="0">
              <a:latin typeface="Adobe Arabic" pitchFamily="18" charset="-78"/>
              <a:cs typeface="Adobe Arabic" pitchFamily="18" charset="-78"/>
            </a:rPr>
            <a:t>بایوگاز</a:t>
          </a:r>
          <a:endParaRPr lang="en-US" sz="1800" b="1" kern="1200" dirty="0">
            <a:latin typeface="Adobe Arabic" pitchFamily="18" charset="-78"/>
            <a:cs typeface="Adobe Arabic" pitchFamily="18" charset="-78"/>
          </a:endParaRPr>
        </a:p>
      </dsp:txBody>
      <dsp:txXfrm>
        <a:off x="1339174" y="2340719"/>
        <a:ext cx="1023623" cy="3120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fa-IR" sz="1600" b="1" kern="1200" dirty="0" smtClean="0">
              <a:latin typeface="Adobe Arabic" pitchFamily="18" charset="-78"/>
              <a:cs typeface="Adobe Arabic" pitchFamily="18" charset="-78"/>
            </a:rPr>
            <a:t>بستر شناسی</a:t>
          </a:r>
          <a:endParaRPr lang="en-US" sz="1600" b="1" kern="1200" dirty="0">
            <a:latin typeface="Adobe Arabic" pitchFamily="18" charset="-78"/>
            <a:cs typeface="Adobe Arabic" pitchFamily="18" charset="-78"/>
          </a:endParaRPr>
        </a:p>
      </dsp:txBody>
      <dsp:txXfrm>
        <a:off x="87943" y="14667"/>
        <a:ext cx="1273546" cy="460886"/>
      </dsp:txXfrm>
    </dsp:sp>
    <dsp:sp modelId="{A37FE8A8-C0FC-4112-9691-C0E7F2E8C239}">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334049" y="652671"/>
          <a:ext cx="1041779" cy="311733"/>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ویژگی های جغرافیایی</a:t>
          </a:r>
          <a:endParaRPr lang="en-US" sz="950" b="1" kern="1200" dirty="0">
            <a:latin typeface="Adobe Arabic" pitchFamily="18" charset="-78"/>
            <a:cs typeface="Adobe Arabic" pitchFamily="18" charset="-78"/>
          </a:endParaRPr>
        </a:p>
      </dsp:txBody>
      <dsp:txXfrm>
        <a:off x="343179" y="661801"/>
        <a:ext cx="1023519" cy="293473"/>
      </dsp:txXfrm>
    </dsp:sp>
    <dsp:sp modelId="{7327A21F-FBF3-4FFB-AA49-57252446DE80}">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127182"/>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فرهنگی</a:t>
          </a:r>
          <a:endParaRPr lang="en-US" sz="1000" b="1" kern="1200" dirty="0">
            <a:latin typeface="Adobe Arabic" pitchFamily="18" charset="-78"/>
            <a:cs typeface="Adobe Arabic" pitchFamily="18" charset="-78"/>
          </a:endParaRPr>
        </a:p>
      </dsp:txBody>
      <dsp:txXfrm>
        <a:off x="343179" y="1136312"/>
        <a:ext cx="1023519" cy="293473"/>
      </dsp:txXfrm>
    </dsp:sp>
    <dsp:sp modelId="{BA8B5D0C-97E1-418D-9CB2-222E47D0C24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6312BB85-C699-4004-A48C-474A371FB59E}">
      <dsp:nvSpPr>
        <dsp:cNvPr id="0" name=""/>
        <dsp:cNvSpPr/>
      </dsp:nvSpPr>
      <dsp:spPr>
        <a:xfrm>
          <a:off x="334049" y="1601693"/>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تاریخی</a:t>
          </a:r>
          <a:endParaRPr lang="en-US" sz="1000" b="1" kern="1200" dirty="0">
            <a:latin typeface="Adobe Arabic" pitchFamily="18" charset="-78"/>
            <a:cs typeface="Adobe Arabic" pitchFamily="18" charset="-78"/>
          </a:endParaRPr>
        </a:p>
      </dsp:txBody>
      <dsp:txXfrm>
        <a:off x="343179" y="1610823"/>
        <a:ext cx="1023519" cy="293473"/>
      </dsp:txXfrm>
    </dsp:sp>
    <dsp:sp modelId="{5C78198C-E3E6-4739-A2FB-D8438428A14C}">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521A5656-453A-412F-8F98-576212271FDD}">
      <dsp:nvSpPr>
        <dsp:cNvPr id="0" name=""/>
        <dsp:cNvSpPr/>
      </dsp:nvSpPr>
      <dsp:spPr>
        <a:xfrm>
          <a:off x="334049" y="2076204"/>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اقلیمی</a:t>
          </a:r>
          <a:endParaRPr lang="en-US" sz="1000" b="1" kern="1200" dirty="0">
            <a:latin typeface="Adobe Arabic" pitchFamily="18" charset="-78"/>
            <a:cs typeface="Adobe Arabic" pitchFamily="18" charset="-78"/>
          </a:endParaRPr>
        </a:p>
      </dsp:txBody>
      <dsp:txXfrm>
        <a:off x="343179" y="2085334"/>
        <a:ext cx="1023519" cy="29347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7DF6D-23B0-4E8D-9B56-294947DC2E56}">
      <dsp:nvSpPr>
        <dsp:cNvPr id="0" name=""/>
        <dsp:cNvSpPr/>
      </dsp:nvSpPr>
      <dsp:spPr>
        <a:xfrm>
          <a:off x="1476481" y="1602415"/>
          <a:ext cx="167680" cy="353825"/>
        </a:xfrm>
        <a:custGeom>
          <a:avLst/>
          <a:gdLst/>
          <a:ahLst/>
          <a:cxnLst/>
          <a:rect l="0" t="0" r="0" b="0"/>
          <a:pathLst>
            <a:path>
              <a:moveTo>
                <a:pt x="0" y="0"/>
              </a:moveTo>
              <a:lnTo>
                <a:pt x="83840" y="0"/>
              </a:lnTo>
              <a:lnTo>
                <a:pt x="83840" y="353825"/>
              </a:lnTo>
              <a:lnTo>
                <a:pt x="167680" y="353825"/>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1364547" y="1696827"/>
        <a:ext cx="391547" cy="165000"/>
      </dsp:txXfrm>
    </dsp:sp>
    <dsp:sp modelId="{07229BD9-5FF7-4065-93A9-CA5F719268C3}">
      <dsp:nvSpPr>
        <dsp:cNvPr id="0" name=""/>
        <dsp:cNvSpPr/>
      </dsp:nvSpPr>
      <dsp:spPr>
        <a:xfrm>
          <a:off x="1476481" y="1556695"/>
          <a:ext cx="167680" cy="91440"/>
        </a:xfrm>
        <a:custGeom>
          <a:avLst/>
          <a:gdLst/>
          <a:ahLst/>
          <a:cxnLst/>
          <a:rect l="0" t="0" r="0" b="0"/>
          <a:pathLst>
            <a:path>
              <a:moveTo>
                <a:pt x="0" y="45720"/>
              </a:moveTo>
              <a:lnTo>
                <a:pt x="167680" y="4572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556129" y="1598223"/>
        <a:ext cx="8384" cy="8384"/>
      </dsp:txXfrm>
    </dsp:sp>
    <dsp:sp modelId="{C27241A2-99BB-4104-848A-124BC21CE10F}">
      <dsp:nvSpPr>
        <dsp:cNvPr id="0" name=""/>
        <dsp:cNvSpPr/>
      </dsp:nvSpPr>
      <dsp:spPr>
        <a:xfrm>
          <a:off x="4159891" y="2366883"/>
          <a:ext cx="167680" cy="159756"/>
        </a:xfrm>
        <a:custGeom>
          <a:avLst/>
          <a:gdLst/>
          <a:ahLst/>
          <a:cxnLst/>
          <a:rect l="0" t="0" r="0" b="0"/>
          <a:pathLst>
            <a:path>
              <a:moveTo>
                <a:pt x="0" y="0"/>
              </a:moveTo>
              <a:lnTo>
                <a:pt x="83840" y="0"/>
              </a:lnTo>
              <a:lnTo>
                <a:pt x="83840" y="159756"/>
              </a:lnTo>
              <a:lnTo>
                <a:pt x="167680" y="159756"/>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237941" y="2440971"/>
        <a:ext cx="11580" cy="11580"/>
      </dsp:txXfrm>
    </dsp:sp>
    <dsp:sp modelId="{C3D8FCE4-0A6A-4E7A-950A-5E666A100020}">
      <dsp:nvSpPr>
        <dsp:cNvPr id="0" name=""/>
        <dsp:cNvSpPr/>
      </dsp:nvSpPr>
      <dsp:spPr>
        <a:xfrm>
          <a:off x="4159891" y="2207127"/>
          <a:ext cx="167680" cy="159756"/>
        </a:xfrm>
        <a:custGeom>
          <a:avLst/>
          <a:gdLst/>
          <a:ahLst/>
          <a:cxnLst/>
          <a:rect l="0" t="0" r="0" b="0"/>
          <a:pathLst>
            <a:path>
              <a:moveTo>
                <a:pt x="0" y="159756"/>
              </a:moveTo>
              <a:lnTo>
                <a:pt x="83840" y="159756"/>
              </a:lnTo>
              <a:lnTo>
                <a:pt x="83840" y="0"/>
              </a:lnTo>
              <a:lnTo>
                <a:pt x="167680" y="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237941" y="2281215"/>
        <a:ext cx="11580" cy="11580"/>
      </dsp:txXfrm>
    </dsp:sp>
    <dsp:sp modelId="{6E4ACD9D-2C4B-4173-8A6D-4D3C3D992A59}">
      <dsp:nvSpPr>
        <dsp:cNvPr id="0" name=""/>
        <dsp:cNvSpPr/>
      </dsp:nvSpPr>
      <dsp:spPr>
        <a:xfrm>
          <a:off x="2895599" y="1248589"/>
          <a:ext cx="167680" cy="1118293"/>
        </a:xfrm>
        <a:custGeom>
          <a:avLst/>
          <a:gdLst/>
          <a:ahLst/>
          <a:cxnLst/>
          <a:rect l="0" t="0" r="0" b="0"/>
          <a:pathLst>
            <a:path>
              <a:moveTo>
                <a:pt x="0" y="0"/>
              </a:moveTo>
              <a:lnTo>
                <a:pt x="83840" y="0"/>
              </a:lnTo>
              <a:lnTo>
                <a:pt x="83840" y="1118293"/>
              </a:lnTo>
              <a:lnTo>
                <a:pt x="167680" y="1118293"/>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951170" y="1779466"/>
        <a:ext cx="56539" cy="56539"/>
      </dsp:txXfrm>
    </dsp:sp>
    <dsp:sp modelId="{DEB0F6B6-E16F-4DFA-93ED-5A60A9784CD3}">
      <dsp:nvSpPr>
        <dsp:cNvPr id="0" name=""/>
        <dsp:cNvSpPr/>
      </dsp:nvSpPr>
      <dsp:spPr>
        <a:xfrm>
          <a:off x="2895599" y="1248589"/>
          <a:ext cx="167680" cy="798781"/>
        </a:xfrm>
        <a:custGeom>
          <a:avLst/>
          <a:gdLst/>
          <a:ahLst/>
          <a:cxnLst/>
          <a:rect l="0" t="0" r="0" b="0"/>
          <a:pathLst>
            <a:path>
              <a:moveTo>
                <a:pt x="0" y="0"/>
              </a:moveTo>
              <a:lnTo>
                <a:pt x="83840" y="0"/>
              </a:lnTo>
              <a:lnTo>
                <a:pt x="83840" y="798781"/>
              </a:lnTo>
              <a:lnTo>
                <a:pt x="167680" y="798781"/>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959035" y="1627575"/>
        <a:ext cx="40809" cy="40809"/>
      </dsp:txXfrm>
    </dsp:sp>
    <dsp:sp modelId="{5874D342-21AE-484C-9C3E-08E01FE2B42D}">
      <dsp:nvSpPr>
        <dsp:cNvPr id="0" name=""/>
        <dsp:cNvSpPr/>
      </dsp:nvSpPr>
      <dsp:spPr>
        <a:xfrm>
          <a:off x="2895599" y="1248589"/>
          <a:ext cx="167680" cy="479268"/>
        </a:xfrm>
        <a:custGeom>
          <a:avLst/>
          <a:gdLst/>
          <a:ahLst/>
          <a:cxnLst/>
          <a:rect l="0" t="0" r="0" b="0"/>
          <a:pathLst>
            <a:path>
              <a:moveTo>
                <a:pt x="0" y="0"/>
              </a:moveTo>
              <a:lnTo>
                <a:pt x="83840" y="0"/>
              </a:lnTo>
              <a:lnTo>
                <a:pt x="83840" y="479268"/>
              </a:lnTo>
              <a:lnTo>
                <a:pt x="167680" y="479268"/>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966746" y="1475530"/>
        <a:ext cx="25387" cy="25387"/>
      </dsp:txXfrm>
    </dsp:sp>
    <dsp:sp modelId="{F56BA1E4-3810-4A1B-9CDC-34848E1A4373}">
      <dsp:nvSpPr>
        <dsp:cNvPr id="0" name=""/>
        <dsp:cNvSpPr/>
      </dsp:nvSpPr>
      <dsp:spPr>
        <a:xfrm>
          <a:off x="2895599" y="1248589"/>
          <a:ext cx="167680" cy="159756"/>
        </a:xfrm>
        <a:custGeom>
          <a:avLst/>
          <a:gdLst/>
          <a:ahLst/>
          <a:cxnLst/>
          <a:rect l="0" t="0" r="0" b="0"/>
          <a:pathLst>
            <a:path>
              <a:moveTo>
                <a:pt x="0" y="0"/>
              </a:moveTo>
              <a:lnTo>
                <a:pt x="83840" y="0"/>
              </a:lnTo>
              <a:lnTo>
                <a:pt x="83840" y="159756"/>
              </a:lnTo>
              <a:lnTo>
                <a:pt x="167680" y="159756"/>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973650" y="1322677"/>
        <a:ext cx="11580" cy="11580"/>
      </dsp:txXfrm>
    </dsp:sp>
    <dsp:sp modelId="{8488F3D7-897F-453E-958B-D1BBC7BA0608}">
      <dsp:nvSpPr>
        <dsp:cNvPr id="0" name=""/>
        <dsp:cNvSpPr/>
      </dsp:nvSpPr>
      <dsp:spPr>
        <a:xfrm>
          <a:off x="2895599" y="1088833"/>
          <a:ext cx="167680" cy="159756"/>
        </a:xfrm>
        <a:custGeom>
          <a:avLst/>
          <a:gdLst/>
          <a:ahLst/>
          <a:cxnLst/>
          <a:rect l="0" t="0" r="0" b="0"/>
          <a:pathLst>
            <a:path>
              <a:moveTo>
                <a:pt x="0" y="159756"/>
              </a:moveTo>
              <a:lnTo>
                <a:pt x="83840" y="159756"/>
              </a:lnTo>
              <a:lnTo>
                <a:pt x="83840" y="0"/>
              </a:lnTo>
              <a:lnTo>
                <a:pt x="167680" y="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973650" y="1162921"/>
        <a:ext cx="11580" cy="11580"/>
      </dsp:txXfrm>
    </dsp:sp>
    <dsp:sp modelId="{C3135869-1D69-417B-AB70-6C09F4B06815}">
      <dsp:nvSpPr>
        <dsp:cNvPr id="0" name=""/>
        <dsp:cNvSpPr/>
      </dsp:nvSpPr>
      <dsp:spPr>
        <a:xfrm>
          <a:off x="2895599" y="769321"/>
          <a:ext cx="167680" cy="479268"/>
        </a:xfrm>
        <a:custGeom>
          <a:avLst/>
          <a:gdLst/>
          <a:ahLst/>
          <a:cxnLst/>
          <a:rect l="0" t="0" r="0" b="0"/>
          <a:pathLst>
            <a:path>
              <a:moveTo>
                <a:pt x="0" y="479268"/>
              </a:moveTo>
              <a:lnTo>
                <a:pt x="83840" y="479268"/>
              </a:lnTo>
              <a:lnTo>
                <a:pt x="83840" y="0"/>
              </a:lnTo>
              <a:lnTo>
                <a:pt x="167680" y="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966746" y="996261"/>
        <a:ext cx="25387" cy="25387"/>
      </dsp:txXfrm>
    </dsp:sp>
    <dsp:sp modelId="{B0B517E2-9763-4E3A-A2E7-09144BD4D6C4}">
      <dsp:nvSpPr>
        <dsp:cNvPr id="0" name=""/>
        <dsp:cNvSpPr/>
      </dsp:nvSpPr>
      <dsp:spPr>
        <a:xfrm>
          <a:off x="2895599" y="449808"/>
          <a:ext cx="167680" cy="798781"/>
        </a:xfrm>
        <a:custGeom>
          <a:avLst/>
          <a:gdLst/>
          <a:ahLst/>
          <a:cxnLst/>
          <a:rect l="0" t="0" r="0" b="0"/>
          <a:pathLst>
            <a:path>
              <a:moveTo>
                <a:pt x="0" y="798781"/>
              </a:moveTo>
              <a:lnTo>
                <a:pt x="83840" y="798781"/>
              </a:lnTo>
              <a:lnTo>
                <a:pt x="83840" y="0"/>
              </a:lnTo>
              <a:lnTo>
                <a:pt x="167680" y="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959035" y="828794"/>
        <a:ext cx="40809" cy="40809"/>
      </dsp:txXfrm>
    </dsp:sp>
    <dsp:sp modelId="{EAEB6B48-4841-4FBF-AA8D-3D489D398311}">
      <dsp:nvSpPr>
        <dsp:cNvPr id="0" name=""/>
        <dsp:cNvSpPr/>
      </dsp:nvSpPr>
      <dsp:spPr>
        <a:xfrm>
          <a:off x="2895599" y="130296"/>
          <a:ext cx="167680" cy="1118293"/>
        </a:xfrm>
        <a:custGeom>
          <a:avLst/>
          <a:gdLst/>
          <a:ahLst/>
          <a:cxnLst/>
          <a:rect l="0" t="0" r="0" b="0"/>
          <a:pathLst>
            <a:path>
              <a:moveTo>
                <a:pt x="0" y="1118293"/>
              </a:moveTo>
              <a:lnTo>
                <a:pt x="83840" y="1118293"/>
              </a:lnTo>
              <a:lnTo>
                <a:pt x="83840" y="0"/>
              </a:lnTo>
              <a:lnTo>
                <a:pt x="167680" y="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951170" y="661173"/>
        <a:ext cx="56539" cy="56539"/>
      </dsp:txXfrm>
    </dsp:sp>
    <dsp:sp modelId="{F3BC365C-97E8-4279-BA72-9D3C362CA99D}">
      <dsp:nvSpPr>
        <dsp:cNvPr id="0" name=""/>
        <dsp:cNvSpPr/>
      </dsp:nvSpPr>
      <dsp:spPr>
        <a:xfrm>
          <a:off x="1476481" y="1248589"/>
          <a:ext cx="167680" cy="353825"/>
        </a:xfrm>
        <a:custGeom>
          <a:avLst/>
          <a:gdLst/>
          <a:ahLst/>
          <a:cxnLst/>
          <a:rect l="0" t="0" r="0" b="0"/>
          <a:pathLst>
            <a:path>
              <a:moveTo>
                <a:pt x="0" y="353825"/>
              </a:moveTo>
              <a:lnTo>
                <a:pt x="83840" y="353825"/>
              </a:lnTo>
              <a:lnTo>
                <a:pt x="83840" y="0"/>
              </a:lnTo>
              <a:lnTo>
                <a:pt x="167680" y="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550532" y="1415713"/>
        <a:ext cx="19577" cy="19577"/>
      </dsp:txXfrm>
    </dsp:sp>
    <dsp:sp modelId="{9E7FB391-75CE-4B37-8EB4-CD4A24E966F7}">
      <dsp:nvSpPr>
        <dsp:cNvPr id="0" name=""/>
        <dsp:cNvSpPr/>
      </dsp:nvSpPr>
      <dsp:spPr>
        <a:xfrm rot="16200000">
          <a:off x="473291" y="1383269"/>
          <a:ext cx="1568086" cy="438291"/>
        </a:xfrm>
        <a:prstGeom prst="rect">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a-IR" sz="2400" b="1" kern="1200" dirty="0" smtClean="0">
              <a:solidFill>
                <a:schemeClr val="bg1"/>
              </a:solidFill>
              <a:latin typeface="Adobe Arabic" pitchFamily="18" charset="-78"/>
              <a:cs typeface="Adobe Arabic" pitchFamily="18" charset="-78"/>
            </a:rPr>
            <a:t>انرژی خورشیدی</a:t>
          </a:r>
          <a:endParaRPr lang="en-US" sz="2400" b="1" kern="1200" dirty="0">
            <a:solidFill>
              <a:schemeClr val="bg1"/>
            </a:solidFill>
            <a:latin typeface="Adobe Arabic" pitchFamily="18" charset="-78"/>
            <a:cs typeface="Adobe Arabic" pitchFamily="18" charset="-78"/>
          </a:endParaRPr>
        </a:p>
      </dsp:txBody>
      <dsp:txXfrm>
        <a:off x="473291" y="1383269"/>
        <a:ext cx="1568086" cy="438291"/>
      </dsp:txXfrm>
    </dsp:sp>
    <dsp:sp modelId="{529A8D2D-465C-4AD5-A981-2B5232D60E47}">
      <dsp:nvSpPr>
        <dsp:cNvPr id="0" name=""/>
        <dsp:cNvSpPr/>
      </dsp:nvSpPr>
      <dsp:spPr>
        <a:xfrm>
          <a:off x="1644161" y="1103628"/>
          <a:ext cx="1251438" cy="289923"/>
        </a:xfrm>
        <a:prstGeom prst="rect">
          <a:avLst/>
        </a:prstGeom>
        <a:solidFill>
          <a:srgbClr val="DEBC9A"/>
        </a:solidFill>
        <a:ln w="2222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a-IR" sz="1600" b="1" kern="1200" dirty="0" smtClean="0">
              <a:latin typeface="Adobe Arabic" pitchFamily="18" charset="-78"/>
              <a:cs typeface="Adobe Arabic" pitchFamily="18" charset="-78"/>
            </a:rPr>
            <a:t>سیستم های حرارتی</a:t>
          </a:r>
          <a:endParaRPr lang="en-US" sz="1600" b="1" kern="1200" dirty="0">
            <a:latin typeface="Adobe Arabic" pitchFamily="18" charset="-78"/>
            <a:cs typeface="Adobe Arabic" pitchFamily="18" charset="-78"/>
          </a:endParaRPr>
        </a:p>
      </dsp:txBody>
      <dsp:txXfrm>
        <a:off x="1644161" y="1103628"/>
        <a:ext cx="1251438" cy="289923"/>
      </dsp:txXfrm>
    </dsp:sp>
    <dsp:sp modelId="{B608C4D4-5336-4AAF-BEC9-BD4C3FAEBA25}">
      <dsp:nvSpPr>
        <dsp:cNvPr id="0" name=""/>
        <dsp:cNvSpPr/>
      </dsp:nvSpPr>
      <dsp:spPr>
        <a:xfrm>
          <a:off x="3063280" y="2491"/>
          <a:ext cx="1096611" cy="255609"/>
        </a:xfrm>
        <a:prstGeom prst="rect">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آب گرم کن خورشیدی</a:t>
          </a:r>
          <a:endParaRPr lang="en-US" sz="1400" b="1" kern="1200" dirty="0">
            <a:latin typeface="Adobe Arabic" pitchFamily="18" charset="-78"/>
            <a:cs typeface="Adobe Arabic" pitchFamily="18" charset="-78"/>
          </a:endParaRPr>
        </a:p>
      </dsp:txBody>
      <dsp:txXfrm>
        <a:off x="3063280" y="2491"/>
        <a:ext cx="1096611" cy="255609"/>
      </dsp:txXfrm>
    </dsp:sp>
    <dsp:sp modelId="{68ADAC40-E5AE-48D8-94F6-523F0C507FF3}">
      <dsp:nvSpPr>
        <dsp:cNvPr id="0" name=""/>
        <dsp:cNvSpPr/>
      </dsp:nvSpPr>
      <dsp:spPr>
        <a:xfrm>
          <a:off x="3063280" y="322003"/>
          <a:ext cx="1096611" cy="255609"/>
        </a:xfrm>
        <a:prstGeom prst="rect">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آب شیرین کن خورشیدی</a:t>
          </a:r>
          <a:endParaRPr lang="en-US" sz="1200" b="1" kern="1200" dirty="0">
            <a:latin typeface="Adobe Arabic" pitchFamily="18" charset="-78"/>
            <a:cs typeface="Adobe Arabic" pitchFamily="18" charset="-78"/>
          </a:endParaRPr>
        </a:p>
      </dsp:txBody>
      <dsp:txXfrm>
        <a:off x="3063280" y="322003"/>
        <a:ext cx="1096611" cy="255609"/>
      </dsp:txXfrm>
    </dsp:sp>
    <dsp:sp modelId="{19216980-1DD8-4C8D-8DE3-33FF2FAD10B5}">
      <dsp:nvSpPr>
        <dsp:cNvPr id="0" name=""/>
        <dsp:cNvSpPr/>
      </dsp:nvSpPr>
      <dsp:spPr>
        <a:xfrm>
          <a:off x="3063280" y="641516"/>
          <a:ext cx="1096611" cy="255609"/>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خشک کن خورشیدی</a:t>
          </a:r>
          <a:endParaRPr lang="en-US" sz="1400" b="1" kern="1200" dirty="0">
            <a:latin typeface="Adobe Arabic" pitchFamily="18" charset="-78"/>
            <a:cs typeface="Adobe Arabic" pitchFamily="18" charset="-78"/>
          </a:endParaRPr>
        </a:p>
      </dsp:txBody>
      <dsp:txXfrm>
        <a:off x="3063280" y="641516"/>
        <a:ext cx="1096611" cy="255609"/>
      </dsp:txXfrm>
    </dsp:sp>
    <dsp:sp modelId="{431A44FF-5FC5-4304-9E97-79F163FBBEB5}">
      <dsp:nvSpPr>
        <dsp:cNvPr id="0" name=""/>
        <dsp:cNvSpPr/>
      </dsp:nvSpPr>
      <dsp:spPr>
        <a:xfrm>
          <a:off x="3063280" y="961028"/>
          <a:ext cx="1096611" cy="255609"/>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کوره خورشیدی</a:t>
          </a:r>
          <a:endParaRPr lang="en-US" sz="1400" b="1" kern="1200" dirty="0">
            <a:latin typeface="Adobe Arabic" pitchFamily="18" charset="-78"/>
            <a:cs typeface="Adobe Arabic" pitchFamily="18" charset="-78"/>
          </a:endParaRPr>
        </a:p>
      </dsp:txBody>
      <dsp:txXfrm>
        <a:off x="3063280" y="961028"/>
        <a:ext cx="1096611" cy="255609"/>
      </dsp:txXfrm>
    </dsp:sp>
    <dsp:sp modelId="{6F310ADC-2B7F-415B-BA12-75CB40DEFB1F}">
      <dsp:nvSpPr>
        <dsp:cNvPr id="0" name=""/>
        <dsp:cNvSpPr/>
      </dsp:nvSpPr>
      <dsp:spPr>
        <a:xfrm>
          <a:off x="3063280" y="1280541"/>
          <a:ext cx="1096611" cy="255609"/>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اجاق خورشیدی</a:t>
          </a:r>
          <a:endParaRPr lang="en-US" sz="1400" b="1" kern="1200" dirty="0">
            <a:latin typeface="Adobe Arabic" pitchFamily="18" charset="-78"/>
            <a:cs typeface="Adobe Arabic" pitchFamily="18" charset="-78"/>
          </a:endParaRPr>
        </a:p>
      </dsp:txBody>
      <dsp:txXfrm>
        <a:off x="3063280" y="1280541"/>
        <a:ext cx="1096611" cy="255609"/>
      </dsp:txXfrm>
    </dsp:sp>
    <dsp:sp modelId="{B0AC9713-DBA3-4967-8BC5-79B4AEA4AB0D}">
      <dsp:nvSpPr>
        <dsp:cNvPr id="0" name=""/>
        <dsp:cNvSpPr/>
      </dsp:nvSpPr>
      <dsp:spPr>
        <a:xfrm>
          <a:off x="3063280" y="1600053"/>
          <a:ext cx="1096611" cy="255609"/>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استخر خورشیدی</a:t>
          </a:r>
          <a:endParaRPr lang="en-US" sz="1400" b="1" kern="1200" dirty="0">
            <a:latin typeface="Adobe Arabic" pitchFamily="18" charset="-78"/>
            <a:cs typeface="Adobe Arabic" pitchFamily="18" charset="-78"/>
          </a:endParaRPr>
        </a:p>
      </dsp:txBody>
      <dsp:txXfrm>
        <a:off x="3063280" y="1600053"/>
        <a:ext cx="1096611" cy="255609"/>
      </dsp:txXfrm>
    </dsp:sp>
    <dsp:sp modelId="{A90F5B25-032D-405F-B808-7AFA692B6337}">
      <dsp:nvSpPr>
        <dsp:cNvPr id="0" name=""/>
        <dsp:cNvSpPr/>
      </dsp:nvSpPr>
      <dsp:spPr>
        <a:xfrm>
          <a:off x="3063280" y="1919566"/>
          <a:ext cx="1096611" cy="255609"/>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پمپ حرارتی خورشیدی</a:t>
          </a:r>
          <a:endParaRPr lang="en-US" sz="1200" b="1" kern="1200" dirty="0">
            <a:latin typeface="Adobe Arabic" pitchFamily="18" charset="-78"/>
            <a:cs typeface="Adobe Arabic" pitchFamily="18" charset="-78"/>
          </a:endParaRPr>
        </a:p>
      </dsp:txBody>
      <dsp:txXfrm>
        <a:off x="3063280" y="1919566"/>
        <a:ext cx="1096611" cy="255609"/>
      </dsp:txXfrm>
    </dsp:sp>
    <dsp:sp modelId="{ED736AA3-9670-4DD5-BBAB-1D313C63B7F4}">
      <dsp:nvSpPr>
        <dsp:cNvPr id="0" name=""/>
        <dsp:cNvSpPr/>
      </dsp:nvSpPr>
      <dsp:spPr>
        <a:xfrm>
          <a:off x="3063280" y="2239078"/>
          <a:ext cx="1096611" cy="255609"/>
        </a:xfrm>
        <a:prstGeom prst="rect">
          <a:avLst/>
        </a:prstGeom>
        <a:solidFill>
          <a:srgbClr val="EAD5C0"/>
        </a:solidFill>
        <a:ln w="2222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گرمایش و سرمایش بنا</a:t>
          </a:r>
          <a:endParaRPr lang="en-US" sz="1400" b="1" kern="1200" dirty="0">
            <a:latin typeface="Adobe Arabic" pitchFamily="18" charset="-78"/>
            <a:cs typeface="Adobe Arabic" pitchFamily="18" charset="-78"/>
          </a:endParaRPr>
        </a:p>
      </dsp:txBody>
      <dsp:txXfrm>
        <a:off x="3063280" y="2239078"/>
        <a:ext cx="1096611" cy="255609"/>
      </dsp:txXfrm>
    </dsp:sp>
    <dsp:sp modelId="{8220B2CA-9AC8-4A8F-B46F-B6CCB03F4917}">
      <dsp:nvSpPr>
        <dsp:cNvPr id="0" name=""/>
        <dsp:cNvSpPr/>
      </dsp:nvSpPr>
      <dsp:spPr>
        <a:xfrm>
          <a:off x="4327571" y="2079322"/>
          <a:ext cx="1035039" cy="255609"/>
        </a:xfrm>
        <a:prstGeom prst="rect">
          <a:avLst/>
        </a:prstGeom>
        <a:solidFill>
          <a:schemeClr val="lt1">
            <a:hueOff val="0"/>
            <a:satOff val="0"/>
            <a:lumOff val="0"/>
            <a:alphaOff val="0"/>
          </a:schemeClr>
        </a:solidFill>
        <a:ln w="2222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سیستم های فعال</a:t>
          </a:r>
          <a:endParaRPr lang="en-US" sz="1400" b="1" kern="1200" dirty="0">
            <a:latin typeface="Adobe Arabic" pitchFamily="18" charset="-78"/>
            <a:cs typeface="Adobe Arabic" pitchFamily="18" charset="-78"/>
          </a:endParaRPr>
        </a:p>
      </dsp:txBody>
      <dsp:txXfrm>
        <a:off x="4327571" y="2079322"/>
        <a:ext cx="1035039" cy="255609"/>
      </dsp:txXfrm>
    </dsp:sp>
    <dsp:sp modelId="{87099106-9B76-44A0-B208-C899983758F5}">
      <dsp:nvSpPr>
        <dsp:cNvPr id="0" name=""/>
        <dsp:cNvSpPr/>
      </dsp:nvSpPr>
      <dsp:spPr>
        <a:xfrm>
          <a:off x="4327571" y="2398834"/>
          <a:ext cx="1035039" cy="255609"/>
        </a:xfrm>
        <a:prstGeom prst="rect">
          <a:avLst/>
        </a:prstGeom>
        <a:solidFill>
          <a:schemeClr val="lt1">
            <a:hueOff val="0"/>
            <a:satOff val="0"/>
            <a:lumOff val="0"/>
            <a:alphaOff val="0"/>
          </a:schemeClr>
        </a:solidFill>
        <a:ln w="2222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fa-IR" sz="1300" b="1" kern="1200" dirty="0" smtClean="0">
              <a:latin typeface="Adobe Arabic" pitchFamily="18" charset="-78"/>
              <a:cs typeface="Adobe Arabic" pitchFamily="18" charset="-78"/>
            </a:rPr>
            <a:t>سیستم های غیر فعال</a:t>
          </a:r>
          <a:endParaRPr lang="en-US" sz="1300" b="1" kern="1200" dirty="0">
            <a:latin typeface="Adobe Arabic" pitchFamily="18" charset="-78"/>
            <a:cs typeface="Adobe Arabic" pitchFamily="18" charset="-78"/>
          </a:endParaRPr>
        </a:p>
      </dsp:txBody>
      <dsp:txXfrm>
        <a:off x="4327571" y="2398834"/>
        <a:ext cx="1035039" cy="255609"/>
      </dsp:txXfrm>
    </dsp:sp>
    <dsp:sp modelId="{126D38AB-2EE2-46EB-AC93-0E848F5B9F2B}">
      <dsp:nvSpPr>
        <dsp:cNvPr id="0" name=""/>
        <dsp:cNvSpPr/>
      </dsp:nvSpPr>
      <dsp:spPr>
        <a:xfrm>
          <a:off x="1644161" y="1457453"/>
          <a:ext cx="1251438" cy="289923"/>
        </a:xfrm>
        <a:prstGeom prst="rect">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سیستم های حرارتی - برقی</a:t>
          </a:r>
          <a:endParaRPr lang="en-US" sz="1200" b="1" kern="1200" dirty="0">
            <a:latin typeface="Adobe Arabic" pitchFamily="18" charset="-78"/>
            <a:cs typeface="Adobe Arabic" pitchFamily="18" charset="-78"/>
          </a:endParaRPr>
        </a:p>
      </dsp:txBody>
      <dsp:txXfrm>
        <a:off x="1644161" y="1457453"/>
        <a:ext cx="1251438" cy="289923"/>
      </dsp:txXfrm>
    </dsp:sp>
    <dsp:sp modelId="{5CF3ECC5-BDC8-4296-B387-39A5343AEB35}">
      <dsp:nvSpPr>
        <dsp:cNvPr id="0" name=""/>
        <dsp:cNvSpPr/>
      </dsp:nvSpPr>
      <dsp:spPr>
        <a:xfrm>
          <a:off x="1644161" y="1811279"/>
          <a:ext cx="1251438" cy="289923"/>
        </a:xfrm>
        <a:prstGeom prst="rect">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سیستم های فتوولتاییک</a:t>
          </a:r>
          <a:endParaRPr lang="en-US" sz="1400" b="1" kern="1200" dirty="0">
            <a:latin typeface="Adobe Arabic" pitchFamily="18" charset="-78"/>
            <a:cs typeface="Adobe Arabic" pitchFamily="18" charset="-78"/>
          </a:endParaRPr>
        </a:p>
      </dsp:txBody>
      <dsp:txXfrm>
        <a:off x="1644161" y="1811279"/>
        <a:ext cx="1251438" cy="28992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ACEDD-6DE8-4455-9765-F7F2E07AF4A0}">
      <dsp:nvSpPr>
        <dsp:cNvPr id="0" name=""/>
        <dsp:cNvSpPr/>
      </dsp:nvSpPr>
      <dsp:spPr>
        <a:xfrm>
          <a:off x="3772611" y="1461252"/>
          <a:ext cx="170530" cy="974830"/>
        </a:xfrm>
        <a:custGeom>
          <a:avLst/>
          <a:gdLst/>
          <a:ahLst/>
          <a:cxnLst/>
          <a:rect l="0" t="0" r="0" b="0"/>
          <a:pathLst>
            <a:path>
              <a:moveTo>
                <a:pt x="0" y="0"/>
              </a:moveTo>
              <a:lnTo>
                <a:pt x="85265" y="0"/>
              </a:lnTo>
              <a:lnTo>
                <a:pt x="85265" y="974830"/>
              </a:lnTo>
              <a:lnTo>
                <a:pt x="170530" y="97483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33136" y="1923926"/>
        <a:ext cx="49481" cy="49481"/>
      </dsp:txXfrm>
    </dsp:sp>
    <dsp:sp modelId="{B31B10CA-0203-4F09-B124-C6DF7912D29E}">
      <dsp:nvSpPr>
        <dsp:cNvPr id="0" name=""/>
        <dsp:cNvSpPr/>
      </dsp:nvSpPr>
      <dsp:spPr>
        <a:xfrm>
          <a:off x="3772611" y="1461252"/>
          <a:ext cx="170530" cy="649886"/>
        </a:xfrm>
        <a:custGeom>
          <a:avLst/>
          <a:gdLst/>
          <a:ahLst/>
          <a:cxnLst/>
          <a:rect l="0" t="0" r="0" b="0"/>
          <a:pathLst>
            <a:path>
              <a:moveTo>
                <a:pt x="0" y="0"/>
              </a:moveTo>
              <a:lnTo>
                <a:pt x="85265" y="0"/>
              </a:lnTo>
              <a:lnTo>
                <a:pt x="85265" y="649886"/>
              </a:lnTo>
              <a:lnTo>
                <a:pt x="170530" y="649886"/>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41079" y="1769398"/>
        <a:ext cx="33594" cy="33594"/>
      </dsp:txXfrm>
    </dsp:sp>
    <dsp:sp modelId="{70E0F4DB-4D4D-47E7-A682-38AF19F6F4A5}">
      <dsp:nvSpPr>
        <dsp:cNvPr id="0" name=""/>
        <dsp:cNvSpPr/>
      </dsp:nvSpPr>
      <dsp:spPr>
        <a:xfrm>
          <a:off x="3772611" y="1461252"/>
          <a:ext cx="170530" cy="324943"/>
        </a:xfrm>
        <a:custGeom>
          <a:avLst/>
          <a:gdLst/>
          <a:ahLst/>
          <a:cxnLst/>
          <a:rect l="0" t="0" r="0" b="0"/>
          <a:pathLst>
            <a:path>
              <a:moveTo>
                <a:pt x="0" y="0"/>
              </a:moveTo>
              <a:lnTo>
                <a:pt x="85265" y="0"/>
              </a:lnTo>
              <a:lnTo>
                <a:pt x="85265" y="324943"/>
              </a:lnTo>
              <a:lnTo>
                <a:pt x="170530" y="324943"/>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48702" y="1614550"/>
        <a:ext cx="18348" cy="18348"/>
      </dsp:txXfrm>
    </dsp:sp>
    <dsp:sp modelId="{7BF4D775-3FDF-415A-8D7D-0AB8BDB442C9}">
      <dsp:nvSpPr>
        <dsp:cNvPr id="0" name=""/>
        <dsp:cNvSpPr/>
      </dsp:nvSpPr>
      <dsp:spPr>
        <a:xfrm>
          <a:off x="3772611" y="1415532"/>
          <a:ext cx="170530" cy="91440"/>
        </a:xfrm>
        <a:custGeom>
          <a:avLst/>
          <a:gdLst/>
          <a:ahLst/>
          <a:cxnLst/>
          <a:rect l="0" t="0" r="0" b="0"/>
          <a:pathLst>
            <a:path>
              <a:moveTo>
                <a:pt x="0" y="45720"/>
              </a:moveTo>
              <a:lnTo>
                <a:pt x="170530" y="4572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53613" y="1456989"/>
        <a:ext cx="8526" cy="8526"/>
      </dsp:txXfrm>
    </dsp:sp>
    <dsp:sp modelId="{C2EF18D6-148E-4669-8AC5-B6A9EE5E83AD}">
      <dsp:nvSpPr>
        <dsp:cNvPr id="0" name=""/>
        <dsp:cNvSpPr/>
      </dsp:nvSpPr>
      <dsp:spPr>
        <a:xfrm>
          <a:off x="3772611" y="1136309"/>
          <a:ext cx="175336" cy="324943"/>
        </a:xfrm>
        <a:custGeom>
          <a:avLst/>
          <a:gdLst/>
          <a:ahLst/>
          <a:cxnLst/>
          <a:rect l="0" t="0" r="0" b="0"/>
          <a:pathLst>
            <a:path>
              <a:moveTo>
                <a:pt x="0" y="324943"/>
              </a:moveTo>
              <a:lnTo>
                <a:pt x="87668" y="324943"/>
              </a:lnTo>
              <a:lnTo>
                <a:pt x="87668" y="0"/>
              </a:lnTo>
              <a:lnTo>
                <a:pt x="175336" y="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851049" y="1289550"/>
        <a:ext cx="18461" cy="18461"/>
      </dsp:txXfrm>
    </dsp:sp>
    <dsp:sp modelId="{0B2A5808-62F3-4AA6-8D3B-F95F1AE33A24}">
      <dsp:nvSpPr>
        <dsp:cNvPr id="0" name=""/>
        <dsp:cNvSpPr/>
      </dsp:nvSpPr>
      <dsp:spPr>
        <a:xfrm>
          <a:off x="3772611" y="811365"/>
          <a:ext cx="170530" cy="649886"/>
        </a:xfrm>
        <a:custGeom>
          <a:avLst/>
          <a:gdLst/>
          <a:ahLst/>
          <a:cxnLst/>
          <a:rect l="0" t="0" r="0" b="0"/>
          <a:pathLst>
            <a:path>
              <a:moveTo>
                <a:pt x="0" y="649886"/>
              </a:moveTo>
              <a:lnTo>
                <a:pt x="85265" y="649886"/>
              </a:lnTo>
              <a:lnTo>
                <a:pt x="85265" y="0"/>
              </a:lnTo>
              <a:lnTo>
                <a:pt x="170530" y="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841079" y="1119512"/>
        <a:ext cx="33594" cy="33594"/>
      </dsp:txXfrm>
    </dsp:sp>
    <dsp:sp modelId="{33BE7773-8633-40D0-8313-5FAE8C1FE4AC}">
      <dsp:nvSpPr>
        <dsp:cNvPr id="0" name=""/>
        <dsp:cNvSpPr/>
      </dsp:nvSpPr>
      <dsp:spPr>
        <a:xfrm>
          <a:off x="3772611" y="486422"/>
          <a:ext cx="170530" cy="974830"/>
        </a:xfrm>
        <a:custGeom>
          <a:avLst/>
          <a:gdLst/>
          <a:ahLst/>
          <a:cxnLst/>
          <a:rect l="0" t="0" r="0" b="0"/>
          <a:pathLst>
            <a:path>
              <a:moveTo>
                <a:pt x="0" y="974830"/>
              </a:moveTo>
              <a:lnTo>
                <a:pt x="85265" y="974830"/>
              </a:lnTo>
              <a:lnTo>
                <a:pt x="85265" y="0"/>
              </a:lnTo>
              <a:lnTo>
                <a:pt x="170530" y="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833136" y="949096"/>
        <a:ext cx="49481" cy="49481"/>
      </dsp:txXfrm>
    </dsp:sp>
    <dsp:sp modelId="{ACAA4E5D-9D43-437C-8882-DCB16B04FD10}">
      <dsp:nvSpPr>
        <dsp:cNvPr id="0" name=""/>
        <dsp:cNvSpPr/>
      </dsp:nvSpPr>
      <dsp:spPr>
        <a:xfrm>
          <a:off x="2749430" y="1415532"/>
          <a:ext cx="170530" cy="91440"/>
        </a:xfrm>
        <a:custGeom>
          <a:avLst/>
          <a:gdLst/>
          <a:ahLst/>
          <a:cxnLst/>
          <a:rect l="0" t="0" r="0" b="0"/>
          <a:pathLst>
            <a:path>
              <a:moveTo>
                <a:pt x="0" y="69576"/>
              </a:moveTo>
              <a:lnTo>
                <a:pt x="85265" y="69576"/>
              </a:lnTo>
              <a:lnTo>
                <a:pt x="85265" y="45720"/>
              </a:lnTo>
              <a:lnTo>
                <a:pt x="170530" y="4572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830390" y="1456947"/>
        <a:ext cx="8609" cy="8609"/>
      </dsp:txXfrm>
    </dsp:sp>
    <dsp:sp modelId="{B0B517E2-9763-4E3A-A2E7-09144BD4D6C4}">
      <dsp:nvSpPr>
        <dsp:cNvPr id="0" name=""/>
        <dsp:cNvSpPr/>
      </dsp:nvSpPr>
      <dsp:spPr>
        <a:xfrm>
          <a:off x="1463648" y="1485108"/>
          <a:ext cx="170530" cy="180827"/>
        </a:xfrm>
        <a:custGeom>
          <a:avLst/>
          <a:gdLst/>
          <a:ahLst/>
          <a:cxnLst/>
          <a:rect l="0" t="0" r="0" b="0"/>
          <a:pathLst>
            <a:path>
              <a:moveTo>
                <a:pt x="0" y="180827"/>
              </a:moveTo>
              <a:lnTo>
                <a:pt x="85265" y="180827"/>
              </a:lnTo>
              <a:lnTo>
                <a:pt x="85265" y="0"/>
              </a:lnTo>
              <a:lnTo>
                <a:pt x="170530" y="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542700" y="1569308"/>
        <a:ext cx="12427" cy="12427"/>
      </dsp:txXfrm>
    </dsp:sp>
    <dsp:sp modelId="{EAEB6B48-4841-4FBF-AA8D-3D489D398311}">
      <dsp:nvSpPr>
        <dsp:cNvPr id="0" name=""/>
        <dsp:cNvSpPr/>
      </dsp:nvSpPr>
      <dsp:spPr>
        <a:xfrm>
          <a:off x="1463648" y="1665935"/>
          <a:ext cx="170530" cy="162822"/>
        </a:xfrm>
        <a:custGeom>
          <a:avLst/>
          <a:gdLst/>
          <a:ahLst/>
          <a:cxnLst/>
          <a:rect l="0" t="0" r="0" b="0"/>
          <a:pathLst>
            <a:path>
              <a:moveTo>
                <a:pt x="0" y="0"/>
              </a:moveTo>
              <a:lnTo>
                <a:pt x="85265" y="0"/>
              </a:lnTo>
              <a:lnTo>
                <a:pt x="85265" y="162822"/>
              </a:lnTo>
              <a:lnTo>
                <a:pt x="170530" y="162822"/>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543019" y="1741452"/>
        <a:ext cx="11788" cy="11788"/>
      </dsp:txXfrm>
    </dsp:sp>
    <dsp:sp modelId="{F3BC365C-97E8-4279-BA72-9D3C362CA99D}">
      <dsp:nvSpPr>
        <dsp:cNvPr id="0" name=""/>
        <dsp:cNvSpPr/>
      </dsp:nvSpPr>
      <dsp:spPr>
        <a:xfrm>
          <a:off x="425972" y="1620215"/>
          <a:ext cx="170530" cy="91440"/>
        </a:xfrm>
        <a:custGeom>
          <a:avLst/>
          <a:gdLst/>
          <a:ahLst/>
          <a:cxnLst/>
          <a:rect l="0" t="0" r="0" b="0"/>
          <a:pathLst>
            <a:path>
              <a:moveTo>
                <a:pt x="0" y="45720"/>
              </a:moveTo>
              <a:lnTo>
                <a:pt x="170530" y="4572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06973" y="1661672"/>
        <a:ext cx="8526" cy="8526"/>
      </dsp:txXfrm>
    </dsp:sp>
    <dsp:sp modelId="{9E7FB391-75CE-4B37-8EB4-CD4A24E966F7}">
      <dsp:nvSpPr>
        <dsp:cNvPr id="0" name=""/>
        <dsp:cNvSpPr/>
      </dsp:nvSpPr>
      <dsp:spPr>
        <a:xfrm rot="16200000">
          <a:off x="-556293" y="1455353"/>
          <a:ext cx="1543364" cy="421165"/>
        </a:xfrm>
        <a:prstGeom prst="rect">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smtClean="0">
              <a:solidFill>
                <a:schemeClr val="bg1"/>
              </a:solidFill>
              <a:latin typeface="Adobe Arabic" pitchFamily="18" charset="-78"/>
              <a:cs typeface="Adobe Arabic" pitchFamily="18" charset="-78"/>
            </a:rPr>
            <a:t>سیستم های حرارتی</a:t>
          </a:r>
          <a:endParaRPr lang="en-US" sz="2000" b="1" kern="1200" dirty="0">
            <a:solidFill>
              <a:schemeClr val="bg1"/>
            </a:solidFill>
            <a:latin typeface="Adobe Arabic" pitchFamily="18" charset="-78"/>
            <a:cs typeface="Adobe Arabic" pitchFamily="18" charset="-78"/>
          </a:endParaRPr>
        </a:p>
      </dsp:txBody>
      <dsp:txXfrm>
        <a:off x="-556293" y="1455353"/>
        <a:ext cx="1543364" cy="421165"/>
      </dsp:txXfrm>
    </dsp:sp>
    <dsp:sp modelId="{529A8D2D-465C-4AD5-A981-2B5232D60E47}">
      <dsp:nvSpPr>
        <dsp:cNvPr id="0" name=""/>
        <dsp:cNvSpPr/>
      </dsp:nvSpPr>
      <dsp:spPr>
        <a:xfrm>
          <a:off x="596502" y="1471389"/>
          <a:ext cx="867146" cy="389092"/>
        </a:xfrm>
        <a:prstGeom prst="rect">
          <a:avLst/>
        </a:prstGeom>
        <a:solidFill>
          <a:srgbClr val="DEBC9A"/>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fa-IR" sz="1200" b="1" kern="1200" dirty="0" smtClean="0">
              <a:latin typeface="Adobe Arabic" pitchFamily="18" charset="-78"/>
              <a:cs typeface="Adobe Arabic" pitchFamily="18" charset="-78"/>
            </a:rPr>
            <a:t>گرمایش و سرمایش ساختمان</a:t>
          </a:r>
          <a:endParaRPr lang="en-US" sz="1200" b="1" kern="1200" dirty="0">
            <a:latin typeface="Adobe Arabic" pitchFamily="18" charset="-78"/>
            <a:cs typeface="Adobe Arabic" pitchFamily="18" charset="-78"/>
          </a:endParaRPr>
        </a:p>
      </dsp:txBody>
      <dsp:txXfrm>
        <a:off x="596502" y="1471389"/>
        <a:ext cx="867146" cy="389092"/>
      </dsp:txXfrm>
    </dsp:sp>
    <dsp:sp modelId="{B608C4D4-5336-4AAF-BEC9-BD4C3FAEBA25}">
      <dsp:nvSpPr>
        <dsp:cNvPr id="0" name=""/>
        <dsp:cNvSpPr/>
      </dsp:nvSpPr>
      <dsp:spPr>
        <a:xfrm>
          <a:off x="1634179" y="1698781"/>
          <a:ext cx="1115251" cy="259954"/>
        </a:xfrm>
        <a:prstGeom prst="rect">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سیستم های غیر فعال</a:t>
          </a:r>
          <a:endParaRPr lang="en-US" sz="1200" b="1" kern="1200" dirty="0">
            <a:latin typeface="Adobe Arabic" pitchFamily="18" charset="-78"/>
            <a:cs typeface="Adobe Arabic" pitchFamily="18" charset="-78"/>
          </a:endParaRPr>
        </a:p>
      </dsp:txBody>
      <dsp:txXfrm>
        <a:off x="1634179" y="1698781"/>
        <a:ext cx="1115251" cy="259954"/>
      </dsp:txXfrm>
    </dsp:sp>
    <dsp:sp modelId="{68ADAC40-E5AE-48D8-94F6-523F0C507FF3}">
      <dsp:nvSpPr>
        <dsp:cNvPr id="0" name=""/>
        <dsp:cNvSpPr/>
      </dsp:nvSpPr>
      <dsp:spPr>
        <a:xfrm>
          <a:off x="1634179" y="1355131"/>
          <a:ext cx="1115251" cy="259954"/>
        </a:xfrm>
        <a:prstGeom prst="rect">
          <a:avLst/>
        </a:prstGeom>
        <a:solidFill>
          <a:srgbClr val="EAD5C0"/>
        </a:solidFill>
        <a:ln w="22225" cap="flat" cmpd="sng" algn="ctr">
          <a:solidFill>
            <a:schemeClr val="tx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سیستم های فعال</a:t>
          </a:r>
          <a:endParaRPr lang="en-US" sz="1400" b="1" kern="1200" dirty="0">
            <a:latin typeface="Adobe Arabic" pitchFamily="18" charset="-78"/>
            <a:cs typeface="Adobe Arabic" pitchFamily="18" charset="-78"/>
          </a:endParaRPr>
        </a:p>
      </dsp:txBody>
      <dsp:txXfrm>
        <a:off x="1634179" y="1355131"/>
        <a:ext cx="1115251" cy="259954"/>
      </dsp:txXfrm>
    </dsp:sp>
    <dsp:sp modelId="{B6AC469E-688B-4E03-A6DE-737A9981F2E1}">
      <dsp:nvSpPr>
        <dsp:cNvPr id="0" name=""/>
        <dsp:cNvSpPr/>
      </dsp:nvSpPr>
      <dsp:spPr>
        <a:xfrm>
          <a:off x="2919960" y="1331275"/>
          <a:ext cx="852651" cy="259954"/>
        </a:xfrm>
        <a:prstGeom prst="rect">
          <a:avLst/>
        </a:prstGeom>
        <a:solidFill>
          <a:srgbClr val="FF0000"/>
        </a:solidFill>
        <a:ln w="22225"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گرمایش فعال</a:t>
          </a:r>
          <a:endParaRPr lang="en-US" sz="1400" b="1" kern="1200" dirty="0">
            <a:latin typeface="Adobe Arabic" pitchFamily="18" charset="-78"/>
            <a:cs typeface="Adobe Arabic" pitchFamily="18" charset="-78"/>
          </a:endParaRPr>
        </a:p>
      </dsp:txBody>
      <dsp:txXfrm>
        <a:off x="2919960" y="1331275"/>
        <a:ext cx="852651" cy="259954"/>
      </dsp:txXfrm>
    </dsp:sp>
    <dsp:sp modelId="{DAC6A732-D3A1-4C97-A81D-B9888C19402B}">
      <dsp:nvSpPr>
        <dsp:cNvPr id="0" name=""/>
        <dsp:cNvSpPr/>
      </dsp:nvSpPr>
      <dsp:spPr>
        <a:xfrm>
          <a:off x="3943142" y="356445"/>
          <a:ext cx="852651" cy="259954"/>
        </a:xfrm>
        <a:prstGeom prst="rect">
          <a:avLst/>
        </a:prstGeom>
        <a:solidFill>
          <a:srgbClr val="FF8181"/>
        </a:solidFill>
        <a:ln w="22225"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کلکتورها</a:t>
          </a:r>
          <a:endParaRPr lang="en-US" sz="1200" b="1" kern="1200" dirty="0">
            <a:latin typeface="Adobe Arabic" pitchFamily="18" charset="-78"/>
            <a:cs typeface="Adobe Arabic" pitchFamily="18" charset="-78"/>
          </a:endParaRPr>
        </a:p>
      </dsp:txBody>
      <dsp:txXfrm>
        <a:off x="3943142" y="356445"/>
        <a:ext cx="852651" cy="259954"/>
      </dsp:txXfrm>
    </dsp:sp>
    <dsp:sp modelId="{C41A9172-6DDA-4F22-9949-FD4DFDFD911F}">
      <dsp:nvSpPr>
        <dsp:cNvPr id="0" name=""/>
        <dsp:cNvSpPr/>
      </dsp:nvSpPr>
      <dsp:spPr>
        <a:xfrm>
          <a:off x="3943142" y="681388"/>
          <a:ext cx="852651" cy="259954"/>
        </a:xfrm>
        <a:prstGeom prst="rect">
          <a:avLst/>
        </a:prstGeom>
        <a:solidFill>
          <a:srgbClr val="FF8181"/>
        </a:solidFill>
        <a:ln w="22225"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a-IR" sz="1100" b="1" kern="1200" dirty="0" smtClean="0">
              <a:latin typeface="Adobe Arabic" pitchFamily="18" charset="-78"/>
              <a:cs typeface="Adobe Arabic" pitchFamily="18" charset="-78"/>
            </a:rPr>
            <a:t>سیستم ذخیره گرمایی</a:t>
          </a:r>
          <a:endParaRPr lang="en-US" sz="1100" b="1" kern="1200" dirty="0">
            <a:latin typeface="Adobe Arabic" pitchFamily="18" charset="-78"/>
            <a:cs typeface="Adobe Arabic" pitchFamily="18" charset="-78"/>
          </a:endParaRPr>
        </a:p>
      </dsp:txBody>
      <dsp:txXfrm>
        <a:off x="3943142" y="681388"/>
        <a:ext cx="852651" cy="259954"/>
      </dsp:txXfrm>
    </dsp:sp>
    <dsp:sp modelId="{AC423CFD-9E67-4C8E-AA41-3131D7DB7375}">
      <dsp:nvSpPr>
        <dsp:cNvPr id="0" name=""/>
        <dsp:cNvSpPr/>
      </dsp:nvSpPr>
      <dsp:spPr>
        <a:xfrm>
          <a:off x="3947948" y="1006331"/>
          <a:ext cx="852651" cy="259954"/>
        </a:xfrm>
        <a:prstGeom prst="rect">
          <a:avLst/>
        </a:prstGeom>
        <a:solidFill>
          <a:srgbClr val="FF8181"/>
        </a:solidFill>
        <a:ln w="22225"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کانال عبور سیال</a:t>
          </a:r>
          <a:endParaRPr lang="en-US" sz="1200" b="1" kern="1200" dirty="0">
            <a:latin typeface="Adobe Arabic" pitchFamily="18" charset="-78"/>
            <a:cs typeface="Adobe Arabic" pitchFamily="18" charset="-78"/>
          </a:endParaRPr>
        </a:p>
      </dsp:txBody>
      <dsp:txXfrm>
        <a:off x="3947948" y="1006331"/>
        <a:ext cx="852651" cy="259954"/>
      </dsp:txXfrm>
    </dsp:sp>
    <dsp:sp modelId="{32F6DE01-D6EE-496E-AF08-EE5920468A00}">
      <dsp:nvSpPr>
        <dsp:cNvPr id="0" name=""/>
        <dsp:cNvSpPr/>
      </dsp:nvSpPr>
      <dsp:spPr>
        <a:xfrm>
          <a:off x="3943142" y="1331275"/>
          <a:ext cx="852651" cy="259954"/>
        </a:xfrm>
        <a:prstGeom prst="rect">
          <a:avLst/>
        </a:prstGeom>
        <a:solidFill>
          <a:srgbClr val="FF8181"/>
        </a:solidFill>
        <a:ln w="22225"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پمپ ها و دمپرها</a:t>
          </a:r>
          <a:endParaRPr lang="en-US" sz="1200" b="1" kern="1200" dirty="0">
            <a:latin typeface="Adobe Arabic" pitchFamily="18" charset="-78"/>
            <a:cs typeface="Adobe Arabic" pitchFamily="18" charset="-78"/>
          </a:endParaRPr>
        </a:p>
      </dsp:txBody>
      <dsp:txXfrm>
        <a:off x="3943142" y="1331275"/>
        <a:ext cx="852651" cy="259954"/>
      </dsp:txXfrm>
    </dsp:sp>
    <dsp:sp modelId="{F577E66B-F00D-4F05-8214-08774201E07B}">
      <dsp:nvSpPr>
        <dsp:cNvPr id="0" name=""/>
        <dsp:cNvSpPr/>
      </dsp:nvSpPr>
      <dsp:spPr>
        <a:xfrm>
          <a:off x="3943142" y="1656218"/>
          <a:ext cx="852651" cy="259954"/>
        </a:xfrm>
        <a:prstGeom prst="rect">
          <a:avLst/>
        </a:prstGeom>
        <a:solidFill>
          <a:srgbClr val="FF8181"/>
        </a:solidFill>
        <a:ln w="22225"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لوله ها و شیرآلات</a:t>
          </a:r>
          <a:endParaRPr lang="en-US" sz="1200" b="1" kern="1200" dirty="0">
            <a:latin typeface="Adobe Arabic" pitchFamily="18" charset="-78"/>
            <a:cs typeface="Adobe Arabic" pitchFamily="18" charset="-78"/>
          </a:endParaRPr>
        </a:p>
      </dsp:txBody>
      <dsp:txXfrm>
        <a:off x="3943142" y="1656218"/>
        <a:ext cx="852651" cy="259954"/>
      </dsp:txXfrm>
    </dsp:sp>
    <dsp:sp modelId="{E214F4C8-EE3F-4F5E-B6EA-9B91C3905007}">
      <dsp:nvSpPr>
        <dsp:cNvPr id="0" name=""/>
        <dsp:cNvSpPr/>
      </dsp:nvSpPr>
      <dsp:spPr>
        <a:xfrm>
          <a:off x="3943142" y="1981162"/>
          <a:ext cx="852651" cy="259954"/>
        </a:xfrm>
        <a:prstGeom prst="rect">
          <a:avLst/>
        </a:prstGeom>
        <a:solidFill>
          <a:srgbClr val="FF8181"/>
        </a:solidFill>
        <a:ln w="22225"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کنترل کننده ها</a:t>
          </a:r>
          <a:endParaRPr lang="en-US" sz="1200" b="1" kern="1200" dirty="0">
            <a:latin typeface="Adobe Arabic" pitchFamily="18" charset="-78"/>
            <a:cs typeface="Adobe Arabic" pitchFamily="18" charset="-78"/>
          </a:endParaRPr>
        </a:p>
      </dsp:txBody>
      <dsp:txXfrm>
        <a:off x="3943142" y="1981162"/>
        <a:ext cx="852651" cy="259954"/>
      </dsp:txXfrm>
    </dsp:sp>
    <dsp:sp modelId="{A45E19AC-0699-4B32-A08F-27585E01968C}">
      <dsp:nvSpPr>
        <dsp:cNvPr id="0" name=""/>
        <dsp:cNvSpPr/>
      </dsp:nvSpPr>
      <dsp:spPr>
        <a:xfrm>
          <a:off x="3943142" y="2306105"/>
          <a:ext cx="852651" cy="259954"/>
        </a:xfrm>
        <a:prstGeom prst="rect">
          <a:avLst/>
        </a:prstGeom>
        <a:solidFill>
          <a:srgbClr val="FF8181"/>
        </a:solidFill>
        <a:ln w="22225"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مبدل های حرارتی</a:t>
          </a:r>
          <a:endParaRPr lang="en-US" sz="1200" b="1" kern="1200" dirty="0">
            <a:latin typeface="Adobe Arabic" pitchFamily="18" charset="-78"/>
            <a:cs typeface="Adobe Arabic" pitchFamily="18" charset="-78"/>
          </a:endParaRPr>
        </a:p>
      </dsp:txBody>
      <dsp:txXfrm>
        <a:off x="3943142" y="2306105"/>
        <a:ext cx="852651" cy="25995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99AED9-6227-40B0-8710-807E75A87913}">
      <dsp:nvSpPr>
        <dsp:cNvPr id="0" name=""/>
        <dsp:cNvSpPr/>
      </dsp:nvSpPr>
      <dsp:spPr>
        <a:xfrm>
          <a:off x="4360303" y="2268851"/>
          <a:ext cx="172355" cy="492631"/>
        </a:xfrm>
        <a:custGeom>
          <a:avLst/>
          <a:gdLst/>
          <a:ahLst/>
          <a:cxnLst/>
          <a:rect l="0" t="0" r="0" b="0"/>
          <a:pathLst>
            <a:path>
              <a:moveTo>
                <a:pt x="0" y="0"/>
              </a:moveTo>
              <a:lnTo>
                <a:pt x="86177" y="0"/>
              </a:lnTo>
              <a:lnTo>
                <a:pt x="86177" y="492631"/>
              </a:lnTo>
              <a:lnTo>
                <a:pt x="172355" y="492631"/>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33433" y="2502119"/>
        <a:ext cx="26095" cy="26095"/>
      </dsp:txXfrm>
    </dsp:sp>
    <dsp:sp modelId="{539D472E-B3FE-48A1-A03A-92AC144A382F}">
      <dsp:nvSpPr>
        <dsp:cNvPr id="0" name=""/>
        <dsp:cNvSpPr/>
      </dsp:nvSpPr>
      <dsp:spPr>
        <a:xfrm>
          <a:off x="4360303" y="2268851"/>
          <a:ext cx="172355" cy="164210"/>
        </a:xfrm>
        <a:custGeom>
          <a:avLst/>
          <a:gdLst/>
          <a:ahLst/>
          <a:cxnLst/>
          <a:rect l="0" t="0" r="0" b="0"/>
          <a:pathLst>
            <a:path>
              <a:moveTo>
                <a:pt x="0" y="0"/>
              </a:moveTo>
              <a:lnTo>
                <a:pt x="86177" y="0"/>
              </a:lnTo>
              <a:lnTo>
                <a:pt x="86177" y="164210"/>
              </a:lnTo>
              <a:lnTo>
                <a:pt x="172355" y="16421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40529" y="2345005"/>
        <a:ext cx="11902" cy="11902"/>
      </dsp:txXfrm>
    </dsp:sp>
    <dsp:sp modelId="{E53E9E05-D0E8-472A-B0C8-733567D27D99}">
      <dsp:nvSpPr>
        <dsp:cNvPr id="0" name=""/>
        <dsp:cNvSpPr/>
      </dsp:nvSpPr>
      <dsp:spPr>
        <a:xfrm>
          <a:off x="4360303" y="2104641"/>
          <a:ext cx="172355" cy="164210"/>
        </a:xfrm>
        <a:custGeom>
          <a:avLst/>
          <a:gdLst/>
          <a:ahLst/>
          <a:cxnLst/>
          <a:rect l="0" t="0" r="0" b="0"/>
          <a:pathLst>
            <a:path>
              <a:moveTo>
                <a:pt x="0" y="164210"/>
              </a:moveTo>
              <a:lnTo>
                <a:pt x="86177" y="164210"/>
              </a:lnTo>
              <a:lnTo>
                <a:pt x="86177" y="0"/>
              </a:lnTo>
              <a:lnTo>
                <a:pt x="172355" y="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40529" y="2180795"/>
        <a:ext cx="11902" cy="11902"/>
      </dsp:txXfrm>
    </dsp:sp>
    <dsp:sp modelId="{EC7D1A9B-5B56-457A-9CE0-2CF1A2D388F0}">
      <dsp:nvSpPr>
        <dsp:cNvPr id="0" name=""/>
        <dsp:cNvSpPr/>
      </dsp:nvSpPr>
      <dsp:spPr>
        <a:xfrm>
          <a:off x="4360303" y="1776220"/>
          <a:ext cx="172355" cy="492631"/>
        </a:xfrm>
        <a:custGeom>
          <a:avLst/>
          <a:gdLst/>
          <a:ahLst/>
          <a:cxnLst/>
          <a:rect l="0" t="0" r="0" b="0"/>
          <a:pathLst>
            <a:path>
              <a:moveTo>
                <a:pt x="0" y="492631"/>
              </a:moveTo>
              <a:lnTo>
                <a:pt x="86177" y="492631"/>
              </a:lnTo>
              <a:lnTo>
                <a:pt x="86177" y="0"/>
              </a:lnTo>
              <a:lnTo>
                <a:pt x="172355" y="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33433" y="2009488"/>
        <a:ext cx="26095" cy="26095"/>
      </dsp:txXfrm>
    </dsp:sp>
    <dsp:sp modelId="{1B22A84E-E655-40C2-AF18-355897697320}">
      <dsp:nvSpPr>
        <dsp:cNvPr id="0" name=""/>
        <dsp:cNvSpPr/>
      </dsp:nvSpPr>
      <dsp:spPr>
        <a:xfrm>
          <a:off x="3326172" y="1529905"/>
          <a:ext cx="172355" cy="738946"/>
        </a:xfrm>
        <a:custGeom>
          <a:avLst/>
          <a:gdLst/>
          <a:ahLst/>
          <a:cxnLst/>
          <a:rect l="0" t="0" r="0" b="0"/>
          <a:pathLst>
            <a:path>
              <a:moveTo>
                <a:pt x="0" y="0"/>
              </a:moveTo>
              <a:lnTo>
                <a:pt x="86177" y="0"/>
              </a:lnTo>
              <a:lnTo>
                <a:pt x="86177" y="738946"/>
              </a:lnTo>
              <a:lnTo>
                <a:pt x="172355" y="738946"/>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393380" y="1880409"/>
        <a:ext cx="37939" cy="37939"/>
      </dsp:txXfrm>
    </dsp:sp>
    <dsp:sp modelId="{1E493ACC-CD48-4D07-85FD-1930391D546F}">
      <dsp:nvSpPr>
        <dsp:cNvPr id="0" name=""/>
        <dsp:cNvSpPr/>
      </dsp:nvSpPr>
      <dsp:spPr>
        <a:xfrm>
          <a:off x="4360303" y="790958"/>
          <a:ext cx="172355" cy="656841"/>
        </a:xfrm>
        <a:custGeom>
          <a:avLst/>
          <a:gdLst/>
          <a:ahLst/>
          <a:cxnLst/>
          <a:rect l="0" t="0" r="0" b="0"/>
          <a:pathLst>
            <a:path>
              <a:moveTo>
                <a:pt x="0" y="0"/>
              </a:moveTo>
              <a:lnTo>
                <a:pt x="86177" y="0"/>
              </a:lnTo>
              <a:lnTo>
                <a:pt x="86177" y="656841"/>
              </a:lnTo>
              <a:lnTo>
                <a:pt x="172355" y="656841"/>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429504" y="1102402"/>
        <a:ext cx="33953" cy="33953"/>
      </dsp:txXfrm>
    </dsp:sp>
    <dsp:sp modelId="{C2EF18D6-148E-4669-8AC5-B6A9EE5E83AD}">
      <dsp:nvSpPr>
        <dsp:cNvPr id="0" name=""/>
        <dsp:cNvSpPr/>
      </dsp:nvSpPr>
      <dsp:spPr>
        <a:xfrm>
          <a:off x="4360303" y="790958"/>
          <a:ext cx="172355" cy="328420"/>
        </a:xfrm>
        <a:custGeom>
          <a:avLst/>
          <a:gdLst/>
          <a:ahLst/>
          <a:cxnLst/>
          <a:rect l="0" t="0" r="0" b="0"/>
          <a:pathLst>
            <a:path>
              <a:moveTo>
                <a:pt x="0" y="0"/>
              </a:moveTo>
              <a:lnTo>
                <a:pt x="86177" y="0"/>
              </a:lnTo>
              <a:lnTo>
                <a:pt x="86177" y="328420"/>
              </a:lnTo>
              <a:lnTo>
                <a:pt x="172355" y="32842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37208" y="945896"/>
        <a:ext cx="18544" cy="18544"/>
      </dsp:txXfrm>
    </dsp:sp>
    <dsp:sp modelId="{0B2A5808-62F3-4AA6-8D3B-F95F1AE33A24}">
      <dsp:nvSpPr>
        <dsp:cNvPr id="0" name=""/>
        <dsp:cNvSpPr/>
      </dsp:nvSpPr>
      <dsp:spPr>
        <a:xfrm>
          <a:off x="4360303" y="745238"/>
          <a:ext cx="172355" cy="91440"/>
        </a:xfrm>
        <a:custGeom>
          <a:avLst/>
          <a:gdLst/>
          <a:ahLst/>
          <a:cxnLst/>
          <a:rect l="0" t="0" r="0" b="0"/>
          <a:pathLst>
            <a:path>
              <a:moveTo>
                <a:pt x="0" y="45720"/>
              </a:moveTo>
              <a:lnTo>
                <a:pt x="172355" y="4572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42172" y="786649"/>
        <a:ext cx="8617" cy="8617"/>
      </dsp:txXfrm>
    </dsp:sp>
    <dsp:sp modelId="{30C942BC-9FCA-493B-8762-5E429FA00192}">
      <dsp:nvSpPr>
        <dsp:cNvPr id="0" name=""/>
        <dsp:cNvSpPr/>
      </dsp:nvSpPr>
      <dsp:spPr>
        <a:xfrm>
          <a:off x="4360303" y="462537"/>
          <a:ext cx="172355" cy="328420"/>
        </a:xfrm>
        <a:custGeom>
          <a:avLst/>
          <a:gdLst/>
          <a:ahLst/>
          <a:cxnLst/>
          <a:rect l="0" t="0" r="0" b="0"/>
          <a:pathLst>
            <a:path>
              <a:moveTo>
                <a:pt x="0" y="328420"/>
              </a:moveTo>
              <a:lnTo>
                <a:pt x="86177" y="328420"/>
              </a:lnTo>
              <a:lnTo>
                <a:pt x="86177" y="0"/>
              </a:lnTo>
              <a:lnTo>
                <a:pt x="172355" y="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437208" y="617475"/>
        <a:ext cx="18544" cy="18544"/>
      </dsp:txXfrm>
    </dsp:sp>
    <dsp:sp modelId="{33BE7773-8633-40D0-8313-5FAE8C1FE4AC}">
      <dsp:nvSpPr>
        <dsp:cNvPr id="0" name=""/>
        <dsp:cNvSpPr/>
      </dsp:nvSpPr>
      <dsp:spPr>
        <a:xfrm>
          <a:off x="4360303" y="134116"/>
          <a:ext cx="172355" cy="656841"/>
        </a:xfrm>
        <a:custGeom>
          <a:avLst/>
          <a:gdLst/>
          <a:ahLst/>
          <a:cxnLst/>
          <a:rect l="0" t="0" r="0" b="0"/>
          <a:pathLst>
            <a:path>
              <a:moveTo>
                <a:pt x="0" y="656841"/>
              </a:moveTo>
              <a:lnTo>
                <a:pt x="86177" y="656841"/>
              </a:lnTo>
              <a:lnTo>
                <a:pt x="86177" y="0"/>
              </a:lnTo>
              <a:lnTo>
                <a:pt x="172355" y="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29504" y="445560"/>
        <a:ext cx="33953" cy="33953"/>
      </dsp:txXfrm>
    </dsp:sp>
    <dsp:sp modelId="{ACAA4E5D-9D43-437C-8882-DCB16B04FD10}">
      <dsp:nvSpPr>
        <dsp:cNvPr id="0" name=""/>
        <dsp:cNvSpPr/>
      </dsp:nvSpPr>
      <dsp:spPr>
        <a:xfrm>
          <a:off x="3326172" y="790958"/>
          <a:ext cx="172355" cy="738946"/>
        </a:xfrm>
        <a:custGeom>
          <a:avLst/>
          <a:gdLst/>
          <a:ahLst/>
          <a:cxnLst/>
          <a:rect l="0" t="0" r="0" b="0"/>
          <a:pathLst>
            <a:path>
              <a:moveTo>
                <a:pt x="0" y="738946"/>
              </a:moveTo>
              <a:lnTo>
                <a:pt x="86177" y="738946"/>
              </a:lnTo>
              <a:lnTo>
                <a:pt x="86177" y="0"/>
              </a:lnTo>
              <a:lnTo>
                <a:pt x="172355" y="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393380" y="1141462"/>
        <a:ext cx="37939" cy="37939"/>
      </dsp:txXfrm>
    </dsp:sp>
    <dsp:sp modelId="{B0B517E2-9763-4E3A-A2E7-09144BD4D6C4}">
      <dsp:nvSpPr>
        <dsp:cNvPr id="0" name=""/>
        <dsp:cNvSpPr/>
      </dsp:nvSpPr>
      <dsp:spPr>
        <a:xfrm>
          <a:off x="2026631" y="1365694"/>
          <a:ext cx="172355" cy="164210"/>
        </a:xfrm>
        <a:custGeom>
          <a:avLst/>
          <a:gdLst/>
          <a:ahLst/>
          <a:cxnLst/>
          <a:rect l="0" t="0" r="0" b="0"/>
          <a:pathLst>
            <a:path>
              <a:moveTo>
                <a:pt x="0" y="0"/>
              </a:moveTo>
              <a:lnTo>
                <a:pt x="86177" y="0"/>
              </a:lnTo>
              <a:lnTo>
                <a:pt x="86177" y="164210"/>
              </a:lnTo>
              <a:lnTo>
                <a:pt x="172355" y="16421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106857" y="1441848"/>
        <a:ext cx="11902" cy="11902"/>
      </dsp:txXfrm>
    </dsp:sp>
    <dsp:sp modelId="{EAEB6B48-4841-4FBF-AA8D-3D489D398311}">
      <dsp:nvSpPr>
        <dsp:cNvPr id="0" name=""/>
        <dsp:cNvSpPr/>
      </dsp:nvSpPr>
      <dsp:spPr>
        <a:xfrm>
          <a:off x="2026631" y="1201484"/>
          <a:ext cx="172355" cy="164210"/>
        </a:xfrm>
        <a:custGeom>
          <a:avLst/>
          <a:gdLst/>
          <a:ahLst/>
          <a:cxnLst/>
          <a:rect l="0" t="0" r="0" b="0"/>
          <a:pathLst>
            <a:path>
              <a:moveTo>
                <a:pt x="0" y="164210"/>
              </a:moveTo>
              <a:lnTo>
                <a:pt x="86177" y="164210"/>
              </a:lnTo>
              <a:lnTo>
                <a:pt x="86177" y="0"/>
              </a:lnTo>
              <a:lnTo>
                <a:pt x="172355" y="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106857" y="1277638"/>
        <a:ext cx="11902" cy="11902"/>
      </dsp:txXfrm>
    </dsp:sp>
    <dsp:sp modelId="{F3BC365C-97E8-4279-BA72-9D3C362CA99D}">
      <dsp:nvSpPr>
        <dsp:cNvPr id="0" name=""/>
        <dsp:cNvSpPr/>
      </dsp:nvSpPr>
      <dsp:spPr>
        <a:xfrm>
          <a:off x="977849" y="1319974"/>
          <a:ext cx="172355" cy="91440"/>
        </a:xfrm>
        <a:custGeom>
          <a:avLst/>
          <a:gdLst/>
          <a:ahLst/>
          <a:cxnLst/>
          <a:rect l="0" t="0" r="0" b="0"/>
          <a:pathLst>
            <a:path>
              <a:moveTo>
                <a:pt x="0" y="45720"/>
              </a:moveTo>
              <a:lnTo>
                <a:pt x="172355" y="4572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059718" y="1361385"/>
        <a:ext cx="8617" cy="8617"/>
      </dsp:txXfrm>
    </dsp:sp>
    <dsp:sp modelId="{9E7FB391-75CE-4B37-8EB4-CD4A24E966F7}">
      <dsp:nvSpPr>
        <dsp:cNvPr id="0" name=""/>
        <dsp:cNvSpPr/>
      </dsp:nvSpPr>
      <dsp:spPr>
        <a:xfrm rot="16200000">
          <a:off x="-469" y="1143469"/>
          <a:ext cx="1512187" cy="444450"/>
        </a:xfrm>
        <a:prstGeom prst="rect">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smtClean="0">
              <a:solidFill>
                <a:schemeClr val="bg1"/>
              </a:solidFill>
              <a:latin typeface="Adobe Arabic" pitchFamily="18" charset="-78"/>
              <a:cs typeface="Adobe Arabic" pitchFamily="18" charset="-78"/>
            </a:rPr>
            <a:t>سیستم های حرارتی</a:t>
          </a:r>
          <a:endParaRPr lang="en-US" sz="2000" b="1" kern="1200" dirty="0">
            <a:solidFill>
              <a:schemeClr val="bg1"/>
            </a:solidFill>
            <a:latin typeface="Adobe Arabic" pitchFamily="18" charset="-78"/>
            <a:cs typeface="Adobe Arabic" pitchFamily="18" charset="-78"/>
          </a:endParaRPr>
        </a:p>
      </dsp:txBody>
      <dsp:txXfrm>
        <a:off x="-469" y="1143469"/>
        <a:ext cx="1512187" cy="444450"/>
      </dsp:txXfrm>
    </dsp:sp>
    <dsp:sp modelId="{529A8D2D-465C-4AD5-A981-2B5232D60E47}">
      <dsp:nvSpPr>
        <dsp:cNvPr id="0" name=""/>
        <dsp:cNvSpPr/>
      </dsp:nvSpPr>
      <dsp:spPr>
        <a:xfrm>
          <a:off x="1150204" y="1169066"/>
          <a:ext cx="876426" cy="393256"/>
        </a:xfrm>
        <a:prstGeom prst="rect">
          <a:avLst/>
        </a:prstGeom>
        <a:solidFill>
          <a:srgbClr val="DEBC9A"/>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fa-IR" sz="1200" b="1" kern="1200" dirty="0" smtClean="0">
              <a:latin typeface="Adobe Arabic" pitchFamily="18" charset="-78"/>
              <a:cs typeface="Adobe Arabic" pitchFamily="18" charset="-78"/>
            </a:rPr>
            <a:t>گرمایش و سرمایش ساختمان</a:t>
          </a:r>
          <a:endParaRPr lang="en-US" sz="1200" b="1" kern="1200" dirty="0">
            <a:latin typeface="Adobe Arabic" pitchFamily="18" charset="-78"/>
            <a:cs typeface="Adobe Arabic" pitchFamily="18" charset="-78"/>
          </a:endParaRPr>
        </a:p>
      </dsp:txBody>
      <dsp:txXfrm>
        <a:off x="1150204" y="1169066"/>
        <a:ext cx="876426" cy="393256"/>
      </dsp:txXfrm>
    </dsp:sp>
    <dsp:sp modelId="{B608C4D4-5336-4AAF-BEC9-BD4C3FAEBA25}">
      <dsp:nvSpPr>
        <dsp:cNvPr id="0" name=""/>
        <dsp:cNvSpPr/>
      </dsp:nvSpPr>
      <dsp:spPr>
        <a:xfrm>
          <a:off x="2198986" y="1070116"/>
          <a:ext cx="1127185" cy="262736"/>
        </a:xfrm>
        <a:prstGeom prst="rect">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a-IR" sz="1600" b="1" kern="1200" dirty="0" smtClean="0">
              <a:latin typeface="Adobe Arabic" pitchFamily="18" charset="-78"/>
              <a:cs typeface="Adobe Arabic" pitchFamily="18" charset="-78"/>
            </a:rPr>
            <a:t>سیستم های فعال</a:t>
          </a:r>
          <a:endParaRPr lang="en-US" sz="1600" b="1" kern="1200" dirty="0">
            <a:latin typeface="Adobe Arabic" pitchFamily="18" charset="-78"/>
            <a:cs typeface="Adobe Arabic" pitchFamily="18" charset="-78"/>
          </a:endParaRPr>
        </a:p>
      </dsp:txBody>
      <dsp:txXfrm>
        <a:off x="2198986" y="1070116"/>
        <a:ext cx="1127185" cy="262736"/>
      </dsp:txXfrm>
    </dsp:sp>
    <dsp:sp modelId="{68ADAC40-E5AE-48D8-94F6-523F0C507FF3}">
      <dsp:nvSpPr>
        <dsp:cNvPr id="0" name=""/>
        <dsp:cNvSpPr/>
      </dsp:nvSpPr>
      <dsp:spPr>
        <a:xfrm>
          <a:off x="2198986" y="1398536"/>
          <a:ext cx="1127185" cy="262736"/>
        </a:xfrm>
        <a:prstGeom prst="rect">
          <a:avLst/>
        </a:prstGeom>
        <a:solidFill>
          <a:srgbClr val="EAD5C0"/>
        </a:solidFill>
        <a:ln w="22225" cap="flat" cmpd="sng" algn="ctr">
          <a:solidFill>
            <a:schemeClr val="tx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سیستم های غیر فعال</a:t>
          </a:r>
          <a:endParaRPr lang="en-US" sz="1400" b="1" kern="1200" dirty="0">
            <a:latin typeface="Adobe Arabic" pitchFamily="18" charset="-78"/>
            <a:cs typeface="Adobe Arabic" pitchFamily="18" charset="-78"/>
          </a:endParaRPr>
        </a:p>
      </dsp:txBody>
      <dsp:txXfrm>
        <a:off x="2198986" y="1398536"/>
        <a:ext cx="1127185" cy="262736"/>
      </dsp:txXfrm>
    </dsp:sp>
    <dsp:sp modelId="{B6AC469E-688B-4E03-A6DE-737A9981F2E1}">
      <dsp:nvSpPr>
        <dsp:cNvPr id="0" name=""/>
        <dsp:cNvSpPr/>
      </dsp:nvSpPr>
      <dsp:spPr>
        <a:xfrm>
          <a:off x="3498527" y="659590"/>
          <a:ext cx="861776" cy="262736"/>
        </a:xfrm>
        <a:prstGeom prst="rect">
          <a:avLst/>
        </a:prstGeom>
        <a:solidFill>
          <a:srgbClr val="FF0000"/>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گرمایش غیرفعال</a:t>
          </a:r>
          <a:endParaRPr lang="en-US" sz="1400" b="1" kern="1200" dirty="0">
            <a:latin typeface="Adobe Arabic" pitchFamily="18" charset="-78"/>
            <a:cs typeface="Adobe Arabic" pitchFamily="18" charset="-78"/>
          </a:endParaRPr>
        </a:p>
      </dsp:txBody>
      <dsp:txXfrm>
        <a:off x="3498527" y="659590"/>
        <a:ext cx="861776" cy="262736"/>
      </dsp:txXfrm>
    </dsp:sp>
    <dsp:sp modelId="{DAC6A732-D3A1-4C97-A81D-B9888C19402B}">
      <dsp:nvSpPr>
        <dsp:cNvPr id="0" name=""/>
        <dsp:cNvSpPr/>
      </dsp:nvSpPr>
      <dsp:spPr>
        <a:xfrm>
          <a:off x="4532658" y="2748"/>
          <a:ext cx="861776" cy="262736"/>
        </a:xfrm>
        <a:prstGeom prst="rect">
          <a:avLst/>
        </a:prstGeom>
        <a:solidFill>
          <a:srgbClr val="FF8181"/>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کسب مستقیم</a:t>
          </a:r>
          <a:endParaRPr lang="en-US" sz="1400" b="1" kern="1200" dirty="0">
            <a:latin typeface="Adobe Arabic" pitchFamily="18" charset="-78"/>
            <a:cs typeface="Adobe Arabic" pitchFamily="18" charset="-78"/>
          </a:endParaRPr>
        </a:p>
      </dsp:txBody>
      <dsp:txXfrm>
        <a:off x="4532658" y="2748"/>
        <a:ext cx="861776" cy="262736"/>
      </dsp:txXfrm>
    </dsp:sp>
    <dsp:sp modelId="{09973FA9-ABA0-4B1B-9664-5A97154512B0}">
      <dsp:nvSpPr>
        <dsp:cNvPr id="0" name=""/>
        <dsp:cNvSpPr/>
      </dsp:nvSpPr>
      <dsp:spPr>
        <a:xfrm>
          <a:off x="4532658" y="331169"/>
          <a:ext cx="861776" cy="262736"/>
        </a:xfrm>
        <a:prstGeom prst="rect">
          <a:avLst/>
        </a:prstGeom>
        <a:solidFill>
          <a:srgbClr val="FF8181"/>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دیوار ترومب</a:t>
          </a:r>
          <a:endParaRPr lang="en-US" sz="1400" b="1" kern="1200" dirty="0">
            <a:latin typeface="Adobe Arabic" pitchFamily="18" charset="-78"/>
            <a:cs typeface="Adobe Arabic" pitchFamily="18" charset="-78"/>
          </a:endParaRPr>
        </a:p>
      </dsp:txBody>
      <dsp:txXfrm>
        <a:off x="4532658" y="331169"/>
        <a:ext cx="861776" cy="262736"/>
      </dsp:txXfrm>
    </dsp:sp>
    <dsp:sp modelId="{C41A9172-6DDA-4F22-9949-FD4DFDFD911F}">
      <dsp:nvSpPr>
        <dsp:cNvPr id="0" name=""/>
        <dsp:cNvSpPr/>
      </dsp:nvSpPr>
      <dsp:spPr>
        <a:xfrm>
          <a:off x="4532658" y="659590"/>
          <a:ext cx="861776" cy="262736"/>
        </a:xfrm>
        <a:prstGeom prst="rect">
          <a:avLst/>
        </a:prstGeom>
        <a:solidFill>
          <a:srgbClr val="FF8181"/>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دیوار آبی</a:t>
          </a:r>
          <a:endParaRPr lang="en-US" sz="1400" b="1" kern="1200" dirty="0">
            <a:latin typeface="Adobe Arabic" pitchFamily="18" charset="-78"/>
            <a:cs typeface="Adobe Arabic" pitchFamily="18" charset="-78"/>
          </a:endParaRPr>
        </a:p>
      </dsp:txBody>
      <dsp:txXfrm>
        <a:off x="4532658" y="659590"/>
        <a:ext cx="861776" cy="262736"/>
      </dsp:txXfrm>
    </dsp:sp>
    <dsp:sp modelId="{AC423CFD-9E67-4C8E-AA41-3131D7DB7375}">
      <dsp:nvSpPr>
        <dsp:cNvPr id="0" name=""/>
        <dsp:cNvSpPr/>
      </dsp:nvSpPr>
      <dsp:spPr>
        <a:xfrm>
          <a:off x="4532658" y="988010"/>
          <a:ext cx="861776" cy="262736"/>
        </a:xfrm>
        <a:prstGeom prst="rect">
          <a:avLst/>
        </a:prstGeom>
        <a:solidFill>
          <a:srgbClr val="FF8181"/>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سیستم حوضچه ای</a:t>
          </a:r>
          <a:endParaRPr lang="en-US" sz="1200" b="1" kern="1200" dirty="0">
            <a:latin typeface="Adobe Arabic" pitchFamily="18" charset="-78"/>
            <a:cs typeface="Adobe Arabic" pitchFamily="18" charset="-78"/>
          </a:endParaRPr>
        </a:p>
      </dsp:txBody>
      <dsp:txXfrm>
        <a:off x="4532658" y="988010"/>
        <a:ext cx="861776" cy="262736"/>
      </dsp:txXfrm>
    </dsp:sp>
    <dsp:sp modelId="{119EB765-5F3C-4016-8D34-1B7AFF77673F}">
      <dsp:nvSpPr>
        <dsp:cNvPr id="0" name=""/>
        <dsp:cNvSpPr/>
      </dsp:nvSpPr>
      <dsp:spPr>
        <a:xfrm>
          <a:off x="4532658" y="1316431"/>
          <a:ext cx="861776" cy="262736"/>
        </a:xfrm>
        <a:prstGeom prst="rect">
          <a:avLst/>
        </a:prstGeom>
        <a:solidFill>
          <a:srgbClr val="FF8181"/>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سیستم گلخانه ای</a:t>
          </a:r>
          <a:endParaRPr lang="en-US" sz="1400" b="1" kern="1200" dirty="0">
            <a:latin typeface="Adobe Arabic" pitchFamily="18" charset="-78"/>
            <a:cs typeface="Adobe Arabic" pitchFamily="18" charset="-78"/>
          </a:endParaRPr>
        </a:p>
      </dsp:txBody>
      <dsp:txXfrm>
        <a:off x="4532658" y="1316431"/>
        <a:ext cx="861776" cy="262736"/>
      </dsp:txXfrm>
    </dsp:sp>
    <dsp:sp modelId="{13A7A281-6E05-4931-9112-EFA5D1FAAB6E}">
      <dsp:nvSpPr>
        <dsp:cNvPr id="0" name=""/>
        <dsp:cNvSpPr/>
      </dsp:nvSpPr>
      <dsp:spPr>
        <a:xfrm>
          <a:off x="3498527" y="2137483"/>
          <a:ext cx="861776" cy="262736"/>
        </a:xfrm>
        <a:prstGeom prst="rect">
          <a:avLst/>
        </a:prstGeom>
        <a:solidFill>
          <a:srgbClr val="009ED6"/>
        </a:solidFill>
        <a:ln w="22225"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سرمایش غیرفعال</a:t>
          </a:r>
          <a:endParaRPr lang="en-US" sz="1400" b="1" kern="1200" dirty="0">
            <a:latin typeface="Adobe Arabic" pitchFamily="18" charset="-78"/>
            <a:cs typeface="Adobe Arabic" pitchFamily="18" charset="-78"/>
          </a:endParaRPr>
        </a:p>
      </dsp:txBody>
      <dsp:txXfrm>
        <a:off x="3498527" y="2137483"/>
        <a:ext cx="861776" cy="262736"/>
      </dsp:txXfrm>
    </dsp:sp>
    <dsp:sp modelId="{4CBE89E0-53DD-4DA0-A286-CB0C850477EC}">
      <dsp:nvSpPr>
        <dsp:cNvPr id="0" name=""/>
        <dsp:cNvSpPr/>
      </dsp:nvSpPr>
      <dsp:spPr>
        <a:xfrm>
          <a:off x="4532658" y="1644852"/>
          <a:ext cx="861776" cy="262736"/>
        </a:xfrm>
        <a:prstGeom prst="rect">
          <a:avLst/>
        </a:prstGeom>
        <a:solidFill>
          <a:srgbClr val="43CEFF"/>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fa-IR" sz="900" b="1" kern="1200" dirty="0" smtClean="0">
              <a:latin typeface="Adobe Arabic" pitchFamily="18" charset="-78"/>
              <a:cs typeface="Adobe Arabic" pitchFamily="18" charset="-78"/>
            </a:rPr>
            <a:t>پنجره مناسب جهت تهویه</a:t>
          </a:r>
          <a:endParaRPr lang="en-US" sz="900" b="1" kern="1200" dirty="0">
            <a:latin typeface="Adobe Arabic" pitchFamily="18" charset="-78"/>
            <a:cs typeface="Adobe Arabic" pitchFamily="18" charset="-78"/>
          </a:endParaRPr>
        </a:p>
      </dsp:txBody>
      <dsp:txXfrm>
        <a:off x="4532658" y="1644852"/>
        <a:ext cx="861776" cy="262736"/>
      </dsp:txXfrm>
    </dsp:sp>
    <dsp:sp modelId="{C19C2219-0082-4661-A087-47DA5C95941F}">
      <dsp:nvSpPr>
        <dsp:cNvPr id="0" name=""/>
        <dsp:cNvSpPr/>
      </dsp:nvSpPr>
      <dsp:spPr>
        <a:xfrm>
          <a:off x="4532658" y="1973273"/>
          <a:ext cx="861776" cy="262736"/>
        </a:xfrm>
        <a:prstGeom prst="rect">
          <a:avLst/>
        </a:prstGeom>
        <a:solidFill>
          <a:srgbClr val="43CEFF"/>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سایه بان</a:t>
          </a:r>
          <a:endParaRPr lang="en-US" sz="1400" b="1" kern="1200" dirty="0">
            <a:latin typeface="Adobe Arabic" pitchFamily="18" charset="-78"/>
            <a:cs typeface="Adobe Arabic" pitchFamily="18" charset="-78"/>
          </a:endParaRPr>
        </a:p>
      </dsp:txBody>
      <dsp:txXfrm>
        <a:off x="4532658" y="1973273"/>
        <a:ext cx="861776" cy="262736"/>
      </dsp:txXfrm>
    </dsp:sp>
    <dsp:sp modelId="{29877FC3-7EA9-406E-BDD3-7015E9341ADC}">
      <dsp:nvSpPr>
        <dsp:cNvPr id="0" name=""/>
        <dsp:cNvSpPr/>
      </dsp:nvSpPr>
      <dsp:spPr>
        <a:xfrm>
          <a:off x="4532658" y="2301693"/>
          <a:ext cx="861776" cy="262736"/>
        </a:xfrm>
        <a:prstGeom prst="rect">
          <a:avLst/>
        </a:prstGeom>
        <a:solidFill>
          <a:srgbClr val="43CEFF"/>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a-IR" sz="1100" b="1" kern="1200" dirty="0" smtClean="0">
              <a:latin typeface="Adobe Arabic" pitchFamily="18" charset="-78"/>
              <a:cs typeface="Adobe Arabic" pitchFamily="18" charset="-78"/>
            </a:rPr>
            <a:t>دیوارهای موثر بر هوا</a:t>
          </a:r>
          <a:endParaRPr lang="en-US" sz="1100" b="1" kern="1200" dirty="0">
            <a:latin typeface="Adobe Arabic" pitchFamily="18" charset="-78"/>
            <a:cs typeface="Adobe Arabic" pitchFamily="18" charset="-78"/>
          </a:endParaRPr>
        </a:p>
      </dsp:txBody>
      <dsp:txXfrm>
        <a:off x="4532658" y="2301693"/>
        <a:ext cx="861776" cy="262736"/>
      </dsp:txXfrm>
    </dsp:sp>
    <dsp:sp modelId="{F62B3C83-4BA1-4B44-9CDF-29E4A6FF89BB}">
      <dsp:nvSpPr>
        <dsp:cNvPr id="0" name=""/>
        <dsp:cNvSpPr/>
      </dsp:nvSpPr>
      <dsp:spPr>
        <a:xfrm>
          <a:off x="4532658" y="2630114"/>
          <a:ext cx="861776" cy="262736"/>
        </a:xfrm>
        <a:prstGeom prst="rect">
          <a:avLst/>
        </a:prstGeom>
        <a:solidFill>
          <a:srgbClr val="43CEFF"/>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دودکش حرارتی</a:t>
          </a:r>
          <a:endParaRPr lang="en-US" sz="1400" b="1" kern="1200" dirty="0">
            <a:latin typeface="Adobe Arabic" pitchFamily="18" charset="-78"/>
            <a:cs typeface="Adobe Arabic" pitchFamily="18" charset="-78"/>
          </a:endParaRPr>
        </a:p>
      </dsp:txBody>
      <dsp:txXfrm>
        <a:off x="4532658" y="2630114"/>
        <a:ext cx="861776" cy="262736"/>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3D091-90A4-4EEE-B82E-35D05F0B5F71}">
      <dsp:nvSpPr>
        <dsp:cNvPr id="0" name=""/>
        <dsp:cNvSpPr/>
      </dsp:nvSpPr>
      <dsp:spPr>
        <a:xfrm>
          <a:off x="1083886" y="1091227"/>
          <a:ext cx="703663" cy="703663"/>
        </a:xfrm>
        <a:prstGeom prst="round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533400" rtl="1">
            <a:lnSpc>
              <a:spcPct val="90000"/>
            </a:lnSpc>
            <a:spcBef>
              <a:spcPct val="0"/>
            </a:spcBef>
            <a:spcAft>
              <a:spcPct val="35000"/>
            </a:spcAft>
          </a:pPr>
          <a:r>
            <a:rPr lang="fa-IR" sz="1200" b="1" kern="1200" dirty="0" smtClean="0">
              <a:cs typeface="B Nazanin"/>
            </a:rPr>
            <a:t>گردآورنده های تخت</a:t>
          </a:r>
          <a:endParaRPr lang="en-US" sz="1200" b="1" kern="1200" dirty="0"/>
        </a:p>
      </dsp:txBody>
      <dsp:txXfrm>
        <a:off x="1118236" y="1125577"/>
        <a:ext cx="634963" cy="634963"/>
      </dsp:txXfrm>
    </dsp:sp>
    <dsp:sp modelId="{D3C42658-8946-4330-AD3F-9E992D26CE9C}">
      <dsp:nvSpPr>
        <dsp:cNvPr id="0" name=""/>
        <dsp:cNvSpPr/>
      </dsp:nvSpPr>
      <dsp:spPr>
        <a:xfrm rot="16200000">
          <a:off x="1188922" y="844432"/>
          <a:ext cx="493590" cy="0"/>
        </a:xfrm>
        <a:custGeom>
          <a:avLst/>
          <a:gdLst/>
          <a:ahLst/>
          <a:cxnLst/>
          <a:rect l="0" t="0" r="0" b="0"/>
          <a:pathLst>
            <a:path>
              <a:moveTo>
                <a:pt x="0" y="0"/>
              </a:moveTo>
              <a:lnTo>
                <a:pt x="493590" y="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8E232D-04AD-4B06-9B57-BC664B3F269E}">
      <dsp:nvSpPr>
        <dsp:cNvPr id="0" name=""/>
        <dsp:cNvSpPr/>
      </dsp:nvSpPr>
      <dsp:spPr>
        <a:xfrm>
          <a:off x="1079774" y="126182"/>
          <a:ext cx="711886" cy="471454"/>
        </a:xfrm>
        <a:prstGeom prst="round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444500">
            <a:lnSpc>
              <a:spcPct val="90000"/>
            </a:lnSpc>
            <a:spcBef>
              <a:spcPct val="0"/>
            </a:spcBef>
            <a:spcAft>
              <a:spcPct val="35000"/>
            </a:spcAft>
          </a:pPr>
          <a:r>
            <a:rPr lang="fa-IR" sz="1000" b="1" kern="1200" dirty="0" smtClean="0">
              <a:cs typeface="B Nazanin"/>
            </a:rPr>
            <a:t>کلکتور با آب چکه</a:t>
          </a:r>
          <a:endParaRPr lang="en-US" sz="1000" b="1" kern="1200" dirty="0"/>
        </a:p>
      </dsp:txBody>
      <dsp:txXfrm>
        <a:off x="1102788" y="149196"/>
        <a:ext cx="665858" cy="425426"/>
      </dsp:txXfrm>
    </dsp:sp>
    <dsp:sp modelId="{211AB35D-65D0-4D00-8F2A-40E593934FDB}">
      <dsp:nvSpPr>
        <dsp:cNvPr id="0" name=""/>
        <dsp:cNvSpPr/>
      </dsp:nvSpPr>
      <dsp:spPr>
        <a:xfrm rot="1800000">
          <a:off x="1771118" y="1707508"/>
          <a:ext cx="245276" cy="0"/>
        </a:xfrm>
        <a:custGeom>
          <a:avLst/>
          <a:gdLst/>
          <a:ahLst/>
          <a:cxnLst/>
          <a:rect l="0" t="0" r="0" b="0"/>
          <a:pathLst>
            <a:path>
              <a:moveTo>
                <a:pt x="0" y="0"/>
              </a:moveTo>
              <a:lnTo>
                <a:pt x="245276" y="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2E2A81-39DB-45BD-A238-E2F5D04600C0}">
      <dsp:nvSpPr>
        <dsp:cNvPr id="0" name=""/>
        <dsp:cNvSpPr/>
      </dsp:nvSpPr>
      <dsp:spPr>
        <a:xfrm>
          <a:off x="1999965" y="1747906"/>
          <a:ext cx="744110" cy="471454"/>
        </a:xfrm>
        <a:prstGeom prst="round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fa-IR" sz="1100" b="1" kern="1200" dirty="0" smtClean="0">
              <a:cs typeface="B Nazanin"/>
            </a:rPr>
            <a:t>کلکتور با هوا</a:t>
          </a:r>
          <a:endParaRPr lang="en-US" sz="1100" b="1" kern="1200" dirty="0"/>
        </a:p>
      </dsp:txBody>
      <dsp:txXfrm>
        <a:off x="2022979" y="1770920"/>
        <a:ext cx="698082" cy="425426"/>
      </dsp:txXfrm>
    </dsp:sp>
    <dsp:sp modelId="{DAF3E4E2-A105-4E5F-88FA-CEFED92A9BBE}">
      <dsp:nvSpPr>
        <dsp:cNvPr id="0" name=""/>
        <dsp:cNvSpPr/>
      </dsp:nvSpPr>
      <dsp:spPr>
        <a:xfrm rot="9000000">
          <a:off x="829006" y="1714484"/>
          <a:ext cx="273179" cy="0"/>
        </a:xfrm>
        <a:custGeom>
          <a:avLst/>
          <a:gdLst/>
          <a:ahLst/>
          <a:cxnLst/>
          <a:rect l="0" t="0" r="0" b="0"/>
          <a:pathLst>
            <a:path>
              <a:moveTo>
                <a:pt x="0" y="0"/>
              </a:moveTo>
              <a:lnTo>
                <a:pt x="273179" y="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CD2D8C-521D-490C-9F25-F57830C7A551}">
      <dsp:nvSpPr>
        <dsp:cNvPr id="0" name=""/>
        <dsp:cNvSpPr/>
      </dsp:nvSpPr>
      <dsp:spPr>
        <a:xfrm>
          <a:off x="151524" y="1747906"/>
          <a:ext cx="695781" cy="471454"/>
        </a:xfrm>
        <a:prstGeom prst="round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444500">
            <a:lnSpc>
              <a:spcPct val="90000"/>
            </a:lnSpc>
            <a:spcBef>
              <a:spcPct val="0"/>
            </a:spcBef>
            <a:spcAft>
              <a:spcPct val="35000"/>
            </a:spcAft>
          </a:pPr>
          <a:r>
            <a:rPr lang="fa-IR" sz="1000" b="1" kern="1200" dirty="0" smtClean="0">
              <a:cs typeface="B Nazanin"/>
            </a:rPr>
            <a:t>کلکتور با مایع</a:t>
          </a:r>
          <a:r>
            <a:rPr lang="en-US" sz="1000" b="1" kern="1200" dirty="0" smtClean="0">
              <a:cs typeface="B Nazanin"/>
            </a:rPr>
            <a:t>  </a:t>
          </a:r>
          <a:endParaRPr lang="en-US" sz="1000" b="1" kern="1200" dirty="0"/>
        </a:p>
      </dsp:txBody>
      <dsp:txXfrm>
        <a:off x="174538" y="1770920"/>
        <a:ext cx="649753" cy="425426"/>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ADC94-D626-4F19-B975-53F8F1F201D9}">
      <dsp:nvSpPr>
        <dsp:cNvPr id="0" name=""/>
        <dsp:cNvSpPr/>
      </dsp:nvSpPr>
      <dsp:spPr>
        <a:xfrm>
          <a:off x="1653025" y="1333500"/>
          <a:ext cx="291512" cy="1110946"/>
        </a:xfrm>
        <a:custGeom>
          <a:avLst/>
          <a:gdLst/>
          <a:ahLst/>
          <a:cxnLst/>
          <a:rect l="0" t="0" r="0" b="0"/>
          <a:pathLst>
            <a:path>
              <a:moveTo>
                <a:pt x="0" y="0"/>
              </a:moveTo>
              <a:lnTo>
                <a:pt x="145756" y="0"/>
              </a:lnTo>
              <a:lnTo>
                <a:pt x="145756" y="1110946"/>
              </a:lnTo>
              <a:lnTo>
                <a:pt x="291512" y="1110946"/>
              </a:lnTo>
            </a:path>
          </a:pathLst>
        </a:custGeom>
        <a:noFill/>
        <a:ln w="2222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770067" y="1860259"/>
        <a:ext cx="57427" cy="57427"/>
      </dsp:txXfrm>
    </dsp:sp>
    <dsp:sp modelId="{E0014E33-998C-48F7-9F8F-FB63E1028584}">
      <dsp:nvSpPr>
        <dsp:cNvPr id="0" name=""/>
        <dsp:cNvSpPr/>
      </dsp:nvSpPr>
      <dsp:spPr>
        <a:xfrm>
          <a:off x="1653025" y="1333500"/>
          <a:ext cx="291512" cy="555473"/>
        </a:xfrm>
        <a:custGeom>
          <a:avLst/>
          <a:gdLst/>
          <a:ahLst/>
          <a:cxnLst/>
          <a:rect l="0" t="0" r="0" b="0"/>
          <a:pathLst>
            <a:path>
              <a:moveTo>
                <a:pt x="0" y="0"/>
              </a:moveTo>
              <a:lnTo>
                <a:pt x="145756" y="0"/>
              </a:lnTo>
              <a:lnTo>
                <a:pt x="145756" y="555473"/>
              </a:lnTo>
              <a:lnTo>
                <a:pt x="291512" y="555473"/>
              </a:lnTo>
            </a:path>
          </a:pathLst>
        </a:custGeom>
        <a:noFill/>
        <a:ln w="2222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783098" y="1595553"/>
        <a:ext cx="31365" cy="31365"/>
      </dsp:txXfrm>
    </dsp:sp>
    <dsp:sp modelId="{EF0AEF48-3ED6-40B7-8B80-16C6835E4500}">
      <dsp:nvSpPr>
        <dsp:cNvPr id="0" name=""/>
        <dsp:cNvSpPr/>
      </dsp:nvSpPr>
      <dsp:spPr>
        <a:xfrm>
          <a:off x="1653025" y="1287779"/>
          <a:ext cx="291512" cy="91440"/>
        </a:xfrm>
        <a:custGeom>
          <a:avLst/>
          <a:gdLst/>
          <a:ahLst/>
          <a:cxnLst/>
          <a:rect l="0" t="0" r="0" b="0"/>
          <a:pathLst>
            <a:path>
              <a:moveTo>
                <a:pt x="0" y="45720"/>
              </a:moveTo>
              <a:lnTo>
                <a:pt x="291512" y="45720"/>
              </a:lnTo>
            </a:path>
          </a:pathLst>
        </a:custGeom>
        <a:noFill/>
        <a:ln w="2222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791493" y="1326212"/>
        <a:ext cx="14575" cy="14575"/>
      </dsp:txXfrm>
    </dsp:sp>
    <dsp:sp modelId="{DC9A4EF4-155A-4F73-A01F-F3EEC0F4F4DF}">
      <dsp:nvSpPr>
        <dsp:cNvPr id="0" name=""/>
        <dsp:cNvSpPr/>
      </dsp:nvSpPr>
      <dsp:spPr>
        <a:xfrm>
          <a:off x="1653025" y="778026"/>
          <a:ext cx="291512" cy="555473"/>
        </a:xfrm>
        <a:custGeom>
          <a:avLst/>
          <a:gdLst/>
          <a:ahLst/>
          <a:cxnLst/>
          <a:rect l="0" t="0" r="0" b="0"/>
          <a:pathLst>
            <a:path>
              <a:moveTo>
                <a:pt x="0" y="555473"/>
              </a:moveTo>
              <a:lnTo>
                <a:pt x="145756" y="555473"/>
              </a:lnTo>
              <a:lnTo>
                <a:pt x="145756" y="0"/>
              </a:lnTo>
              <a:lnTo>
                <a:pt x="291512" y="0"/>
              </a:lnTo>
            </a:path>
          </a:pathLst>
        </a:custGeom>
        <a:noFill/>
        <a:ln w="2222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783098" y="1040080"/>
        <a:ext cx="31365" cy="31365"/>
      </dsp:txXfrm>
    </dsp:sp>
    <dsp:sp modelId="{D8FD6CE8-6ABE-4DD9-B055-B170AFD302B0}">
      <dsp:nvSpPr>
        <dsp:cNvPr id="0" name=""/>
        <dsp:cNvSpPr/>
      </dsp:nvSpPr>
      <dsp:spPr>
        <a:xfrm>
          <a:off x="1653025" y="222553"/>
          <a:ext cx="291512" cy="1110946"/>
        </a:xfrm>
        <a:custGeom>
          <a:avLst/>
          <a:gdLst/>
          <a:ahLst/>
          <a:cxnLst/>
          <a:rect l="0" t="0" r="0" b="0"/>
          <a:pathLst>
            <a:path>
              <a:moveTo>
                <a:pt x="0" y="1110946"/>
              </a:moveTo>
              <a:lnTo>
                <a:pt x="145756" y="1110946"/>
              </a:lnTo>
              <a:lnTo>
                <a:pt x="145756" y="0"/>
              </a:lnTo>
              <a:lnTo>
                <a:pt x="291512" y="0"/>
              </a:lnTo>
            </a:path>
          </a:pathLst>
        </a:custGeom>
        <a:noFill/>
        <a:ln w="2222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770067" y="749313"/>
        <a:ext cx="57427" cy="57427"/>
      </dsp:txXfrm>
    </dsp:sp>
    <dsp:sp modelId="{54DBE353-FEE6-4009-AC41-FBC0FD86DD5D}">
      <dsp:nvSpPr>
        <dsp:cNvPr id="0" name=""/>
        <dsp:cNvSpPr/>
      </dsp:nvSpPr>
      <dsp:spPr>
        <a:xfrm rot="16200000">
          <a:off x="261419" y="1111310"/>
          <a:ext cx="2338833" cy="444378"/>
        </a:xfrm>
        <a:prstGeom prst="rect">
          <a:avLst/>
        </a:prstGeom>
        <a:gradFill rotWithShape="0">
          <a:gsLst>
            <a:gs pos="0">
              <a:schemeClr val="accent1">
                <a:hueOff val="0"/>
                <a:satOff val="0"/>
                <a:lumOff val="0"/>
                <a:alphaOff val="0"/>
                <a:tint val="83000"/>
                <a:shade val="100000"/>
                <a:alpha val="100000"/>
                <a:hueMod val="100000"/>
                <a:satMod val="220000"/>
                <a:lumMod val="90000"/>
              </a:schemeClr>
            </a:gs>
            <a:gs pos="76000">
              <a:schemeClr val="accent1">
                <a:hueOff val="0"/>
                <a:satOff val="0"/>
                <a:lumOff val="0"/>
                <a:alphaOff val="0"/>
                <a:shade val="100000"/>
              </a:schemeClr>
            </a:gs>
            <a:gs pos="100000">
              <a:schemeClr val="accent1">
                <a:hueOff val="0"/>
                <a:satOff val="0"/>
                <a:lumOff val="0"/>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fa-IR" sz="3100" b="1" kern="1200" dirty="0" smtClean="0">
              <a:solidFill>
                <a:srgbClr val="92D050"/>
              </a:solidFill>
              <a:latin typeface="Adobe Arabic" pitchFamily="18" charset="-78"/>
              <a:cs typeface="Adobe Arabic" pitchFamily="18" charset="-78"/>
            </a:rPr>
            <a:t>مزایا</a:t>
          </a:r>
          <a:endParaRPr lang="en-US" sz="3100" b="1" kern="1200" dirty="0">
            <a:solidFill>
              <a:srgbClr val="92D050"/>
            </a:solidFill>
            <a:latin typeface="Adobe Arabic" pitchFamily="18" charset="-78"/>
            <a:cs typeface="Adobe Arabic" pitchFamily="18" charset="-78"/>
          </a:endParaRPr>
        </a:p>
      </dsp:txBody>
      <dsp:txXfrm>
        <a:off x="261419" y="1111310"/>
        <a:ext cx="2338833" cy="444378"/>
      </dsp:txXfrm>
    </dsp:sp>
    <dsp:sp modelId="{E2E2987C-AB08-4E97-82CF-1C9275C946ED}">
      <dsp:nvSpPr>
        <dsp:cNvPr id="0" name=""/>
        <dsp:cNvSpPr/>
      </dsp:nvSpPr>
      <dsp:spPr>
        <a:xfrm>
          <a:off x="1944537" y="364"/>
          <a:ext cx="1457561" cy="444378"/>
        </a:xfrm>
        <a:prstGeom prst="rect">
          <a:avLst/>
        </a:prstGeom>
        <a:gradFill rotWithShape="0">
          <a:gsLst>
            <a:gs pos="0">
              <a:schemeClr val="accent1">
                <a:hueOff val="0"/>
                <a:satOff val="0"/>
                <a:lumOff val="0"/>
                <a:alphaOff val="0"/>
                <a:tint val="83000"/>
                <a:shade val="100000"/>
                <a:alpha val="100000"/>
                <a:hueMod val="100000"/>
                <a:satMod val="220000"/>
                <a:lumMod val="90000"/>
              </a:schemeClr>
            </a:gs>
            <a:gs pos="76000">
              <a:schemeClr val="accent1">
                <a:hueOff val="0"/>
                <a:satOff val="0"/>
                <a:lumOff val="0"/>
                <a:alphaOff val="0"/>
                <a:shade val="100000"/>
              </a:schemeClr>
            </a:gs>
            <a:gs pos="100000">
              <a:schemeClr val="accent1">
                <a:hueOff val="0"/>
                <a:satOff val="0"/>
                <a:lumOff val="0"/>
                <a:alphaOff val="0"/>
                <a:shade val="93000"/>
                <a:alpha val="100000"/>
                <a:satMod val="100000"/>
                <a:lumMod val="93000"/>
              </a:schemeClr>
            </a:gs>
          </a:gsLst>
          <a:path path="circle">
            <a:fillToRect l="15000" t="15000" r="100000" b="100000"/>
          </a:path>
        </a:gradFill>
        <a:ln>
          <a:noFill/>
        </a:ln>
        <a:effectLst>
          <a:outerShdw blurRad="50800" dist="12700" dir="528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گرمایش ارزان و در دسترس</a:t>
          </a:r>
          <a:endParaRPr lang="en-US" sz="1200" b="1" kern="1200" dirty="0">
            <a:latin typeface="Adobe Arabic" pitchFamily="18" charset="-78"/>
            <a:cs typeface="Adobe Arabic" pitchFamily="18" charset="-78"/>
          </a:endParaRPr>
        </a:p>
      </dsp:txBody>
      <dsp:txXfrm>
        <a:off x="1944537" y="364"/>
        <a:ext cx="1457561" cy="444378"/>
      </dsp:txXfrm>
    </dsp:sp>
    <dsp:sp modelId="{E0D90C9C-8321-4584-A229-70236435A529}">
      <dsp:nvSpPr>
        <dsp:cNvPr id="0" name=""/>
        <dsp:cNvSpPr/>
      </dsp:nvSpPr>
      <dsp:spPr>
        <a:xfrm>
          <a:off x="1944537" y="555837"/>
          <a:ext cx="1457561" cy="444378"/>
        </a:xfrm>
        <a:prstGeom prst="rect">
          <a:avLst/>
        </a:prstGeom>
        <a:gradFill rotWithShape="0">
          <a:gsLst>
            <a:gs pos="0">
              <a:schemeClr val="accent1">
                <a:hueOff val="0"/>
                <a:satOff val="0"/>
                <a:lumOff val="0"/>
                <a:alphaOff val="0"/>
                <a:tint val="83000"/>
                <a:shade val="100000"/>
                <a:alpha val="100000"/>
                <a:hueMod val="100000"/>
                <a:satMod val="220000"/>
                <a:lumMod val="90000"/>
              </a:schemeClr>
            </a:gs>
            <a:gs pos="76000">
              <a:schemeClr val="accent1">
                <a:hueOff val="0"/>
                <a:satOff val="0"/>
                <a:lumOff val="0"/>
                <a:alphaOff val="0"/>
                <a:shade val="100000"/>
              </a:schemeClr>
            </a:gs>
            <a:gs pos="100000">
              <a:schemeClr val="accent1">
                <a:hueOff val="0"/>
                <a:satOff val="0"/>
                <a:lumOff val="0"/>
                <a:alphaOff val="0"/>
                <a:shade val="93000"/>
                <a:alpha val="100000"/>
                <a:satMod val="100000"/>
                <a:lumMod val="93000"/>
              </a:schemeClr>
            </a:gs>
          </a:gsLst>
          <a:path path="circle">
            <a:fillToRect l="15000" t="15000" r="100000" b="100000"/>
          </a:path>
        </a:gradFill>
        <a:ln>
          <a:noFill/>
        </a:ln>
        <a:effectLst>
          <a:outerShdw blurRad="50800" dist="12700" dir="528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عدم ایجاد آلودگی محیط زیست</a:t>
          </a:r>
          <a:endParaRPr lang="en-US" sz="1200" b="1" kern="1200" dirty="0">
            <a:latin typeface="Adobe Arabic" pitchFamily="18" charset="-78"/>
            <a:cs typeface="Adobe Arabic" pitchFamily="18" charset="-78"/>
          </a:endParaRPr>
        </a:p>
      </dsp:txBody>
      <dsp:txXfrm>
        <a:off x="1944537" y="555837"/>
        <a:ext cx="1457561" cy="444378"/>
      </dsp:txXfrm>
    </dsp:sp>
    <dsp:sp modelId="{E8FC32C5-1C10-4D46-96DE-4836EBB1DE61}">
      <dsp:nvSpPr>
        <dsp:cNvPr id="0" name=""/>
        <dsp:cNvSpPr/>
      </dsp:nvSpPr>
      <dsp:spPr>
        <a:xfrm>
          <a:off x="1944537" y="1111310"/>
          <a:ext cx="1457561" cy="444378"/>
        </a:xfrm>
        <a:prstGeom prst="rect">
          <a:avLst/>
        </a:prstGeom>
        <a:gradFill rotWithShape="0">
          <a:gsLst>
            <a:gs pos="0">
              <a:schemeClr val="accent1">
                <a:hueOff val="0"/>
                <a:satOff val="0"/>
                <a:lumOff val="0"/>
                <a:alphaOff val="0"/>
                <a:tint val="83000"/>
                <a:shade val="100000"/>
                <a:alpha val="100000"/>
                <a:hueMod val="100000"/>
                <a:satMod val="220000"/>
                <a:lumMod val="90000"/>
              </a:schemeClr>
            </a:gs>
            <a:gs pos="76000">
              <a:schemeClr val="accent1">
                <a:hueOff val="0"/>
                <a:satOff val="0"/>
                <a:lumOff val="0"/>
                <a:alphaOff val="0"/>
                <a:shade val="100000"/>
              </a:schemeClr>
            </a:gs>
            <a:gs pos="100000">
              <a:schemeClr val="accent1">
                <a:hueOff val="0"/>
                <a:satOff val="0"/>
                <a:lumOff val="0"/>
                <a:alphaOff val="0"/>
                <a:shade val="93000"/>
                <a:alpha val="100000"/>
                <a:satMod val="100000"/>
                <a:lumMod val="93000"/>
              </a:schemeClr>
            </a:gs>
          </a:gsLst>
          <a:path path="circle">
            <a:fillToRect l="15000" t="15000" r="100000" b="100000"/>
          </a:path>
        </a:gradFill>
        <a:ln>
          <a:noFill/>
        </a:ln>
        <a:effectLst>
          <a:outerShdw blurRad="50800" dist="12700" dir="528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ایجاد دماهای مختلف در انواع مختلف این سیستمها</a:t>
          </a:r>
          <a:endParaRPr lang="en-US" sz="1200" b="1" kern="1200" dirty="0">
            <a:latin typeface="Adobe Arabic" pitchFamily="18" charset="-78"/>
            <a:cs typeface="Adobe Arabic" pitchFamily="18" charset="-78"/>
          </a:endParaRPr>
        </a:p>
      </dsp:txBody>
      <dsp:txXfrm>
        <a:off x="1944537" y="1111310"/>
        <a:ext cx="1457561" cy="444378"/>
      </dsp:txXfrm>
    </dsp:sp>
    <dsp:sp modelId="{08618A7E-D92F-4387-82F9-629BD9600E6C}">
      <dsp:nvSpPr>
        <dsp:cNvPr id="0" name=""/>
        <dsp:cNvSpPr/>
      </dsp:nvSpPr>
      <dsp:spPr>
        <a:xfrm>
          <a:off x="1944537" y="1666783"/>
          <a:ext cx="1457561" cy="444378"/>
        </a:xfrm>
        <a:prstGeom prst="rect">
          <a:avLst/>
        </a:prstGeom>
        <a:gradFill rotWithShape="0">
          <a:gsLst>
            <a:gs pos="0">
              <a:schemeClr val="accent1">
                <a:hueOff val="0"/>
                <a:satOff val="0"/>
                <a:lumOff val="0"/>
                <a:alphaOff val="0"/>
                <a:tint val="83000"/>
                <a:shade val="100000"/>
                <a:alpha val="100000"/>
                <a:hueMod val="100000"/>
                <a:satMod val="220000"/>
                <a:lumMod val="90000"/>
              </a:schemeClr>
            </a:gs>
            <a:gs pos="76000">
              <a:schemeClr val="accent1">
                <a:hueOff val="0"/>
                <a:satOff val="0"/>
                <a:lumOff val="0"/>
                <a:alphaOff val="0"/>
                <a:shade val="100000"/>
              </a:schemeClr>
            </a:gs>
            <a:gs pos="100000">
              <a:schemeClr val="accent1">
                <a:hueOff val="0"/>
                <a:satOff val="0"/>
                <a:lumOff val="0"/>
                <a:alphaOff val="0"/>
                <a:shade val="93000"/>
                <a:alpha val="100000"/>
                <a:satMod val="100000"/>
                <a:lumMod val="93000"/>
              </a:schemeClr>
            </a:gs>
          </a:gsLst>
          <a:path path="circle">
            <a:fillToRect l="15000" t="15000" r="100000" b="100000"/>
          </a:path>
        </a:gradFill>
        <a:ln>
          <a:noFill/>
        </a:ln>
        <a:effectLst>
          <a:outerShdw blurRad="50800" dist="12700" dir="528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مناسب برای گرمایش و  سرمایش</a:t>
          </a:r>
          <a:endParaRPr lang="en-US" sz="1200" b="1" kern="1200" dirty="0">
            <a:latin typeface="Adobe Arabic" pitchFamily="18" charset="-78"/>
            <a:cs typeface="Adobe Arabic" pitchFamily="18" charset="-78"/>
          </a:endParaRPr>
        </a:p>
      </dsp:txBody>
      <dsp:txXfrm>
        <a:off x="1944537" y="1666783"/>
        <a:ext cx="1457561" cy="444378"/>
      </dsp:txXfrm>
    </dsp:sp>
    <dsp:sp modelId="{2CDFF998-8D14-4E70-BCD4-ADBECCC2C3B3}">
      <dsp:nvSpPr>
        <dsp:cNvPr id="0" name=""/>
        <dsp:cNvSpPr/>
      </dsp:nvSpPr>
      <dsp:spPr>
        <a:xfrm>
          <a:off x="1944537" y="2222256"/>
          <a:ext cx="1457561" cy="444378"/>
        </a:xfrm>
        <a:prstGeom prst="rect">
          <a:avLst/>
        </a:prstGeom>
        <a:gradFill rotWithShape="0">
          <a:gsLst>
            <a:gs pos="0">
              <a:schemeClr val="accent1">
                <a:hueOff val="0"/>
                <a:satOff val="0"/>
                <a:lumOff val="0"/>
                <a:alphaOff val="0"/>
                <a:tint val="83000"/>
                <a:shade val="100000"/>
                <a:alpha val="100000"/>
                <a:hueMod val="100000"/>
                <a:satMod val="220000"/>
                <a:lumMod val="90000"/>
              </a:schemeClr>
            </a:gs>
            <a:gs pos="76000">
              <a:schemeClr val="accent1">
                <a:hueOff val="0"/>
                <a:satOff val="0"/>
                <a:lumOff val="0"/>
                <a:alphaOff val="0"/>
                <a:shade val="100000"/>
              </a:schemeClr>
            </a:gs>
            <a:gs pos="100000">
              <a:schemeClr val="accent1">
                <a:hueOff val="0"/>
                <a:satOff val="0"/>
                <a:lumOff val="0"/>
                <a:alphaOff val="0"/>
                <a:shade val="93000"/>
                <a:alpha val="100000"/>
                <a:satMod val="100000"/>
                <a:lumMod val="93000"/>
              </a:schemeClr>
            </a:gs>
          </a:gsLst>
          <a:path path="circle">
            <a:fillToRect l="15000" t="15000" r="100000" b="100000"/>
          </a:path>
        </a:gradFill>
        <a:ln>
          <a:noFill/>
        </a:ln>
        <a:effectLst>
          <a:outerShdw blurRad="50800" dist="12700" dir="528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a-IR" sz="1100" b="1" kern="1200" dirty="0" smtClean="0">
              <a:latin typeface="Adobe Arabic" pitchFamily="18" charset="-78"/>
              <a:cs typeface="Adobe Arabic" pitchFamily="18" charset="-78"/>
            </a:rPr>
            <a:t>نیاز به سیال انتقال حرارت با دمای جوش پایین</a:t>
          </a:r>
          <a:endParaRPr lang="en-US" sz="1100" b="1" kern="1200" dirty="0">
            <a:latin typeface="Adobe Arabic" pitchFamily="18" charset="-78"/>
            <a:cs typeface="Adobe Arabic" pitchFamily="18" charset="-78"/>
          </a:endParaRPr>
        </a:p>
      </dsp:txBody>
      <dsp:txXfrm>
        <a:off x="1944537" y="2222256"/>
        <a:ext cx="1457561" cy="4443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fa-IR" sz="1600" b="1" kern="1200" dirty="0" smtClean="0">
              <a:latin typeface="Adobe Arabic" pitchFamily="18" charset="-78"/>
              <a:cs typeface="Adobe Arabic" pitchFamily="18" charset="-78"/>
            </a:rPr>
            <a:t>بستر شناسی</a:t>
          </a:r>
          <a:endParaRPr lang="en-US" sz="1600" b="1" kern="1200" dirty="0">
            <a:latin typeface="Adobe Arabic" pitchFamily="18" charset="-78"/>
            <a:cs typeface="Adobe Arabic" pitchFamily="18" charset="-78"/>
          </a:endParaRPr>
        </a:p>
      </dsp:txBody>
      <dsp:txXfrm>
        <a:off x="87943" y="14667"/>
        <a:ext cx="1273546" cy="460886"/>
      </dsp:txXfrm>
    </dsp:sp>
    <dsp:sp modelId="{A37FE8A8-C0FC-4112-9691-C0E7F2E8C239}">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334049" y="652671"/>
          <a:ext cx="1041779" cy="311733"/>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ویژگی های جغرافیایی</a:t>
          </a:r>
          <a:endParaRPr lang="en-US" sz="950" b="1" kern="1200" dirty="0">
            <a:latin typeface="Adobe Arabic" pitchFamily="18" charset="-78"/>
            <a:cs typeface="Adobe Arabic" pitchFamily="18" charset="-78"/>
          </a:endParaRPr>
        </a:p>
      </dsp:txBody>
      <dsp:txXfrm>
        <a:off x="343179" y="661801"/>
        <a:ext cx="1023519" cy="293473"/>
      </dsp:txXfrm>
    </dsp:sp>
    <dsp:sp modelId="{7327A21F-FBF3-4FFB-AA49-57252446DE80}">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127182"/>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فرهنگی</a:t>
          </a:r>
          <a:endParaRPr lang="en-US" sz="1000" b="1" kern="1200" dirty="0">
            <a:latin typeface="Adobe Arabic" pitchFamily="18" charset="-78"/>
            <a:cs typeface="Adobe Arabic" pitchFamily="18" charset="-78"/>
          </a:endParaRPr>
        </a:p>
      </dsp:txBody>
      <dsp:txXfrm>
        <a:off x="343179" y="1136312"/>
        <a:ext cx="1023519" cy="293473"/>
      </dsp:txXfrm>
    </dsp:sp>
    <dsp:sp modelId="{BA8B5D0C-97E1-418D-9CB2-222E47D0C24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6312BB85-C699-4004-A48C-474A371FB59E}">
      <dsp:nvSpPr>
        <dsp:cNvPr id="0" name=""/>
        <dsp:cNvSpPr/>
      </dsp:nvSpPr>
      <dsp:spPr>
        <a:xfrm>
          <a:off x="334049" y="1601693"/>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تاریخی</a:t>
          </a:r>
          <a:endParaRPr lang="en-US" sz="1000" b="1" kern="1200" dirty="0">
            <a:latin typeface="Adobe Arabic" pitchFamily="18" charset="-78"/>
            <a:cs typeface="Adobe Arabic" pitchFamily="18" charset="-78"/>
          </a:endParaRPr>
        </a:p>
      </dsp:txBody>
      <dsp:txXfrm>
        <a:off x="343179" y="1610823"/>
        <a:ext cx="1023519" cy="293473"/>
      </dsp:txXfrm>
    </dsp:sp>
    <dsp:sp modelId="{5C78198C-E3E6-4739-A2FB-D8438428A14C}">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521A5656-453A-412F-8F98-576212271FDD}">
      <dsp:nvSpPr>
        <dsp:cNvPr id="0" name=""/>
        <dsp:cNvSpPr/>
      </dsp:nvSpPr>
      <dsp:spPr>
        <a:xfrm>
          <a:off x="334049" y="2076204"/>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اقلیمی</a:t>
          </a:r>
          <a:endParaRPr lang="en-US" sz="1000" b="1" kern="1200" dirty="0">
            <a:latin typeface="Adobe Arabic" pitchFamily="18" charset="-78"/>
            <a:cs typeface="Adobe Arabic" pitchFamily="18" charset="-78"/>
          </a:endParaRPr>
        </a:p>
      </dsp:txBody>
      <dsp:txXfrm>
        <a:off x="343179" y="2085334"/>
        <a:ext cx="1023519" cy="29347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ADC94-D626-4F19-B975-53F8F1F201D9}">
      <dsp:nvSpPr>
        <dsp:cNvPr id="0" name=""/>
        <dsp:cNvSpPr/>
      </dsp:nvSpPr>
      <dsp:spPr>
        <a:xfrm>
          <a:off x="1653025" y="1333500"/>
          <a:ext cx="291512" cy="1110946"/>
        </a:xfrm>
        <a:custGeom>
          <a:avLst/>
          <a:gdLst/>
          <a:ahLst/>
          <a:cxnLst/>
          <a:rect l="0" t="0" r="0" b="0"/>
          <a:pathLst>
            <a:path>
              <a:moveTo>
                <a:pt x="0" y="0"/>
              </a:moveTo>
              <a:lnTo>
                <a:pt x="145756" y="0"/>
              </a:lnTo>
              <a:lnTo>
                <a:pt x="145756" y="1110946"/>
              </a:lnTo>
              <a:lnTo>
                <a:pt x="291512" y="1110946"/>
              </a:lnTo>
            </a:path>
          </a:pathLst>
        </a:custGeom>
        <a:noFill/>
        <a:ln w="2222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770067" y="1860259"/>
        <a:ext cx="57427" cy="57427"/>
      </dsp:txXfrm>
    </dsp:sp>
    <dsp:sp modelId="{E0014E33-998C-48F7-9F8F-FB63E1028584}">
      <dsp:nvSpPr>
        <dsp:cNvPr id="0" name=""/>
        <dsp:cNvSpPr/>
      </dsp:nvSpPr>
      <dsp:spPr>
        <a:xfrm>
          <a:off x="1653025" y="1333500"/>
          <a:ext cx="291512" cy="555473"/>
        </a:xfrm>
        <a:custGeom>
          <a:avLst/>
          <a:gdLst/>
          <a:ahLst/>
          <a:cxnLst/>
          <a:rect l="0" t="0" r="0" b="0"/>
          <a:pathLst>
            <a:path>
              <a:moveTo>
                <a:pt x="0" y="0"/>
              </a:moveTo>
              <a:lnTo>
                <a:pt x="145756" y="0"/>
              </a:lnTo>
              <a:lnTo>
                <a:pt x="145756" y="555473"/>
              </a:lnTo>
              <a:lnTo>
                <a:pt x="291512" y="555473"/>
              </a:lnTo>
            </a:path>
          </a:pathLst>
        </a:custGeom>
        <a:noFill/>
        <a:ln w="2222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783098" y="1595553"/>
        <a:ext cx="31365" cy="31365"/>
      </dsp:txXfrm>
    </dsp:sp>
    <dsp:sp modelId="{EF0AEF48-3ED6-40B7-8B80-16C6835E4500}">
      <dsp:nvSpPr>
        <dsp:cNvPr id="0" name=""/>
        <dsp:cNvSpPr/>
      </dsp:nvSpPr>
      <dsp:spPr>
        <a:xfrm>
          <a:off x="1653025" y="1287779"/>
          <a:ext cx="291512" cy="91440"/>
        </a:xfrm>
        <a:custGeom>
          <a:avLst/>
          <a:gdLst/>
          <a:ahLst/>
          <a:cxnLst/>
          <a:rect l="0" t="0" r="0" b="0"/>
          <a:pathLst>
            <a:path>
              <a:moveTo>
                <a:pt x="0" y="45720"/>
              </a:moveTo>
              <a:lnTo>
                <a:pt x="291512" y="45720"/>
              </a:lnTo>
            </a:path>
          </a:pathLst>
        </a:custGeom>
        <a:noFill/>
        <a:ln w="2222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791493" y="1326212"/>
        <a:ext cx="14575" cy="14575"/>
      </dsp:txXfrm>
    </dsp:sp>
    <dsp:sp modelId="{DC9A4EF4-155A-4F73-A01F-F3EEC0F4F4DF}">
      <dsp:nvSpPr>
        <dsp:cNvPr id="0" name=""/>
        <dsp:cNvSpPr/>
      </dsp:nvSpPr>
      <dsp:spPr>
        <a:xfrm>
          <a:off x="1653025" y="778026"/>
          <a:ext cx="291512" cy="555473"/>
        </a:xfrm>
        <a:custGeom>
          <a:avLst/>
          <a:gdLst/>
          <a:ahLst/>
          <a:cxnLst/>
          <a:rect l="0" t="0" r="0" b="0"/>
          <a:pathLst>
            <a:path>
              <a:moveTo>
                <a:pt x="0" y="555473"/>
              </a:moveTo>
              <a:lnTo>
                <a:pt x="145756" y="555473"/>
              </a:lnTo>
              <a:lnTo>
                <a:pt x="145756" y="0"/>
              </a:lnTo>
              <a:lnTo>
                <a:pt x="291512" y="0"/>
              </a:lnTo>
            </a:path>
          </a:pathLst>
        </a:custGeom>
        <a:noFill/>
        <a:ln w="2222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783098" y="1040080"/>
        <a:ext cx="31365" cy="31365"/>
      </dsp:txXfrm>
    </dsp:sp>
    <dsp:sp modelId="{D8FD6CE8-6ABE-4DD9-B055-B170AFD302B0}">
      <dsp:nvSpPr>
        <dsp:cNvPr id="0" name=""/>
        <dsp:cNvSpPr/>
      </dsp:nvSpPr>
      <dsp:spPr>
        <a:xfrm>
          <a:off x="1653025" y="222553"/>
          <a:ext cx="291512" cy="1110946"/>
        </a:xfrm>
        <a:custGeom>
          <a:avLst/>
          <a:gdLst/>
          <a:ahLst/>
          <a:cxnLst/>
          <a:rect l="0" t="0" r="0" b="0"/>
          <a:pathLst>
            <a:path>
              <a:moveTo>
                <a:pt x="0" y="1110946"/>
              </a:moveTo>
              <a:lnTo>
                <a:pt x="145756" y="1110946"/>
              </a:lnTo>
              <a:lnTo>
                <a:pt x="145756" y="0"/>
              </a:lnTo>
              <a:lnTo>
                <a:pt x="291512" y="0"/>
              </a:lnTo>
            </a:path>
          </a:pathLst>
        </a:custGeom>
        <a:noFill/>
        <a:ln w="22225"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770067" y="749313"/>
        <a:ext cx="57427" cy="57427"/>
      </dsp:txXfrm>
    </dsp:sp>
    <dsp:sp modelId="{54DBE353-FEE6-4009-AC41-FBC0FD86DD5D}">
      <dsp:nvSpPr>
        <dsp:cNvPr id="0" name=""/>
        <dsp:cNvSpPr/>
      </dsp:nvSpPr>
      <dsp:spPr>
        <a:xfrm rot="16200000">
          <a:off x="261419" y="1111310"/>
          <a:ext cx="2338833" cy="444378"/>
        </a:xfrm>
        <a:prstGeom prst="rect">
          <a:avLst/>
        </a:prstGeom>
        <a:gradFill rotWithShape="0">
          <a:gsLst>
            <a:gs pos="0">
              <a:schemeClr val="accent1">
                <a:hueOff val="0"/>
                <a:satOff val="0"/>
                <a:lumOff val="0"/>
                <a:alphaOff val="0"/>
                <a:tint val="83000"/>
                <a:shade val="100000"/>
                <a:alpha val="100000"/>
                <a:hueMod val="100000"/>
                <a:satMod val="220000"/>
                <a:lumMod val="90000"/>
              </a:schemeClr>
            </a:gs>
            <a:gs pos="76000">
              <a:schemeClr val="accent1">
                <a:hueOff val="0"/>
                <a:satOff val="0"/>
                <a:lumOff val="0"/>
                <a:alphaOff val="0"/>
                <a:shade val="100000"/>
              </a:schemeClr>
            </a:gs>
            <a:gs pos="100000">
              <a:schemeClr val="accent1">
                <a:hueOff val="0"/>
                <a:satOff val="0"/>
                <a:lumOff val="0"/>
                <a:alphaOff val="0"/>
                <a:shade val="93000"/>
                <a:alpha val="100000"/>
                <a:satMod val="100000"/>
                <a:lumMod val="93000"/>
              </a:schemeClr>
            </a:gs>
          </a:gsLst>
          <a:path path="circle">
            <a:fillToRect l="15000" t="15000" r="100000" b="100000"/>
          </a:path>
        </a:gradFill>
        <a:ln>
          <a:noFill/>
        </a:ln>
        <a:effectLst>
          <a:outerShdw blurRad="38100" dist="381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fa-IR" sz="3100" b="1" kern="1200" dirty="0" smtClean="0">
              <a:solidFill>
                <a:srgbClr val="C00000"/>
              </a:solidFill>
              <a:latin typeface="Adobe Arabic" pitchFamily="18" charset="-78"/>
              <a:cs typeface="Adobe Arabic" pitchFamily="18" charset="-78"/>
            </a:rPr>
            <a:t>معایب</a:t>
          </a:r>
          <a:endParaRPr lang="en-US" sz="3100" b="1" kern="1200" dirty="0">
            <a:solidFill>
              <a:srgbClr val="C00000"/>
            </a:solidFill>
            <a:latin typeface="Adobe Arabic" pitchFamily="18" charset="-78"/>
            <a:cs typeface="Adobe Arabic" pitchFamily="18" charset="-78"/>
          </a:endParaRPr>
        </a:p>
      </dsp:txBody>
      <dsp:txXfrm>
        <a:off x="261419" y="1111310"/>
        <a:ext cx="2338833" cy="444378"/>
      </dsp:txXfrm>
    </dsp:sp>
    <dsp:sp modelId="{E2E2987C-AB08-4E97-82CF-1C9275C946ED}">
      <dsp:nvSpPr>
        <dsp:cNvPr id="0" name=""/>
        <dsp:cNvSpPr/>
      </dsp:nvSpPr>
      <dsp:spPr>
        <a:xfrm>
          <a:off x="1944537" y="364"/>
          <a:ext cx="1457561" cy="444378"/>
        </a:xfrm>
        <a:prstGeom prst="rect">
          <a:avLst/>
        </a:prstGeom>
        <a:gradFill rotWithShape="0">
          <a:gsLst>
            <a:gs pos="0">
              <a:schemeClr val="accent1">
                <a:hueOff val="0"/>
                <a:satOff val="0"/>
                <a:lumOff val="0"/>
                <a:alphaOff val="0"/>
                <a:tint val="83000"/>
                <a:shade val="100000"/>
                <a:alpha val="100000"/>
                <a:hueMod val="100000"/>
                <a:satMod val="220000"/>
                <a:lumMod val="90000"/>
              </a:schemeClr>
            </a:gs>
            <a:gs pos="76000">
              <a:schemeClr val="accent1">
                <a:hueOff val="0"/>
                <a:satOff val="0"/>
                <a:lumOff val="0"/>
                <a:alphaOff val="0"/>
                <a:shade val="100000"/>
              </a:schemeClr>
            </a:gs>
            <a:gs pos="100000">
              <a:schemeClr val="accent1">
                <a:hueOff val="0"/>
                <a:satOff val="0"/>
                <a:lumOff val="0"/>
                <a:alphaOff val="0"/>
                <a:shade val="93000"/>
                <a:alpha val="100000"/>
                <a:satMod val="100000"/>
                <a:lumMod val="93000"/>
              </a:schemeClr>
            </a:gs>
          </a:gsLst>
          <a:path path="circle">
            <a:fillToRect l="15000" t="15000" r="100000" b="100000"/>
          </a:path>
        </a:gradFill>
        <a:ln>
          <a:noFill/>
        </a:ln>
        <a:effectLst>
          <a:outerShdw blurRad="50800" dist="12700" dir="528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هزینه بالا در ایجاد سرمایش</a:t>
          </a:r>
          <a:endParaRPr lang="en-US" sz="1200" b="1" kern="1200" dirty="0">
            <a:latin typeface="Adobe Arabic" pitchFamily="18" charset="-78"/>
            <a:cs typeface="Adobe Arabic" pitchFamily="18" charset="-78"/>
          </a:endParaRPr>
        </a:p>
      </dsp:txBody>
      <dsp:txXfrm>
        <a:off x="1944537" y="364"/>
        <a:ext cx="1457561" cy="444378"/>
      </dsp:txXfrm>
    </dsp:sp>
    <dsp:sp modelId="{E0D90C9C-8321-4584-A229-70236435A529}">
      <dsp:nvSpPr>
        <dsp:cNvPr id="0" name=""/>
        <dsp:cNvSpPr/>
      </dsp:nvSpPr>
      <dsp:spPr>
        <a:xfrm>
          <a:off x="1944537" y="555837"/>
          <a:ext cx="1457561" cy="444378"/>
        </a:xfrm>
        <a:prstGeom prst="rect">
          <a:avLst/>
        </a:prstGeom>
        <a:gradFill rotWithShape="0">
          <a:gsLst>
            <a:gs pos="0">
              <a:schemeClr val="accent1">
                <a:hueOff val="0"/>
                <a:satOff val="0"/>
                <a:lumOff val="0"/>
                <a:alphaOff val="0"/>
                <a:tint val="83000"/>
                <a:shade val="100000"/>
                <a:alpha val="100000"/>
                <a:hueMod val="100000"/>
                <a:satMod val="220000"/>
                <a:lumMod val="90000"/>
              </a:schemeClr>
            </a:gs>
            <a:gs pos="76000">
              <a:schemeClr val="accent1">
                <a:hueOff val="0"/>
                <a:satOff val="0"/>
                <a:lumOff val="0"/>
                <a:alphaOff val="0"/>
                <a:shade val="100000"/>
              </a:schemeClr>
            </a:gs>
            <a:gs pos="100000">
              <a:schemeClr val="accent1">
                <a:hueOff val="0"/>
                <a:satOff val="0"/>
                <a:lumOff val="0"/>
                <a:alphaOff val="0"/>
                <a:shade val="93000"/>
                <a:alpha val="100000"/>
                <a:satMod val="100000"/>
                <a:lumMod val="93000"/>
              </a:schemeClr>
            </a:gs>
          </a:gsLst>
          <a:path path="circle">
            <a:fillToRect l="15000" t="15000" r="100000" b="100000"/>
          </a:path>
        </a:gradFill>
        <a:ln>
          <a:noFill/>
        </a:ln>
        <a:effectLst>
          <a:outerShdw blurRad="50800" dist="12700" dir="528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عدم امکان کنترل کامل</a:t>
          </a:r>
          <a:endParaRPr lang="en-US" sz="1200" b="1" kern="1200" dirty="0">
            <a:latin typeface="Adobe Arabic" pitchFamily="18" charset="-78"/>
            <a:cs typeface="Adobe Arabic" pitchFamily="18" charset="-78"/>
          </a:endParaRPr>
        </a:p>
      </dsp:txBody>
      <dsp:txXfrm>
        <a:off x="1944537" y="555837"/>
        <a:ext cx="1457561" cy="444378"/>
      </dsp:txXfrm>
    </dsp:sp>
    <dsp:sp modelId="{E8FC32C5-1C10-4D46-96DE-4836EBB1DE61}">
      <dsp:nvSpPr>
        <dsp:cNvPr id="0" name=""/>
        <dsp:cNvSpPr/>
      </dsp:nvSpPr>
      <dsp:spPr>
        <a:xfrm>
          <a:off x="1944537" y="1111310"/>
          <a:ext cx="1457561" cy="444378"/>
        </a:xfrm>
        <a:prstGeom prst="rect">
          <a:avLst/>
        </a:prstGeom>
        <a:gradFill rotWithShape="0">
          <a:gsLst>
            <a:gs pos="0">
              <a:schemeClr val="accent1">
                <a:hueOff val="0"/>
                <a:satOff val="0"/>
                <a:lumOff val="0"/>
                <a:alphaOff val="0"/>
                <a:tint val="83000"/>
                <a:shade val="100000"/>
                <a:alpha val="100000"/>
                <a:hueMod val="100000"/>
                <a:satMod val="220000"/>
                <a:lumMod val="90000"/>
              </a:schemeClr>
            </a:gs>
            <a:gs pos="76000">
              <a:schemeClr val="accent1">
                <a:hueOff val="0"/>
                <a:satOff val="0"/>
                <a:lumOff val="0"/>
                <a:alphaOff val="0"/>
                <a:shade val="100000"/>
              </a:schemeClr>
            </a:gs>
            <a:gs pos="100000">
              <a:schemeClr val="accent1">
                <a:hueOff val="0"/>
                <a:satOff val="0"/>
                <a:lumOff val="0"/>
                <a:alphaOff val="0"/>
                <a:shade val="93000"/>
                <a:alpha val="100000"/>
                <a:satMod val="100000"/>
                <a:lumMod val="93000"/>
              </a:schemeClr>
            </a:gs>
          </a:gsLst>
          <a:path path="circle">
            <a:fillToRect l="15000" t="15000" r="100000" b="100000"/>
          </a:path>
        </a:gradFill>
        <a:ln>
          <a:noFill/>
        </a:ln>
        <a:effectLst>
          <a:outerShdw blurRad="50800" dist="12700" dir="528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عدم کارایی در زمانهای نبود خورشید</a:t>
          </a:r>
          <a:endParaRPr lang="en-US" sz="1200" b="1" kern="1200" dirty="0">
            <a:latin typeface="Adobe Arabic" pitchFamily="18" charset="-78"/>
            <a:cs typeface="Adobe Arabic" pitchFamily="18" charset="-78"/>
          </a:endParaRPr>
        </a:p>
      </dsp:txBody>
      <dsp:txXfrm>
        <a:off x="1944537" y="1111310"/>
        <a:ext cx="1457561" cy="444378"/>
      </dsp:txXfrm>
    </dsp:sp>
    <dsp:sp modelId="{08618A7E-D92F-4387-82F9-629BD9600E6C}">
      <dsp:nvSpPr>
        <dsp:cNvPr id="0" name=""/>
        <dsp:cNvSpPr/>
      </dsp:nvSpPr>
      <dsp:spPr>
        <a:xfrm>
          <a:off x="1944537" y="1666783"/>
          <a:ext cx="1457561" cy="444378"/>
        </a:xfrm>
        <a:prstGeom prst="rect">
          <a:avLst/>
        </a:prstGeom>
        <a:gradFill rotWithShape="0">
          <a:gsLst>
            <a:gs pos="0">
              <a:schemeClr val="accent1">
                <a:hueOff val="0"/>
                <a:satOff val="0"/>
                <a:lumOff val="0"/>
                <a:alphaOff val="0"/>
                <a:tint val="83000"/>
                <a:shade val="100000"/>
                <a:alpha val="100000"/>
                <a:hueMod val="100000"/>
                <a:satMod val="220000"/>
                <a:lumMod val="90000"/>
              </a:schemeClr>
            </a:gs>
            <a:gs pos="76000">
              <a:schemeClr val="accent1">
                <a:hueOff val="0"/>
                <a:satOff val="0"/>
                <a:lumOff val="0"/>
                <a:alphaOff val="0"/>
                <a:shade val="100000"/>
              </a:schemeClr>
            </a:gs>
            <a:gs pos="100000">
              <a:schemeClr val="accent1">
                <a:hueOff val="0"/>
                <a:satOff val="0"/>
                <a:lumOff val="0"/>
                <a:alphaOff val="0"/>
                <a:shade val="93000"/>
                <a:alpha val="100000"/>
                <a:satMod val="100000"/>
                <a:lumMod val="93000"/>
              </a:schemeClr>
            </a:gs>
          </a:gsLst>
          <a:path path="circle">
            <a:fillToRect l="15000" t="15000" r="100000" b="100000"/>
          </a:path>
        </a:gradFill>
        <a:ln>
          <a:noFill/>
        </a:ln>
        <a:effectLst>
          <a:outerShdw blurRad="50800" dist="12700" dir="528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نیاز به عایق کاری </a:t>
          </a:r>
          <a:endParaRPr lang="en-US" sz="1200" b="1" kern="1200" dirty="0">
            <a:latin typeface="Adobe Arabic" pitchFamily="18" charset="-78"/>
            <a:cs typeface="Adobe Arabic" pitchFamily="18" charset="-78"/>
          </a:endParaRPr>
        </a:p>
      </dsp:txBody>
      <dsp:txXfrm>
        <a:off x="1944537" y="1666783"/>
        <a:ext cx="1457561" cy="444378"/>
      </dsp:txXfrm>
    </dsp:sp>
    <dsp:sp modelId="{2CDFF998-8D14-4E70-BCD4-ADBECCC2C3B3}">
      <dsp:nvSpPr>
        <dsp:cNvPr id="0" name=""/>
        <dsp:cNvSpPr/>
      </dsp:nvSpPr>
      <dsp:spPr>
        <a:xfrm>
          <a:off x="1944537" y="2222256"/>
          <a:ext cx="1457561" cy="444378"/>
        </a:xfrm>
        <a:prstGeom prst="rect">
          <a:avLst/>
        </a:prstGeom>
        <a:gradFill rotWithShape="0">
          <a:gsLst>
            <a:gs pos="0">
              <a:schemeClr val="accent1">
                <a:hueOff val="0"/>
                <a:satOff val="0"/>
                <a:lumOff val="0"/>
                <a:alphaOff val="0"/>
                <a:tint val="83000"/>
                <a:shade val="100000"/>
                <a:alpha val="100000"/>
                <a:hueMod val="100000"/>
                <a:satMod val="220000"/>
                <a:lumMod val="90000"/>
              </a:schemeClr>
            </a:gs>
            <a:gs pos="76000">
              <a:schemeClr val="accent1">
                <a:hueOff val="0"/>
                <a:satOff val="0"/>
                <a:lumOff val="0"/>
                <a:alphaOff val="0"/>
                <a:shade val="100000"/>
              </a:schemeClr>
            </a:gs>
            <a:gs pos="100000">
              <a:schemeClr val="accent1">
                <a:hueOff val="0"/>
                <a:satOff val="0"/>
                <a:lumOff val="0"/>
                <a:alphaOff val="0"/>
                <a:shade val="93000"/>
                <a:alpha val="100000"/>
                <a:satMod val="100000"/>
                <a:lumMod val="93000"/>
              </a:schemeClr>
            </a:gs>
          </a:gsLst>
          <a:path path="circle">
            <a:fillToRect l="15000" t="15000" r="100000" b="100000"/>
          </a:path>
        </a:gradFill>
        <a:ln>
          <a:noFill/>
        </a:ln>
        <a:effectLst>
          <a:outerShdw blurRad="50800" dist="12700" dir="528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نیاز به سیستم مکانیکی جانبی در بعضی اوقات</a:t>
          </a:r>
          <a:endParaRPr lang="en-US" sz="1200" b="1" kern="1200" dirty="0">
            <a:latin typeface="Adobe Arabic" pitchFamily="18" charset="-78"/>
            <a:cs typeface="Adobe Arabic" pitchFamily="18" charset="-78"/>
          </a:endParaRPr>
        </a:p>
      </dsp:txBody>
      <dsp:txXfrm>
        <a:off x="1944537" y="2222256"/>
        <a:ext cx="1457561" cy="444378"/>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fa-IR" sz="1600" b="1" kern="1200" dirty="0" smtClean="0">
              <a:latin typeface="Adobe Arabic" pitchFamily="18" charset="-78"/>
              <a:cs typeface="Adobe Arabic" pitchFamily="18" charset="-78"/>
            </a:rPr>
            <a:t>بستر شناسی</a:t>
          </a:r>
          <a:endParaRPr lang="en-US" sz="1600" b="1" kern="1200" dirty="0">
            <a:latin typeface="Adobe Arabic" pitchFamily="18" charset="-78"/>
            <a:cs typeface="Adobe Arabic" pitchFamily="18" charset="-78"/>
          </a:endParaRPr>
        </a:p>
      </dsp:txBody>
      <dsp:txXfrm>
        <a:off x="87943" y="14667"/>
        <a:ext cx="1273546" cy="460886"/>
      </dsp:txXfrm>
    </dsp:sp>
    <dsp:sp modelId="{A37FE8A8-C0FC-4112-9691-C0E7F2E8C239}">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334049" y="652671"/>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ویژگی های جغرافیایی</a:t>
          </a:r>
          <a:endParaRPr lang="en-US" sz="950" b="1" kern="1200" dirty="0">
            <a:latin typeface="Adobe Arabic" pitchFamily="18" charset="-78"/>
            <a:cs typeface="Adobe Arabic" pitchFamily="18" charset="-78"/>
          </a:endParaRPr>
        </a:p>
      </dsp:txBody>
      <dsp:txXfrm>
        <a:off x="343179" y="661801"/>
        <a:ext cx="1023519" cy="293473"/>
      </dsp:txXfrm>
    </dsp:sp>
    <dsp:sp modelId="{7327A21F-FBF3-4FFB-AA49-57252446DE80}">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127182"/>
          <a:ext cx="1041779" cy="311733"/>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فرهنگی</a:t>
          </a:r>
          <a:endParaRPr lang="en-US" sz="1000" b="1" kern="1200" dirty="0">
            <a:latin typeface="Adobe Arabic" pitchFamily="18" charset="-78"/>
            <a:cs typeface="Adobe Arabic" pitchFamily="18" charset="-78"/>
          </a:endParaRPr>
        </a:p>
      </dsp:txBody>
      <dsp:txXfrm>
        <a:off x="343179" y="1136312"/>
        <a:ext cx="1023519" cy="293473"/>
      </dsp:txXfrm>
    </dsp:sp>
    <dsp:sp modelId="{BA8B5D0C-97E1-418D-9CB2-222E47D0C24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6312BB85-C699-4004-A48C-474A371FB59E}">
      <dsp:nvSpPr>
        <dsp:cNvPr id="0" name=""/>
        <dsp:cNvSpPr/>
      </dsp:nvSpPr>
      <dsp:spPr>
        <a:xfrm>
          <a:off x="334049" y="1601693"/>
          <a:ext cx="1041779" cy="311733"/>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تاریخی</a:t>
          </a:r>
          <a:endParaRPr lang="en-US" sz="1000" b="1" kern="1200" dirty="0">
            <a:latin typeface="Adobe Arabic" pitchFamily="18" charset="-78"/>
            <a:cs typeface="Adobe Arabic" pitchFamily="18" charset="-78"/>
          </a:endParaRPr>
        </a:p>
      </dsp:txBody>
      <dsp:txXfrm>
        <a:off x="343179" y="1610823"/>
        <a:ext cx="1023519" cy="293473"/>
      </dsp:txXfrm>
    </dsp:sp>
    <dsp:sp modelId="{5C78198C-E3E6-4739-A2FB-D8438428A14C}">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521A5656-453A-412F-8F98-576212271FDD}">
      <dsp:nvSpPr>
        <dsp:cNvPr id="0" name=""/>
        <dsp:cNvSpPr/>
      </dsp:nvSpPr>
      <dsp:spPr>
        <a:xfrm>
          <a:off x="334049" y="2076204"/>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اقلیمی</a:t>
          </a:r>
          <a:endParaRPr lang="en-US" sz="1000" b="1" kern="1200" dirty="0">
            <a:latin typeface="Adobe Arabic" pitchFamily="18" charset="-78"/>
            <a:cs typeface="Adobe Arabic" pitchFamily="18" charset="-78"/>
          </a:endParaRPr>
        </a:p>
      </dsp:txBody>
      <dsp:txXfrm>
        <a:off x="343179" y="2085334"/>
        <a:ext cx="1023519" cy="293473"/>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F9714-3AF9-4FA8-807A-1BA438453AD5}">
      <dsp:nvSpPr>
        <dsp:cNvPr id="0" name=""/>
        <dsp:cNvSpPr/>
      </dsp:nvSpPr>
      <dsp:spPr>
        <a:xfrm>
          <a:off x="2663860" y="1725116"/>
          <a:ext cx="257477" cy="91440"/>
        </a:xfrm>
        <a:custGeom>
          <a:avLst/>
          <a:gdLst/>
          <a:ahLst/>
          <a:cxnLst/>
          <a:rect l="0" t="0" r="0" b="0"/>
          <a:pathLst>
            <a:path>
              <a:moveTo>
                <a:pt x="0" y="45720"/>
              </a:moveTo>
              <a:lnTo>
                <a:pt x="257477" y="4572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86162" y="1764399"/>
        <a:ext cx="12873" cy="12873"/>
      </dsp:txXfrm>
    </dsp:sp>
    <dsp:sp modelId="{F2CA49E7-5640-4A89-A52F-4A45E09F093F}">
      <dsp:nvSpPr>
        <dsp:cNvPr id="0" name=""/>
        <dsp:cNvSpPr/>
      </dsp:nvSpPr>
      <dsp:spPr>
        <a:xfrm>
          <a:off x="1118995" y="1034905"/>
          <a:ext cx="257477" cy="735930"/>
        </a:xfrm>
        <a:custGeom>
          <a:avLst/>
          <a:gdLst/>
          <a:ahLst/>
          <a:cxnLst/>
          <a:rect l="0" t="0" r="0" b="0"/>
          <a:pathLst>
            <a:path>
              <a:moveTo>
                <a:pt x="0" y="0"/>
              </a:moveTo>
              <a:lnTo>
                <a:pt x="128738" y="0"/>
              </a:lnTo>
              <a:lnTo>
                <a:pt x="128738" y="735930"/>
              </a:lnTo>
              <a:lnTo>
                <a:pt x="257477" y="73593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28242" y="1383379"/>
        <a:ext cx="38983" cy="38983"/>
      </dsp:txXfrm>
    </dsp:sp>
    <dsp:sp modelId="{53EEA15F-1277-432B-8950-2184F4181A40}">
      <dsp:nvSpPr>
        <dsp:cNvPr id="0" name=""/>
        <dsp:cNvSpPr/>
      </dsp:nvSpPr>
      <dsp:spPr>
        <a:xfrm>
          <a:off x="2663860" y="1234495"/>
          <a:ext cx="257477" cy="91440"/>
        </a:xfrm>
        <a:custGeom>
          <a:avLst/>
          <a:gdLst/>
          <a:ahLst/>
          <a:cxnLst/>
          <a:rect l="0" t="0" r="0" b="0"/>
          <a:pathLst>
            <a:path>
              <a:moveTo>
                <a:pt x="0" y="45720"/>
              </a:moveTo>
              <a:lnTo>
                <a:pt x="257477" y="4572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86162" y="1273778"/>
        <a:ext cx="12873" cy="12873"/>
      </dsp:txXfrm>
    </dsp:sp>
    <dsp:sp modelId="{2BA9F3AE-41D8-4001-99E4-576FFC42C0D0}">
      <dsp:nvSpPr>
        <dsp:cNvPr id="0" name=""/>
        <dsp:cNvSpPr/>
      </dsp:nvSpPr>
      <dsp:spPr>
        <a:xfrm>
          <a:off x="1118995" y="1034905"/>
          <a:ext cx="257477" cy="245310"/>
        </a:xfrm>
        <a:custGeom>
          <a:avLst/>
          <a:gdLst/>
          <a:ahLst/>
          <a:cxnLst/>
          <a:rect l="0" t="0" r="0" b="0"/>
          <a:pathLst>
            <a:path>
              <a:moveTo>
                <a:pt x="0" y="0"/>
              </a:moveTo>
              <a:lnTo>
                <a:pt x="128738" y="0"/>
              </a:lnTo>
              <a:lnTo>
                <a:pt x="128738" y="245310"/>
              </a:lnTo>
              <a:lnTo>
                <a:pt x="257477" y="24531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38843" y="1148669"/>
        <a:ext cx="17781" cy="17781"/>
      </dsp:txXfrm>
    </dsp:sp>
    <dsp:sp modelId="{ADA9C470-A927-430B-BB42-28FA000465A1}">
      <dsp:nvSpPr>
        <dsp:cNvPr id="0" name=""/>
        <dsp:cNvSpPr/>
      </dsp:nvSpPr>
      <dsp:spPr>
        <a:xfrm>
          <a:off x="2663860" y="743875"/>
          <a:ext cx="257477" cy="91440"/>
        </a:xfrm>
        <a:custGeom>
          <a:avLst/>
          <a:gdLst/>
          <a:ahLst/>
          <a:cxnLst/>
          <a:rect l="0" t="0" r="0" b="0"/>
          <a:pathLst>
            <a:path>
              <a:moveTo>
                <a:pt x="0" y="45720"/>
              </a:moveTo>
              <a:lnTo>
                <a:pt x="257477" y="4572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86162" y="783158"/>
        <a:ext cx="12873" cy="12873"/>
      </dsp:txXfrm>
    </dsp:sp>
    <dsp:sp modelId="{FFD76E3F-ACD0-4C5C-8381-8C85F53DE842}">
      <dsp:nvSpPr>
        <dsp:cNvPr id="0" name=""/>
        <dsp:cNvSpPr/>
      </dsp:nvSpPr>
      <dsp:spPr>
        <a:xfrm>
          <a:off x="1118995" y="789595"/>
          <a:ext cx="257477" cy="245310"/>
        </a:xfrm>
        <a:custGeom>
          <a:avLst/>
          <a:gdLst/>
          <a:ahLst/>
          <a:cxnLst/>
          <a:rect l="0" t="0" r="0" b="0"/>
          <a:pathLst>
            <a:path>
              <a:moveTo>
                <a:pt x="0" y="245310"/>
              </a:moveTo>
              <a:lnTo>
                <a:pt x="128738" y="245310"/>
              </a:lnTo>
              <a:lnTo>
                <a:pt x="128738" y="0"/>
              </a:lnTo>
              <a:lnTo>
                <a:pt x="257477" y="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238843" y="903359"/>
        <a:ext cx="17781" cy="17781"/>
      </dsp:txXfrm>
    </dsp:sp>
    <dsp:sp modelId="{F3BC365C-97E8-4279-BA72-9D3C362CA99D}">
      <dsp:nvSpPr>
        <dsp:cNvPr id="0" name=""/>
        <dsp:cNvSpPr/>
      </dsp:nvSpPr>
      <dsp:spPr>
        <a:xfrm>
          <a:off x="2663860" y="253254"/>
          <a:ext cx="257477" cy="91440"/>
        </a:xfrm>
        <a:custGeom>
          <a:avLst/>
          <a:gdLst/>
          <a:ahLst/>
          <a:cxnLst/>
          <a:rect l="0" t="0" r="0" b="0"/>
          <a:pathLst>
            <a:path>
              <a:moveTo>
                <a:pt x="0" y="45720"/>
              </a:moveTo>
              <a:lnTo>
                <a:pt x="257477" y="45720"/>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86162" y="292537"/>
        <a:ext cx="12873" cy="12873"/>
      </dsp:txXfrm>
    </dsp:sp>
    <dsp:sp modelId="{1E6B481B-A34D-4C65-8F60-2DA121FFC228}">
      <dsp:nvSpPr>
        <dsp:cNvPr id="0" name=""/>
        <dsp:cNvSpPr/>
      </dsp:nvSpPr>
      <dsp:spPr>
        <a:xfrm>
          <a:off x="1118995" y="298974"/>
          <a:ext cx="257477" cy="735930"/>
        </a:xfrm>
        <a:custGeom>
          <a:avLst/>
          <a:gdLst/>
          <a:ahLst/>
          <a:cxnLst/>
          <a:rect l="0" t="0" r="0" b="0"/>
          <a:pathLst>
            <a:path>
              <a:moveTo>
                <a:pt x="0" y="735930"/>
              </a:moveTo>
              <a:lnTo>
                <a:pt x="128738" y="735930"/>
              </a:lnTo>
              <a:lnTo>
                <a:pt x="128738" y="0"/>
              </a:lnTo>
              <a:lnTo>
                <a:pt x="257477" y="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228242" y="647448"/>
        <a:ext cx="38983" cy="38983"/>
      </dsp:txXfrm>
    </dsp:sp>
    <dsp:sp modelId="{9E7FB391-75CE-4B37-8EB4-CD4A24E966F7}">
      <dsp:nvSpPr>
        <dsp:cNvPr id="0" name=""/>
        <dsp:cNvSpPr/>
      </dsp:nvSpPr>
      <dsp:spPr>
        <a:xfrm rot="16200000">
          <a:off x="-110138" y="838657"/>
          <a:ext cx="2065770" cy="392496"/>
        </a:xfrm>
        <a:prstGeom prst="rect">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fa-IR" sz="2700" b="1" kern="1200" dirty="0" smtClean="0">
              <a:solidFill>
                <a:schemeClr val="bg1"/>
              </a:solidFill>
              <a:latin typeface="Adobe Arabic" pitchFamily="18" charset="-78"/>
              <a:cs typeface="Adobe Arabic" pitchFamily="18" charset="-78"/>
            </a:rPr>
            <a:t>ویژگی فرهنگی</a:t>
          </a:r>
          <a:endParaRPr lang="en-US" sz="2700" b="1" kern="1200" dirty="0">
            <a:solidFill>
              <a:schemeClr val="bg1"/>
            </a:solidFill>
            <a:latin typeface="Adobe Arabic" pitchFamily="18" charset="-78"/>
            <a:cs typeface="Adobe Arabic" pitchFamily="18" charset="-78"/>
          </a:endParaRPr>
        </a:p>
      </dsp:txBody>
      <dsp:txXfrm>
        <a:off x="-110138" y="838657"/>
        <a:ext cx="2065770" cy="392496"/>
      </dsp:txXfrm>
    </dsp:sp>
    <dsp:sp modelId="{DE05E67A-C7B7-4E31-914A-C60E61F1C1F6}">
      <dsp:nvSpPr>
        <dsp:cNvPr id="0" name=""/>
        <dsp:cNvSpPr/>
      </dsp:nvSpPr>
      <dsp:spPr>
        <a:xfrm>
          <a:off x="1376472" y="102726"/>
          <a:ext cx="1287388" cy="392496"/>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fa-IR" sz="2800" b="1" kern="1200" dirty="0" smtClean="0">
              <a:solidFill>
                <a:srgbClr val="C00000"/>
              </a:solidFill>
              <a:latin typeface="Adobe Arabic" pitchFamily="18" charset="-78"/>
              <a:cs typeface="Adobe Arabic" pitchFamily="18" charset="-78"/>
            </a:rPr>
            <a:t>وجه تسمیه</a:t>
          </a:r>
          <a:endParaRPr lang="en-US" sz="2800" b="1" kern="1200" dirty="0">
            <a:solidFill>
              <a:srgbClr val="C00000"/>
            </a:solidFill>
            <a:latin typeface="Adobe Arabic" pitchFamily="18" charset="-78"/>
            <a:cs typeface="Adobe Arabic" pitchFamily="18" charset="-78"/>
          </a:endParaRPr>
        </a:p>
      </dsp:txBody>
      <dsp:txXfrm>
        <a:off x="1376472" y="102726"/>
        <a:ext cx="1287388" cy="392496"/>
      </dsp:txXfrm>
    </dsp:sp>
    <dsp:sp modelId="{529A8D2D-465C-4AD5-A981-2B5232D60E47}">
      <dsp:nvSpPr>
        <dsp:cNvPr id="0" name=""/>
        <dsp:cNvSpPr/>
      </dsp:nvSpPr>
      <dsp:spPr>
        <a:xfrm>
          <a:off x="2921338" y="102726"/>
          <a:ext cx="2600562" cy="392496"/>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smtClean="0">
              <a:latin typeface="Adobe Arabic" pitchFamily="18" charset="-78"/>
              <a:cs typeface="Adobe Arabic" pitchFamily="18" charset="-78"/>
            </a:rPr>
            <a:t>یشت، یزت، یسن: ستایش و پرستش</a:t>
          </a:r>
          <a:endParaRPr lang="en-US" sz="2000" b="1" kern="1200" dirty="0">
            <a:latin typeface="Adobe Arabic" pitchFamily="18" charset="-78"/>
            <a:cs typeface="Adobe Arabic" pitchFamily="18" charset="-78"/>
          </a:endParaRPr>
        </a:p>
      </dsp:txBody>
      <dsp:txXfrm>
        <a:off x="2921338" y="102726"/>
        <a:ext cx="2600562" cy="392496"/>
      </dsp:txXfrm>
    </dsp:sp>
    <dsp:sp modelId="{9313ACAF-BEF7-499A-87A8-CA67053919F0}">
      <dsp:nvSpPr>
        <dsp:cNvPr id="0" name=""/>
        <dsp:cNvSpPr/>
      </dsp:nvSpPr>
      <dsp:spPr>
        <a:xfrm>
          <a:off x="1376472" y="593347"/>
          <a:ext cx="1287388" cy="392496"/>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fa-IR" sz="2800" b="1" kern="1200" dirty="0" smtClean="0">
              <a:solidFill>
                <a:srgbClr val="C00000"/>
              </a:solidFill>
              <a:latin typeface="Adobe Arabic" pitchFamily="18" charset="-78"/>
              <a:cs typeface="Adobe Arabic" pitchFamily="18" charset="-78"/>
            </a:rPr>
            <a:t>نژاد</a:t>
          </a:r>
          <a:endParaRPr lang="en-US" sz="2800" b="1" kern="1200" dirty="0">
            <a:solidFill>
              <a:srgbClr val="C00000"/>
            </a:solidFill>
            <a:latin typeface="Adobe Arabic" pitchFamily="18" charset="-78"/>
            <a:cs typeface="Adobe Arabic" pitchFamily="18" charset="-78"/>
          </a:endParaRPr>
        </a:p>
      </dsp:txBody>
      <dsp:txXfrm>
        <a:off x="1376472" y="593347"/>
        <a:ext cx="1287388" cy="392496"/>
      </dsp:txXfrm>
    </dsp:sp>
    <dsp:sp modelId="{C254AC06-44E8-4DF0-85B8-C3E1D52E6E36}">
      <dsp:nvSpPr>
        <dsp:cNvPr id="0" name=""/>
        <dsp:cNvSpPr/>
      </dsp:nvSpPr>
      <dsp:spPr>
        <a:xfrm>
          <a:off x="2921338" y="593347"/>
          <a:ext cx="2600562" cy="392496"/>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smtClean="0">
              <a:latin typeface="Adobe Arabic" pitchFamily="18" charset="-78"/>
              <a:cs typeface="Adobe Arabic" pitchFamily="18" charset="-78"/>
            </a:rPr>
            <a:t>نژاد آریایی و ایرانی</a:t>
          </a:r>
          <a:endParaRPr lang="en-US" sz="2000" b="1" kern="1200" dirty="0">
            <a:latin typeface="Adobe Arabic" pitchFamily="18" charset="-78"/>
            <a:cs typeface="Adobe Arabic" pitchFamily="18" charset="-78"/>
          </a:endParaRPr>
        </a:p>
      </dsp:txBody>
      <dsp:txXfrm>
        <a:off x="2921338" y="593347"/>
        <a:ext cx="2600562" cy="392496"/>
      </dsp:txXfrm>
    </dsp:sp>
    <dsp:sp modelId="{CD1CE228-6145-416A-9CD6-2763089CB9CA}">
      <dsp:nvSpPr>
        <dsp:cNvPr id="0" name=""/>
        <dsp:cNvSpPr/>
      </dsp:nvSpPr>
      <dsp:spPr>
        <a:xfrm>
          <a:off x="1376472" y="1083967"/>
          <a:ext cx="1287388" cy="392496"/>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fa-IR" sz="2800" b="1" kern="1200" dirty="0" smtClean="0">
              <a:solidFill>
                <a:srgbClr val="C00000"/>
              </a:solidFill>
              <a:latin typeface="Adobe Arabic" pitchFamily="18" charset="-78"/>
              <a:cs typeface="Adobe Arabic" pitchFamily="18" charset="-78"/>
            </a:rPr>
            <a:t>زبان</a:t>
          </a:r>
          <a:endParaRPr lang="en-US" sz="2800" b="1" kern="1200" dirty="0">
            <a:solidFill>
              <a:srgbClr val="C00000"/>
            </a:solidFill>
            <a:latin typeface="Adobe Arabic" pitchFamily="18" charset="-78"/>
            <a:cs typeface="Adobe Arabic" pitchFamily="18" charset="-78"/>
          </a:endParaRPr>
        </a:p>
      </dsp:txBody>
      <dsp:txXfrm>
        <a:off x="1376472" y="1083967"/>
        <a:ext cx="1287388" cy="392496"/>
      </dsp:txXfrm>
    </dsp:sp>
    <dsp:sp modelId="{9C40B2E1-BAFD-48EE-94E7-1DCF57C05001}">
      <dsp:nvSpPr>
        <dsp:cNvPr id="0" name=""/>
        <dsp:cNvSpPr/>
      </dsp:nvSpPr>
      <dsp:spPr>
        <a:xfrm>
          <a:off x="2921338" y="1083967"/>
          <a:ext cx="2600562" cy="392496"/>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fa-IR" sz="1800" b="1" kern="1200" dirty="0" smtClean="0">
              <a:latin typeface="Adobe Arabic" pitchFamily="18" charset="-78"/>
              <a:cs typeface="Adobe Arabic" pitchFamily="18" charset="-78"/>
            </a:rPr>
            <a:t>باختری، عربی، زرتشتیان( فارسی دری)</a:t>
          </a:r>
          <a:endParaRPr lang="en-US" sz="1800" b="1" kern="1200" dirty="0">
            <a:latin typeface="Adobe Arabic" pitchFamily="18" charset="-78"/>
            <a:cs typeface="Adobe Arabic" pitchFamily="18" charset="-78"/>
          </a:endParaRPr>
        </a:p>
      </dsp:txBody>
      <dsp:txXfrm>
        <a:off x="2921338" y="1083967"/>
        <a:ext cx="2600562" cy="392496"/>
      </dsp:txXfrm>
    </dsp:sp>
    <dsp:sp modelId="{F8559BB6-316A-47BB-B026-73FB4469204B}">
      <dsp:nvSpPr>
        <dsp:cNvPr id="0" name=""/>
        <dsp:cNvSpPr/>
      </dsp:nvSpPr>
      <dsp:spPr>
        <a:xfrm>
          <a:off x="1376472" y="1574588"/>
          <a:ext cx="1287388" cy="392496"/>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fa-IR" sz="2800" b="1" kern="1200" dirty="0" smtClean="0">
              <a:solidFill>
                <a:srgbClr val="C00000"/>
              </a:solidFill>
              <a:latin typeface="Adobe Arabic" pitchFamily="18" charset="-78"/>
              <a:cs typeface="Adobe Arabic" pitchFamily="18" charset="-78"/>
            </a:rPr>
            <a:t>مذهب</a:t>
          </a:r>
          <a:endParaRPr lang="en-US" sz="2800" b="1" kern="1200" dirty="0">
            <a:solidFill>
              <a:srgbClr val="C00000"/>
            </a:solidFill>
            <a:latin typeface="Adobe Arabic" pitchFamily="18" charset="-78"/>
            <a:cs typeface="Adobe Arabic" pitchFamily="18" charset="-78"/>
          </a:endParaRPr>
        </a:p>
      </dsp:txBody>
      <dsp:txXfrm>
        <a:off x="1376472" y="1574588"/>
        <a:ext cx="1287388" cy="392496"/>
      </dsp:txXfrm>
    </dsp:sp>
    <dsp:sp modelId="{5CFCC4F2-BE46-45A2-86F7-A20F897210B1}">
      <dsp:nvSpPr>
        <dsp:cNvPr id="0" name=""/>
        <dsp:cNvSpPr/>
      </dsp:nvSpPr>
      <dsp:spPr>
        <a:xfrm>
          <a:off x="2921338" y="1574588"/>
          <a:ext cx="2600562" cy="392496"/>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smtClean="0">
              <a:latin typeface="Adobe Arabic" pitchFamily="18" charset="-78"/>
              <a:cs typeface="Adobe Arabic" pitchFamily="18" charset="-78"/>
            </a:rPr>
            <a:t>اسلام، زرتشت و یهودیت</a:t>
          </a:r>
          <a:endParaRPr lang="en-US" sz="2000" b="1" kern="1200" dirty="0">
            <a:latin typeface="Adobe Arabic" pitchFamily="18" charset="-78"/>
            <a:cs typeface="Adobe Arabic" pitchFamily="18" charset="-78"/>
          </a:endParaRPr>
        </a:p>
      </dsp:txBody>
      <dsp:txXfrm>
        <a:off x="2921338" y="1574588"/>
        <a:ext cx="2600562" cy="392496"/>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73604" y="328"/>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fa-IR" sz="1600" b="1" kern="1200" dirty="0" smtClean="0">
              <a:latin typeface="Adobe Arabic" pitchFamily="18" charset="-78"/>
              <a:cs typeface="Adobe Arabic" pitchFamily="18" charset="-78"/>
            </a:rPr>
            <a:t>بستر شناسی</a:t>
          </a:r>
          <a:endParaRPr lang="en-US" sz="1600" b="1" kern="1200" dirty="0">
            <a:latin typeface="Adobe Arabic" pitchFamily="18" charset="-78"/>
            <a:cs typeface="Adobe Arabic" pitchFamily="18" charset="-78"/>
          </a:endParaRPr>
        </a:p>
      </dsp:txBody>
      <dsp:txXfrm>
        <a:off x="87943" y="14667"/>
        <a:ext cx="1273546" cy="460886"/>
      </dsp:txXfrm>
    </dsp:sp>
    <dsp:sp modelId="{A37FE8A8-C0FC-4112-9691-C0E7F2E8C239}">
      <dsp:nvSpPr>
        <dsp:cNvPr id="0" name=""/>
        <dsp:cNvSpPr/>
      </dsp:nvSpPr>
      <dsp:spPr>
        <a:xfrm>
          <a:off x="203826" y="489892"/>
          <a:ext cx="130222" cy="318644"/>
        </a:xfrm>
        <a:custGeom>
          <a:avLst/>
          <a:gdLst/>
          <a:ahLst/>
          <a:cxnLst/>
          <a:rect l="0" t="0" r="0" b="0"/>
          <a:pathLst>
            <a:path>
              <a:moveTo>
                <a:pt x="0" y="0"/>
              </a:moveTo>
              <a:lnTo>
                <a:pt x="0" y="318644"/>
              </a:lnTo>
              <a:lnTo>
                <a:pt x="130222" y="318644"/>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334049" y="652671"/>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ویژگی های جغرافیایی</a:t>
          </a:r>
          <a:endParaRPr lang="en-US" sz="950" b="1" kern="1200" dirty="0">
            <a:latin typeface="Adobe Arabic" pitchFamily="18" charset="-78"/>
            <a:cs typeface="Adobe Arabic" pitchFamily="18" charset="-78"/>
          </a:endParaRPr>
        </a:p>
      </dsp:txBody>
      <dsp:txXfrm>
        <a:off x="343179" y="661801"/>
        <a:ext cx="1023519" cy="293473"/>
      </dsp:txXfrm>
    </dsp:sp>
    <dsp:sp modelId="{7327A21F-FBF3-4FFB-AA49-57252446DE80}">
      <dsp:nvSpPr>
        <dsp:cNvPr id="0" name=""/>
        <dsp:cNvSpPr/>
      </dsp:nvSpPr>
      <dsp:spPr>
        <a:xfrm>
          <a:off x="203826" y="489892"/>
          <a:ext cx="130222" cy="793155"/>
        </a:xfrm>
        <a:custGeom>
          <a:avLst/>
          <a:gdLst/>
          <a:ahLst/>
          <a:cxnLst/>
          <a:rect l="0" t="0" r="0" b="0"/>
          <a:pathLst>
            <a:path>
              <a:moveTo>
                <a:pt x="0" y="0"/>
              </a:moveTo>
              <a:lnTo>
                <a:pt x="0" y="793155"/>
              </a:lnTo>
              <a:lnTo>
                <a:pt x="130222" y="79315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127182"/>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فرهنگی</a:t>
          </a:r>
          <a:endParaRPr lang="en-US" sz="1000" b="1" kern="1200" dirty="0">
            <a:latin typeface="Adobe Arabic" pitchFamily="18" charset="-78"/>
            <a:cs typeface="Adobe Arabic" pitchFamily="18" charset="-78"/>
          </a:endParaRPr>
        </a:p>
      </dsp:txBody>
      <dsp:txXfrm>
        <a:off x="343179" y="1136312"/>
        <a:ext cx="1023519" cy="293473"/>
      </dsp:txXfrm>
    </dsp:sp>
    <dsp:sp modelId="{BA8B5D0C-97E1-418D-9CB2-222E47D0C240}">
      <dsp:nvSpPr>
        <dsp:cNvPr id="0" name=""/>
        <dsp:cNvSpPr/>
      </dsp:nvSpPr>
      <dsp:spPr>
        <a:xfrm>
          <a:off x="203826" y="489892"/>
          <a:ext cx="130222" cy="1267667"/>
        </a:xfrm>
        <a:custGeom>
          <a:avLst/>
          <a:gdLst/>
          <a:ahLst/>
          <a:cxnLst/>
          <a:rect l="0" t="0" r="0" b="0"/>
          <a:pathLst>
            <a:path>
              <a:moveTo>
                <a:pt x="0" y="0"/>
              </a:moveTo>
              <a:lnTo>
                <a:pt x="0" y="1267667"/>
              </a:lnTo>
              <a:lnTo>
                <a:pt x="130222" y="126766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6312BB85-C699-4004-A48C-474A371FB59E}">
      <dsp:nvSpPr>
        <dsp:cNvPr id="0" name=""/>
        <dsp:cNvSpPr/>
      </dsp:nvSpPr>
      <dsp:spPr>
        <a:xfrm>
          <a:off x="334049" y="1601693"/>
          <a:ext cx="1041779" cy="311733"/>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تاریخی</a:t>
          </a:r>
          <a:endParaRPr lang="en-US" sz="1000" b="1" kern="1200" dirty="0">
            <a:latin typeface="Adobe Arabic" pitchFamily="18" charset="-78"/>
            <a:cs typeface="Adobe Arabic" pitchFamily="18" charset="-78"/>
          </a:endParaRPr>
        </a:p>
      </dsp:txBody>
      <dsp:txXfrm>
        <a:off x="343179" y="1610823"/>
        <a:ext cx="1023519" cy="293473"/>
      </dsp:txXfrm>
    </dsp:sp>
    <dsp:sp modelId="{5C78198C-E3E6-4739-A2FB-D8438428A14C}">
      <dsp:nvSpPr>
        <dsp:cNvPr id="0" name=""/>
        <dsp:cNvSpPr/>
      </dsp:nvSpPr>
      <dsp:spPr>
        <a:xfrm>
          <a:off x="203826" y="489892"/>
          <a:ext cx="130222" cy="1742178"/>
        </a:xfrm>
        <a:custGeom>
          <a:avLst/>
          <a:gdLst/>
          <a:ahLst/>
          <a:cxnLst/>
          <a:rect l="0" t="0" r="0" b="0"/>
          <a:pathLst>
            <a:path>
              <a:moveTo>
                <a:pt x="0" y="0"/>
              </a:moveTo>
              <a:lnTo>
                <a:pt x="0" y="1742178"/>
              </a:lnTo>
              <a:lnTo>
                <a:pt x="130222" y="1742178"/>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521A5656-453A-412F-8F98-576212271FDD}">
      <dsp:nvSpPr>
        <dsp:cNvPr id="0" name=""/>
        <dsp:cNvSpPr/>
      </dsp:nvSpPr>
      <dsp:spPr>
        <a:xfrm>
          <a:off x="334049" y="2076204"/>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اقلیمی</a:t>
          </a:r>
          <a:endParaRPr lang="en-US" sz="1000" b="1" kern="1200" dirty="0">
            <a:latin typeface="Adobe Arabic" pitchFamily="18" charset="-78"/>
            <a:cs typeface="Adobe Arabic" pitchFamily="18" charset="-78"/>
          </a:endParaRPr>
        </a:p>
      </dsp:txBody>
      <dsp:txXfrm>
        <a:off x="343179" y="2085334"/>
        <a:ext cx="1023519" cy="293473"/>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اصول طراحی و فیزیک بنا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اصول طراحی اقلیمی</a:t>
          </a:r>
          <a:endParaRPr lang="en-US" sz="95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فیزیک ساختمان</a:t>
          </a:r>
          <a:endParaRPr lang="en-US" sz="1000" b="1" kern="1200" dirty="0">
            <a:latin typeface="Adobe Arabic" pitchFamily="18" charset="-78"/>
            <a:cs typeface="Adobe Arabic" pitchFamily="18" charset="-78"/>
          </a:endParaRPr>
        </a:p>
      </dsp:txBody>
      <dsp:txXfrm>
        <a:off x="300048" y="1657927"/>
        <a:ext cx="1139222" cy="326648"/>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129451"/>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استاندارد و ضوابط طرح</a:t>
          </a:r>
          <a:endParaRPr lang="en-US" sz="1400" b="1" kern="1200" dirty="0">
            <a:latin typeface="Adobe Arabic" pitchFamily="18" charset="-78"/>
            <a:cs typeface="Adobe Arabic" pitchFamily="18" charset="-78"/>
          </a:endParaRPr>
        </a:p>
      </dsp:txBody>
      <dsp:txXfrm>
        <a:off x="15960" y="145411"/>
        <a:ext cx="1417512" cy="512987"/>
      </dsp:txXfrm>
    </dsp:sp>
    <dsp:sp modelId="{A37FE8A8-C0FC-4112-9691-C0E7F2E8C239}">
      <dsp:nvSpPr>
        <dsp:cNvPr id="0" name=""/>
        <dsp:cNvSpPr/>
      </dsp:nvSpPr>
      <dsp:spPr>
        <a:xfrm>
          <a:off x="144943" y="674359"/>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855538"/>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استاندارد و ضوابط</a:t>
          </a:r>
          <a:endParaRPr lang="en-US" sz="1200" b="1" kern="1200" dirty="0">
            <a:latin typeface="Adobe Arabic" pitchFamily="18" charset="-78"/>
            <a:cs typeface="Adobe Arabic" pitchFamily="18" charset="-78"/>
          </a:endParaRPr>
        </a:p>
      </dsp:txBody>
      <dsp:txXfrm>
        <a:off x="300048" y="865700"/>
        <a:ext cx="1139222" cy="326648"/>
      </dsp:txXfrm>
    </dsp:sp>
    <dsp:sp modelId="{7327A21F-FBF3-4FFB-AA49-57252446DE80}">
      <dsp:nvSpPr>
        <dsp:cNvPr id="0" name=""/>
        <dsp:cNvSpPr/>
      </dsp:nvSpPr>
      <dsp:spPr>
        <a:xfrm>
          <a:off x="144943" y="674359"/>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383689"/>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برنامه فیزیکی و سرانه ها</a:t>
          </a:r>
          <a:endParaRPr lang="en-US" sz="1200" b="1" kern="1200" dirty="0">
            <a:latin typeface="Adobe Arabic" pitchFamily="18" charset="-78"/>
            <a:cs typeface="Adobe Arabic" pitchFamily="18" charset="-78"/>
          </a:endParaRPr>
        </a:p>
      </dsp:txBody>
      <dsp:txXfrm>
        <a:off x="300048" y="1393851"/>
        <a:ext cx="1139222" cy="326648"/>
      </dsp:txXfrm>
    </dsp:sp>
    <dsp:sp modelId="{490CFA41-6722-4D36-9F8E-3E0C99C250B6}">
      <dsp:nvSpPr>
        <dsp:cNvPr id="0" name=""/>
        <dsp:cNvSpPr/>
      </dsp:nvSpPr>
      <dsp:spPr>
        <a:xfrm>
          <a:off x="144943" y="674359"/>
          <a:ext cx="144943" cy="1410968"/>
        </a:xfrm>
        <a:custGeom>
          <a:avLst/>
          <a:gdLst/>
          <a:ahLst/>
          <a:cxnLst/>
          <a:rect l="0" t="0" r="0" b="0"/>
          <a:pathLst>
            <a:path>
              <a:moveTo>
                <a:pt x="0" y="0"/>
              </a:moveTo>
              <a:lnTo>
                <a:pt x="0" y="1410968"/>
              </a:lnTo>
              <a:lnTo>
                <a:pt x="144943" y="141096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FD3124-CC75-4427-B998-D4B675CF2F13}">
      <dsp:nvSpPr>
        <dsp:cNvPr id="0" name=""/>
        <dsp:cNvSpPr/>
      </dsp:nvSpPr>
      <dsp:spPr>
        <a:xfrm>
          <a:off x="289886" y="1911841"/>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دیاگرام ها</a:t>
          </a:r>
          <a:endParaRPr lang="en-US" sz="1200" b="1" kern="1200" dirty="0">
            <a:latin typeface="Adobe Arabic" pitchFamily="18" charset="-78"/>
            <a:cs typeface="Adobe Arabic" pitchFamily="18" charset="-78"/>
          </a:endParaRPr>
        </a:p>
      </dsp:txBody>
      <dsp:txXfrm>
        <a:off x="300048" y="1922003"/>
        <a:ext cx="1139222" cy="326648"/>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129451"/>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استاندارد و ضوابط طرح</a:t>
          </a:r>
          <a:endParaRPr lang="en-US" sz="1400" b="1" kern="1200" dirty="0">
            <a:latin typeface="Adobe Arabic" pitchFamily="18" charset="-78"/>
            <a:cs typeface="Adobe Arabic" pitchFamily="18" charset="-78"/>
          </a:endParaRPr>
        </a:p>
      </dsp:txBody>
      <dsp:txXfrm>
        <a:off x="15960" y="145411"/>
        <a:ext cx="1417512" cy="512987"/>
      </dsp:txXfrm>
    </dsp:sp>
    <dsp:sp modelId="{A37FE8A8-C0FC-4112-9691-C0E7F2E8C239}">
      <dsp:nvSpPr>
        <dsp:cNvPr id="0" name=""/>
        <dsp:cNvSpPr/>
      </dsp:nvSpPr>
      <dsp:spPr>
        <a:xfrm>
          <a:off x="144943" y="674359"/>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855538"/>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استاندارد و ضوابط</a:t>
          </a:r>
          <a:endParaRPr lang="en-US" sz="1200" b="1" kern="1200" dirty="0">
            <a:latin typeface="Adobe Arabic" pitchFamily="18" charset="-78"/>
            <a:cs typeface="Adobe Arabic" pitchFamily="18" charset="-78"/>
          </a:endParaRPr>
        </a:p>
      </dsp:txBody>
      <dsp:txXfrm>
        <a:off x="300048" y="865700"/>
        <a:ext cx="1139222" cy="326648"/>
      </dsp:txXfrm>
    </dsp:sp>
    <dsp:sp modelId="{7327A21F-FBF3-4FFB-AA49-57252446DE80}">
      <dsp:nvSpPr>
        <dsp:cNvPr id="0" name=""/>
        <dsp:cNvSpPr/>
      </dsp:nvSpPr>
      <dsp:spPr>
        <a:xfrm>
          <a:off x="144943" y="674359"/>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383689"/>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برنامه فیزیکی و سرانه ها</a:t>
          </a:r>
          <a:endParaRPr lang="en-US" sz="1200" b="1" kern="1200" dirty="0">
            <a:latin typeface="Adobe Arabic" pitchFamily="18" charset="-78"/>
            <a:cs typeface="Adobe Arabic" pitchFamily="18" charset="-78"/>
          </a:endParaRPr>
        </a:p>
      </dsp:txBody>
      <dsp:txXfrm>
        <a:off x="300048" y="1393851"/>
        <a:ext cx="1139222" cy="326648"/>
      </dsp:txXfrm>
    </dsp:sp>
    <dsp:sp modelId="{490CFA41-6722-4D36-9F8E-3E0C99C250B6}">
      <dsp:nvSpPr>
        <dsp:cNvPr id="0" name=""/>
        <dsp:cNvSpPr/>
      </dsp:nvSpPr>
      <dsp:spPr>
        <a:xfrm>
          <a:off x="144943" y="674359"/>
          <a:ext cx="144943" cy="1410968"/>
        </a:xfrm>
        <a:custGeom>
          <a:avLst/>
          <a:gdLst/>
          <a:ahLst/>
          <a:cxnLst/>
          <a:rect l="0" t="0" r="0" b="0"/>
          <a:pathLst>
            <a:path>
              <a:moveTo>
                <a:pt x="0" y="0"/>
              </a:moveTo>
              <a:lnTo>
                <a:pt x="0" y="1410968"/>
              </a:lnTo>
              <a:lnTo>
                <a:pt x="144943" y="141096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FD3124-CC75-4427-B998-D4B675CF2F13}">
      <dsp:nvSpPr>
        <dsp:cNvPr id="0" name=""/>
        <dsp:cNvSpPr/>
      </dsp:nvSpPr>
      <dsp:spPr>
        <a:xfrm>
          <a:off x="289886" y="1911841"/>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دیاگرام ها</a:t>
          </a:r>
          <a:endParaRPr lang="en-US" sz="1200" b="1" kern="1200" dirty="0">
            <a:latin typeface="Adobe Arabic" pitchFamily="18" charset="-78"/>
            <a:cs typeface="Adobe Arabic" pitchFamily="18" charset="-78"/>
          </a:endParaRPr>
        </a:p>
      </dsp:txBody>
      <dsp:txXfrm>
        <a:off x="300048" y="1922003"/>
        <a:ext cx="1139222" cy="326648"/>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129451"/>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استاندارد و ضوابط طرح</a:t>
          </a:r>
          <a:endParaRPr lang="en-US" sz="1400" b="1" kern="1200" dirty="0">
            <a:latin typeface="Adobe Arabic" pitchFamily="18" charset="-78"/>
            <a:cs typeface="Adobe Arabic" pitchFamily="18" charset="-78"/>
          </a:endParaRPr>
        </a:p>
      </dsp:txBody>
      <dsp:txXfrm>
        <a:off x="15960" y="145411"/>
        <a:ext cx="1417512" cy="512987"/>
      </dsp:txXfrm>
    </dsp:sp>
    <dsp:sp modelId="{A37FE8A8-C0FC-4112-9691-C0E7F2E8C239}">
      <dsp:nvSpPr>
        <dsp:cNvPr id="0" name=""/>
        <dsp:cNvSpPr/>
      </dsp:nvSpPr>
      <dsp:spPr>
        <a:xfrm>
          <a:off x="144943" y="674359"/>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855538"/>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استاندارد و ضوابط</a:t>
          </a:r>
          <a:endParaRPr lang="en-US" sz="1200" b="1" kern="1200" dirty="0">
            <a:latin typeface="Adobe Arabic" pitchFamily="18" charset="-78"/>
            <a:cs typeface="Adobe Arabic" pitchFamily="18" charset="-78"/>
          </a:endParaRPr>
        </a:p>
      </dsp:txBody>
      <dsp:txXfrm>
        <a:off x="300048" y="865700"/>
        <a:ext cx="1139222" cy="326648"/>
      </dsp:txXfrm>
    </dsp:sp>
    <dsp:sp modelId="{7327A21F-FBF3-4FFB-AA49-57252446DE80}">
      <dsp:nvSpPr>
        <dsp:cNvPr id="0" name=""/>
        <dsp:cNvSpPr/>
      </dsp:nvSpPr>
      <dsp:spPr>
        <a:xfrm>
          <a:off x="144943" y="674359"/>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383689"/>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برنامه فیزیکی و سرانه ها</a:t>
          </a:r>
          <a:endParaRPr lang="en-US" sz="1200" b="1" kern="1200" dirty="0">
            <a:latin typeface="Adobe Arabic" pitchFamily="18" charset="-78"/>
            <a:cs typeface="Adobe Arabic" pitchFamily="18" charset="-78"/>
          </a:endParaRPr>
        </a:p>
      </dsp:txBody>
      <dsp:txXfrm>
        <a:off x="300048" y="1393851"/>
        <a:ext cx="1139222" cy="326648"/>
      </dsp:txXfrm>
    </dsp:sp>
    <dsp:sp modelId="{490CFA41-6722-4D36-9F8E-3E0C99C250B6}">
      <dsp:nvSpPr>
        <dsp:cNvPr id="0" name=""/>
        <dsp:cNvSpPr/>
      </dsp:nvSpPr>
      <dsp:spPr>
        <a:xfrm>
          <a:off x="144943" y="674359"/>
          <a:ext cx="144943" cy="1410968"/>
        </a:xfrm>
        <a:custGeom>
          <a:avLst/>
          <a:gdLst/>
          <a:ahLst/>
          <a:cxnLst/>
          <a:rect l="0" t="0" r="0" b="0"/>
          <a:pathLst>
            <a:path>
              <a:moveTo>
                <a:pt x="0" y="0"/>
              </a:moveTo>
              <a:lnTo>
                <a:pt x="0" y="1410968"/>
              </a:lnTo>
              <a:lnTo>
                <a:pt x="144943" y="141096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FD3124-CC75-4427-B998-D4B675CF2F13}">
      <dsp:nvSpPr>
        <dsp:cNvPr id="0" name=""/>
        <dsp:cNvSpPr/>
      </dsp:nvSpPr>
      <dsp:spPr>
        <a:xfrm>
          <a:off x="289886" y="1911841"/>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دیاگرام ها</a:t>
          </a:r>
          <a:endParaRPr lang="en-US" sz="1200" b="1" kern="1200" dirty="0">
            <a:latin typeface="Adobe Arabic" pitchFamily="18" charset="-78"/>
            <a:cs typeface="Adobe Arabic" pitchFamily="18" charset="-78"/>
          </a:endParaRPr>
        </a:p>
      </dsp:txBody>
      <dsp:txXfrm>
        <a:off x="300048" y="1922003"/>
        <a:ext cx="1139222" cy="326648"/>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129451"/>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استاندارد و ضوابط طرح</a:t>
          </a:r>
          <a:endParaRPr lang="en-US" sz="1400" b="1" kern="1200" dirty="0">
            <a:latin typeface="Adobe Arabic" pitchFamily="18" charset="-78"/>
            <a:cs typeface="Adobe Arabic" pitchFamily="18" charset="-78"/>
          </a:endParaRPr>
        </a:p>
      </dsp:txBody>
      <dsp:txXfrm>
        <a:off x="15960" y="145411"/>
        <a:ext cx="1417512" cy="512987"/>
      </dsp:txXfrm>
    </dsp:sp>
    <dsp:sp modelId="{A37FE8A8-C0FC-4112-9691-C0E7F2E8C239}">
      <dsp:nvSpPr>
        <dsp:cNvPr id="0" name=""/>
        <dsp:cNvSpPr/>
      </dsp:nvSpPr>
      <dsp:spPr>
        <a:xfrm>
          <a:off x="144943" y="674359"/>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855538"/>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استاندارد و ضوابط</a:t>
          </a:r>
          <a:endParaRPr lang="en-US" sz="1200" b="1" kern="1200" dirty="0">
            <a:latin typeface="Adobe Arabic" pitchFamily="18" charset="-78"/>
            <a:cs typeface="Adobe Arabic" pitchFamily="18" charset="-78"/>
          </a:endParaRPr>
        </a:p>
      </dsp:txBody>
      <dsp:txXfrm>
        <a:off x="300048" y="865700"/>
        <a:ext cx="1139222" cy="326648"/>
      </dsp:txXfrm>
    </dsp:sp>
    <dsp:sp modelId="{7327A21F-FBF3-4FFB-AA49-57252446DE80}">
      <dsp:nvSpPr>
        <dsp:cNvPr id="0" name=""/>
        <dsp:cNvSpPr/>
      </dsp:nvSpPr>
      <dsp:spPr>
        <a:xfrm>
          <a:off x="144943" y="674359"/>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383689"/>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برنامه فیزیکی و سرانه ها</a:t>
          </a:r>
          <a:endParaRPr lang="en-US" sz="1200" b="1" kern="1200" dirty="0">
            <a:latin typeface="Adobe Arabic" pitchFamily="18" charset="-78"/>
            <a:cs typeface="Adobe Arabic" pitchFamily="18" charset="-78"/>
          </a:endParaRPr>
        </a:p>
      </dsp:txBody>
      <dsp:txXfrm>
        <a:off x="300048" y="1393851"/>
        <a:ext cx="1139222" cy="326648"/>
      </dsp:txXfrm>
    </dsp:sp>
    <dsp:sp modelId="{490CFA41-6722-4D36-9F8E-3E0C99C250B6}">
      <dsp:nvSpPr>
        <dsp:cNvPr id="0" name=""/>
        <dsp:cNvSpPr/>
      </dsp:nvSpPr>
      <dsp:spPr>
        <a:xfrm>
          <a:off x="144943" y="674359"/>
          <a:ext cx="144943" cy="1410968"/>
        </a:xfrm>
        <a:custGeom>
          <a:avLst/>
          <a:gdLst/>
          <a:ahLst/>
          <a:cxnLst/>
          <a:rect l="0" t="0" r="0" b="0"/>
          <a:pathLst>
            <a:path>
              <a:moveTo>
                <a:pt x="0" y="0"/>
              </a:moveTo>
              <a:lnTo>
                <a:pt x="0" y="1410968"/>
              </a:lnTo>
              <a:lnTo>
                <a:pt x="144943" y="141096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FD3124-CC75-4427-B998-D4B675CF2F13}">
      <dsp:nvSpPr>
        <dsp:cNvPr id="0" name=""/>
        <dsp:cNvSpPr/>
      </dsp:nvSpPr>
      <dsp:spPr>
        <a:xfrm>
          <a:off x="289886" y="1911841"/>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دیاگرام ها</a:t>
          </a:r>
          <a:endParaRPr lang="en-US" sz="1200" b="1" kern="1200" dirty="0">
            <a:latin typeface="Adobe Arabic" pitchFamily="18" charset="-78"/>
            <a:cs typeface="Adobe Arabic" pitchFamily="18" charset="-78"/>
          </a:endParaRPr>
        </a:p>
      </dsp:txBody>
      <dsp:txXfrm>
        <a:off x="300048" y="1922003"/>
        <a:ext cx="1139222" cy="326648"/>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129451"/>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استاندارد و ضوابط طرح</a:t>
          </a:r>
          <a:endParaRPr lang="en-US" sz="1400" b="1" kern="1200" dirty="0">
            <a:latin typeface="Adobe Arabic" pitchFamily="18" charset="-78"/>
            <a:cs typeface="Adobe Arabic" pitchFamily="18" charset="-78"/>
          </a:endParaRPr>
        </a:p>
      </dsp:txBody>
      <dsp:txXfrm>
        <a:off x="15960" y="145411"/>
        <a:ext cx="1417512" cy="512987"/>
      </dsp:txXfrm>
    </dsp:sp>
    <dsp:sp modelId="{A37FE8A8-C0FC-4112-9691-C0E7F2E8C239}">
      <dsp:nvSpPr>
        <dsp:cNvPr id="0" name=""/>
        <dsp:cNvSpPr/>
      </dsp:nvSpPr>
      <dsp:spPr>
        <a:xfrm>
          <a:off x="144943" y="674359"/>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855538"/>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استاندارد و ضوابط</a:t>
          </a:r>
          <a:endParaRPr lang="en-US" sz="1200" b="1" kern="1200" dirty="0">
            <a:latin typeface="Adobe Arabic" pitchFamily="18" charset="-78"/>
            <a:cs typeface="Adobe Arabic" pitchFamily="18" charset="-78"/>
          </a:endParaRPr>
        </a:p>
      </dsp:txBody>
      <dsp:txXfrm>
        <a:off x="300048" y="865700"/>
        <a:ext cx="1139222" cy="326648"/>
      </dsp:txXfrm>
    </dsp:sp>
    <dsp:sp modelId="{7327A21F-FBF3-4FFB-AA49-57252446DE80}">
      <dsp:nvSpPr>
        <dsp:cNvPr id="0" name=""/>
        <dsp:cNvSpPr/>
      </dsp:nvSpPr>
      <dsp:spPr>
        <a:xfrm>
          <a:off x="144943" y="674359"/>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383689"/>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برنامه فیزیکی و سرانه ها</a:t>
          </a:r>
          <a:endParaRPr lang="en-US" sz="1200" b="1" kern="1200" dirty="0">
            <a:latin typeface="Adobe Arabic" pitchFamily="18" charset="-78"/>
            <a:cs typeface="Adobe Arabic" pitchFamily="18" charset="-78"/>
          </a:endParaRPr>
        </a:p>
      </dsp:txBody>
      <dsp:txXfrm>
        <a:off x="300048" y="1393851"/>
        <a:ext cx="1139222" cy="326648"/>
      </dsp:txXfrm>
    </dsp:sp>
    <dsp:sp modelId="{490CFA41-6722-4D36-9F8E-3E0C99C250B6}">
      <dsp:nvSpPr>
        <dsp:cNvPr id="0" name=""/>
        <dsp:cNvSpPr/>
      </dsp:nvSpPr>
      <dsp:spPr>
        <a:xfrm>
          <a:off x="144943" y="674359"/>
          <a:ext cx="144943" cy="1410968"/>
        </a:xfrm>
        <a:custGeom>
          <a:avLst/>
          <a:gdLst/>
          <a:ahLst/>
          <a:cxnLst/>
          <a:rect l="0" t="0" r="0" b="0"/>
          <a:pathLst>
            <a:path>
              <a:moveTo>
                <a:pt x="0" y="0"/>
              </a:moveTo>
              <a:lnTo>
                <a:pt x="0" y="1410968"/>
              </a:lnTo>
              <a:lnTo>
                <a:pt x="144943" y="141096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FD3124-CC75-4427-B998-D4B675CF2F13}">
      <dsp:nvSpPr>
        <dsp:cNvPr id="0" name=""/>
        <dsp:cNvSpPr/>
      </dsp:nvSpPr>
      <dsp:spPr>
        <a:xfrm>
          <a:off x="289886" y="1911841"/>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دیاگرام ها</a:t>
          </a:r>
          <a:endParaRPr lang="en-US" sz="1200" b="1" kern="1200" dirty="0">
            <a:latin typeface="Adobe Arabic" pitchFamily="18" charset="-78"/>
            <a:cs typeface="Adobe Arabic" pitchFamily="18" charset="-78"/>
          </a:endParaRPr>
        </a:p>
      </dsp:txBody>
      <dsp:txXfrm>
        <a:off x="300048" y="1922003"/>
        <a:ext cx="1139222" cy="326648"/>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129451"/>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استاندارد و ضوابط طرح</a:t>
          </a:r>
          <a:endParaRPr lang="en-US" sz="1400" b="1" kern="1200" dirty="0">
            <a:latin typeface="Adobe Arabic" pitchFamily="18" charset="-78"/>
            <a:cs typeface="Adobe Arabic" pitchFamily="18" charset="-78"/>
          </a:endParaRPr>
        </a:p>
      </dsp:txBody>
      <dsp:txXfrm>
        <a:off x="15960" y="145411"/>
        <a:ext cx="1417512" cy="512987"/>
      </dsp:txXfrm>
    </dsp:sp>
    <dsp:sp modelId="{A37FE8A8-C0FC-4112-9691-C0E7F2E8C239}">
      <dsp:nvSpPr>
        <dsp:cNvPr id="0" name=""/>
        <dsp:cNvSpPr/>
      </dsp:nvSpPr>
      <dsp:spPr>
        <a:xfrm>
          <a:off x="144943" y="674359"/>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855538"/>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استاندارد و ضوابط</a:t>
          </a:r>
          <a:endParaRPr lang="en-US" sz="1200" b="1" kern="1200" dirty="0">
            <a:latin typeface="Adobe Arabic" pitchFamily="18" charset="-78"/>
            <a:cs typeface="Adobe Arabic" pitchFamily="18" charset="-78"/>
          </a:endParaRPr>
        </a:p>
      </dsp:txBody>
      <dsp:txXfrm>
        <a:off x="300048" y="865700"/>
        <a:ext cx="1139222" cy="326648"/>
      </dsp:txXfrm>
    </dsp:sp>
    <dsp:sp modelId="{7327A21F-FBF3-4FFB-AA49-57252446DE80}">
      <dsp:nvSpPr>
        <dsp:cNvPr id="0" name=""/>
        <dsp:cNvSpPr/>
      </dsp:nvSpPr>
      <dsp:spPr>
        <a:xfrm>
          <a:off x="144943" y="674359"/>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383689"/>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برنامه فیزیکی و سرانه ها</a:t>
          </a:r>
          <a:endParaRPr lang="en-US" sz="1200" b="1" kern="1200" dirty="0">
            <a:latin typeface="Adobe Arabic" pitchFamily="18" charset="-78"/>
            <a:cs typeface="Adobe Arabic" pitchFamily="18" charset="-78"/>
          </a:endParaRPr>
        </a:p>
      </dsp:txBody>
      <dsp:txXfrm>
        <a:off x="300048" y="1393851"/>
        <a:ext cx="1139222" cy="326648"/>
      </dsp:txXfrm>
    </dsp:sp>
    <dsp:sp modelId="{490CFA41-6722-4D36-9F8E-3E0C99C250B6}">
      <dsp:nvSpPr>
        <dsp:cNvPr id="0" name=""/>
        <dsp:cNvSpPr/>
      </dsp:nvSpPr>
      <dsp:spPr>
        <a:xfrm>
          <a:off x="144943" y="674359"/>
          <a:ext cx="144943" cy="1410968"/>
        </a:xfrm>
        <a:custGeom>
          <a:avLst/>
          <a:gdLst/>
          <a:ahLst/>
          <a:cxnLst/>
          <a:rect l="0" t="0" r="0" b="0"/>
          <a:pathLst>
            <a:path>
              <a:moveTo>
                <a:pt x="0" y="0"/>
              </a:moveTo>
              <a:lnTo>
                <a:pt x="0" y="1410968"/>
              </a:lnTo>
              <a:lnTo>
                <a:pt x="144943" y="141096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FD3124-CC75-4427-B998-D4B675CF2F13}">
      <dsp:nvSpPr>
        <dsp:cNvPr id="0" name=""/>
        <dsp:cNvSpPr/>
      </dsp:nvSpPr>
      <dsp:spPr>
        <a:xfrm>
          <a:off x="289886" y="1911841"/>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دیاگرام ها</a:t>
          </a:r>
          <a:endParaRPr lang="en-US" sz="1200" b="1" kern="1200" dirty="0">
            <a:latin typeface="Adobe Arabic" pitchFamily="18" charset="-78"/>
            <a:cs typeface="Adobe Arabic" pitchFamily="18" charset="-78"/>
          </a:endParaRPr>
        </a:p>
      </dsp:txBody>
      <dsp:txXfrm>
        <a:off x="300048" y="1922003"/>
        <a:ext cx="1139222" cy="326648"/>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129451"/>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استاندارد و ضوابط طرح</a:t>
          </a:r>
          <a:endParaRPr lang="en-US" sz="1400" b="1" kern="1200" dirty="0">
            <a:latin typeface="Adobe Arabic" pitchFamily="18" charset="-78"/>
            <a:cs typeface="Adobe Arabic" pitchFamily="18" charset="-78"/>
          </a:endParaRPr>
        </a:p>
      </dsp:txBody>
      <dsp:txXfrm>
        <a:off x="15960" y="145411"/>
        <a:ext cx="1417512" cy="512987"/>
      </dsp:txXfrm>
    </dsp:sp>
    <dsp:sp modelId="{A37FE8A8-C0FC-4112-9691-C0E7F2E8C239}">
      <dsp:nvSpPr>
        <dsp:cNvPr id="0" name=""/>
        <dsp:cNvSpPr/>
      </dsp:nvSpPr>
      <dsp:spPr>
        <a:xfrm>
          <a:off x="144943" y="674359"/>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855538"/>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استاندارد و ضوابط</a:t>
          </a:r>
          <a:endParaRPr lang="en-US" sz="1200" b="1" kern="1200" dirty="0">
            <a:latin typeface="Adobe Arabic" pitchFamily="18" charset="-78"/>
            <a:cs typeface="Adobe Arabic" pitchFamily="18" charset="-78"/>
          </a:endParaRPr>
        </a:p>
      </dsp:txBody>
      <dsp:txXfrm>
        <a:off x="300048" y="865700"/>
        <a:ext cx="1139222" cy="326648"/>
      </dsp:txXfrm>
    </dsp:sp>
    <dsp:sp modelId="{7327A21F-FBF3-4FFB-AA49-57252446DE80}">
      <dsp:nvSpPr>
        <dsp:cNvPr id="0" name=""/>
        <dsp:cNvSpPr/>
      </dsp:nvSpPr>
      <dsp:spPr>
        <a:xfrm>
          <a:off x="144943" y="674359"/>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383689"/>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برنامه فیزیکی و سرانه ها</a:t>
          </a:r>
          <a:endParaRPr lang="en-US" sz="1200" b="1" kern="1200" dirty="0">
            <a:latin typeface="Adobe Arabic" pitchFamily="18" charset="-78"/>
            <a:cs typeface="Adobe Arabic" pitchFamily="18" charset="-78"/>
          </a:endParaRPr>
        </a:p>
      </dsp:txBody>
      <dsp:txXfrm>
        <a:off x="300048" y="1393851"/>
        <a:ext cx="1139222" cy="326648"/>
      </dsp:txXfrm>
    </dsp:sp>
    <dsp:sp modelId="{490CFA41-6722-4D36-9F8E-3E0C99C250B6}">
      <dsp:nvSpPr>
        <dsp:cNvPr id="0" name=""/>
        <dsp:cNvSpPr/>
      </dsp:nvSpPr>
      <dsp:spPr>
        <a:xfrm>
          <a:off x="144943" y="674359"/>
          <a:ext cx="144943" cy="1410968"/>
        </a:xfrm>
        <a:custGeom>
          <a:avLst/>
          <a:gdLst/>
          <a:ahLst/>
          <a:cxnLst/>
          <a:rect l="0" t="0" r="0" b="0"/>
          <a:pathLst>
            <a:path>
              <a:moveTo>
                <a:pt x="0" y="0"/>
              </a:moveTo>
              <a:lnTo>
                <a:pt x="0" y="1410968"/>
              </a:lnTo>
              <a:lnTo>
                <a:pt x="144943" y="141096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FD3124-CC75-4427-B998-D4B675CF2F13}">
      <dsp:nvSpPr>
        <dsp:cNvPr id="0" name=""/>
        <dsp:cNvSpPr/>
      </dsp:nvSpPr>
      <dsp:spPr>
        <a:xfrm>
          <a:off x="289886" y="1911841"/>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دیاگرام ها</a:t>
          </a:r>
          <a:endParaRPr lang="en-US" sz="1200" b="1" kern="1200" dirty="0">
            <a:latin typeface="Adobe Arabic" pitchFamily="18" charset="-78"/>
            <a:cs typeface="Adobe Arabic" pitchFamily="18" charset="-78"/>
          </a:endParaRPr>
        </a:p>
      </dsp:txBody>
      <dsp:txXfrm>
        <a:off x="300048" y="1922003"/>
        <a:ext cx="1139222" cy="326648"/>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129451"/>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استاندارد و ضوابط طرح</a:t>
          </a:r>
          <a:endParaRPr lang="en-US" sz="1400" b="1" kern="1200" dirty="0">
            <a:latin typeface="Adobe Arabic" pitchFamily="18" charset="-78"/>
            <a:cs typeface="Adobe Arabic" pitchFamily="18" charset="-78"/>
          </a:endParaRPr>
        </a:p>
      </dsp:txBody>
      <dsp:txXfrm>
        <a:off x="15960" y="145411"/>
        <a:ext cx="1417512" cy="512987"/>
      </dsp:txXfrm>
    </dsp:sp>
    <dsp:sp modelId="{A37FE8A8-C0FC-4112-9691-C0E7F2E8C239}">
      <dsp:nvSpPr>
        <dsp:cNvPr id="0" name=""/>
        <dsp:cNvSpPr/>
      </dsp:nvSpPr>
      <dsp:spPr>
        <a:xfrm>
          <a:off x="144943" y="674359"/>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855538"/>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استاندارد و ضوابط</a:t>
          </a:r>
          <a:endParaRPr lang="en-US" sz="1200" b="1" kern="1200" dirty="0">
            <a:latin typeface="Adobe Arabic" pitchFamily="18" charset="-78"/>
            <a:cs typeface="Adobe Arabic" pitchFamily="18" charset="-78"/>
          </a:endParaRPr>
        </a:p>
      </dsp:txBody>
      <dsp:txXfrm>
        <a:off x="300048" y="865700"/>
        <a:ext cx="1139222" cy="326648"/>
      </dsp:txXfrm>
    </dsp:sp>
    <dsp:sp modelId="{7327A21F-FBF3-4FFB-AA49-57252446DE80}">
      <dsp:nvSpPr>
        <dsp:cNvPr id="0" name=""/>
        <dsp:cNvSpPr/>
      </dsp:nvSpPr>
      <dsp:spPr>
        <a:xfrm>
          <a:off x="144943" y="674359"/>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383689"/>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برنامه فیزیکی و سرانه ها</a:t>
          </a:r>
          <a:endParaRPr lang="en-US" sz="1200" b="1" kern="1200" dirty="0">
            <a:latin typeface="Adobe Arabic" pitchFamily="18" charset="-78"/>
            <a:cs typeface="Adobe Arabic" pitchFamily="18" charset="-78"/>
          </a:endParaRPr>
        </a:p>
      </dsp:txBody>
      <dsp:txXfrm>
        <a:off x="300048" y="1393851"/>
        <a:ext cx="1139222" cy="326648"/>
      </dsp:txXfrm>
    </dsp:sp>
    <dsp:sp modelId="{490CFA41-6722-4D36-9F8E-3E0C99C250B6}">
      <dsp:nvSpPr>
        <dsp:cNvPr id="0" name=""/>
        <dsp:cNvSpPr/>
      </dsp:nvSpPr>
      <dsp:spPr>
        <a:xfrm>
          <a:off x="144943" y="674359"/>
          <a:ext cx="144943" cy="1410968"/>
        </a:xfrm>
        <a:custGeom>
          <a:avLst/>
          <a:gdLst/>
          <a:ahLst/>
          <a:cxnLst/>
          <a:rect l="0" t="0" r="0" b="0"/>
          <a:pathLst>
            <a:path>
              <a:moveTo>
                <a:pt x="0" y="0"/>
              </a:moveTo>
              <a:lnTo>
                <a:pt x="0" y="1410968"/>
              </a:lnTo>
              <a:lnTo>
                <a:pt x="144943" y="141096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FD3124-CC75-4427-B998-D4B675CF2F13}">
      <dsp:nvSpPr>
        <dsp:cNvPr id="0" name=""/>
        <dsp:cNvSpPr/>
      </dsp:nvSpPr>
      <dsp:spPr>
        <a:xfrm>
          <a:off x="289886" y="1911841"/>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دیاگرام ها</a:t>
          </a:r>
          <a:endParaRPr lang="en-US" sz="1200" b="1" kern="1200" dirty="0">
            <a:latin typeface="Adobe Arabic" pitchFamily="18" charset="-78"/>
            <a:cs typeface="Adobe Arabic" pitchFamily="18" charset="-78"/>
          </a:endParaRPr>
        </a:p>
      </dsp:txBody>
      <dsp:txXfrm>
        <a:off x="300048" y="1922003"/>
        <a:ext cx="1139222" cy="326648"/>
      </dsp:txXfrm>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129451"/>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استاندارد و ضوابط طرح</a:t>
          </a:r>
          <a:endParaRPr lang="en-US" sz="1400" b="1" kern="1200" dirty="0">
            <a:latin typeface="Adobe Arabic" pitchFamily="18" charset="-78"/>
            <a:cs typeface="Adobe Arabic" pitchFamily="18" charset="-78"/>
          </a:endParaRPr>
        </a:p>
      </dsp:txBody>
      <dsp:txXfrm>
        <a:off x="15960" y="145411"/>
        <a:ext cx="1417512" cy="512987"/>
      </dsp:txXfrm>
    </dsp:sp>
    <dsp:sp modelId="{A37FE8A8-C0FC-4112-9691-C0E7F2E8C239}">
      <dsp:nvSpPr>
        <dsp:cNvPr id="0" name=""/>
        <dsp:cNvSpPr/>
      </dsp:nvSpPr>
      <dsp:spPr>
        <a:xfrm>
          <a:off x="144943" y="674359"/>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855538"/>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استاندارد و ضوابط</a:t>
          </a:r>
          <a:endParaRPr lang="en-US" sz="1200" b="1" kern="1200" dirty="0">
            <a:latin typeface="Adobe Arabic" pitchFamily="18" charset="-78"/>
            <a:cs typeface="Adobe Arabic" pitchFamily="18" charset="-78"/>
          </a:endParaRPr>
        </a:p>
      </dsp:txBody>
      <dsp:txXfrm>
        <a:off x="300048" y="865700"/>
        <a:ext cx="1139222" cy="326648"/>
      </dsp:txXfrm>
    </dsp:sp>
    <dsp:sp modelId="{7327A21F-FBF3-4FFB-AA49-57252446DE80}">
      <dsp:nvSpPr>
        <dsp:cNvPr id="0" name=""/>
        <dsp:cNvSpPr/>
      </dsp:nvSpPr>
      <dsp:spPr>
        <a:xfrm>
          <a:off x="144943" y="674359"/>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383689"/>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برنامه فیزیکی و سرانه ها</a:t>
          </a:r>
          <a:endParaRPr lang="en-US" sz="1200" b="1" kern="1200" dirty="0">
            <a:latin typeface="Adobe Arabic" pitchFamily="18" charset="-78"/>
            <a:cs typeface="Adobe Arabic" pitchFamily="18" charset="-78"/>
          </a:endParaRPr>
        </a:p>
      </dsp:txBody>
      <dsp:txXfrm>
        <a:off x="300048" y="1393851"/>
        <a:ext cx="1139222" cy="326648"/>
      </dsp:txXfrm>
    </dsp:sp>
    <dsp:sp modelId="{490CFA41-6722-4D36-9F8E-3E0C99C250B6}">
      <dsp:nvSpPr>
        <dsp:cNvPr id="0" name=""/>
        <dsp:cNvSpPr/>
      </dsp:nvSpPr>
      <dsp:spPr>
        <a:xfrm>
          <a:off x="144943" y="674359"/>
          <a:ext cx="144943" cy="1410968"/>
        </a:xfrm>
        <a:custGeom>
          <a:avLst/>
          <a:gdLst/>
          <a:ahLst/>
          <a:cxnLst/>
          <a:rect l="0" t="0" r="0" b="0"/>
          <a:pathLst>
            <a:path>
              <a:moveTo>
                <a:pt x="0" y="0"/>
              </a:moveTo>
              <a:lnTo>
                <a:pt x="0" y="1410968"/>
              </a:lnTo>
              <a:lnTo>
                <a:pt x="144943" y="141096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FD3124-CC75-4427-B998-D4B675CF2F13}">
      <dsp:nvSpPr>
        <dsp:cNvPr id="0" name=""/>
        <dsp:cNvSpPr/>
      </dsp:nvSpPr>
      <dsp:spPr>
        <a:xfrm>
          <a:off x="289886" y="1911841"/>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دیاگرام ها</a:t>
          </a:r>
          <a:endParaRPr lang="en-US" sz="1200" b="1" kern="1200" dirty="0">
            <a:latin typeface="Adobe Arabic" pitchFamily="18" charset="-78"/>
            <a:cs typeface="Adobe Arabic" pitchFamily="18" charset="-78"/>
          </a:endParaRPr>
        </a:p>
      </dsp:txBody>
      <dsp:txXfrm>
        <a:off x="300048" y="1922003"/>
        <a:ext cx="1139222" cy="3266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97564" y="0"/>
          <a:ext cx="1302224" cy="489564"/>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fa-IR" sz="1600" b="1" kern="1200" dirty="0" smtClean="0">
              <a:latin typeface="Adobe Arabic" pitchFamily="18" charset="-78"/>
              <a:cs typeface="Adobe Arabic" pitchFamily="18" charset="-78"/>
            </a:rPr>
            <a:t>بستر شناسی</a:t>
          </a:r>
          <a:endParaRPr lang="en-US" sz="1600" b="1" kern="1200" dirty="0">
            <a:latin typeface="Adobe Arabic" pitchFamily="18" charset="-78"/>
            <a:cs typeface="Adobe Arabic" pitchFamily="18" charset="-78"/>
          </a:endParaRPr>
        </a:p>
      </dsp:txBody>
      <dsp:txXfrm>
        <a:off x="111903" y="14339"/>
        <a:ext cx="1273546" cy="460886"/>
      </dsp:txXfrm>
    </dsp:sp>
    <dsp:sp modelId="{A37FE8A8-C0FC-4112-9691-C0E7F2E8C239}">
      <dsp:nvSpPr>
        <dsp:cNvPr id="0" name=""/>
        <dsp:cNvSpPr/>
      </dsp:nvSpPr>
      <dsp:spPr>
        <a:xfrm>
          <a:off x="227787" y="489564"/>
          <a:ext cx="106261" cy="318972"/>
        </a:xfrm>
        <a:custGeom>
          <a:avLst/>
          <a:gdLst/>
          <a:ahLst/>
          <a:cxnLst/>
          <a:rect l="0" t="0" r="0" b="0"/>
          <a:pathLst>
            <a:path>
              <a:moveTo>
                <a:pt x="0" y="0"/>
              </a:moveTo>
              <a:lnTo>
                <a:pt x="0" y="318972"/>
              </a:lnTo>
              <a:lnTo>
                <a:pt x="106261" y="318972"/>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334049" y="652671"/>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kern="1200" dirty="0" smtClean="0">
              <a:latin typeface="Adobe Arabic" pitchFamily="18" charset="-78"/>
              <a:cs typeface="Adobe Arabic" pitchFamily="18" charset="-78"/>
            </a:rPr>
            <a:t>ویژگی های جغرافیایی</a:t>
          </a:r>
          <a:endParaRPr lang="en-US" sz="950" b="1" kern="1200" dirty="0">
            <a:latin typeface="Adobe Arabic" pitchFamily="18" charset="-78"/>
            <a:cs typeface="Adobe Arabic" pitchFamily="18" charset="-78"/>
          </a:endParaRPr>
        </a:p>
      </dsp:txBody>
      <dsp:txXfrm>
        <a:off x="343179" y="661801"/>
        <a:ext cx="1023519" cy="293473"/>
      </dsp:txXfrm>
    </dsp:sp>
    <dsp:sp modelId="{7327A21F-FBF3-4FFB-AA49-57252446DE80}">
      <dsp:nvSpPr>
        <dsp:cNvPr id="0" name=""/>
        <dsp:cNvSpPr/>
      </dsp:nvSpPr>
      <dsp:spPr>
        <a:xfrm>
          <a:off x="227787" y="489564"/>
          <a:ext cx="106261" cy="793483"/>
        </a:xfrm>
        <a:custGeom>
          <a:avLst/>
          <a:gdLst/>
          <a:ahLst/>
          <a:cxnLst/>
          <a:rect l="0" t="0" r="0" b="0"/>
          <a:pathLst>
            <a:path>
              <a:moveTo>
                <a:pt x="0" y="0"/>
              </a:moveTo>
              <a:lnTo>
                <a:pt x="0" y="793483"/>
              </a:lnTo>
              <a:lnTo>
                <a:pt x="106261" y="793483"/>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334049" y="1127182"/>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فرهنگی</a:t>
          </a:r>
          <a:endParaRPr lang="en-US" sz="1000" b="1" kern="1200" dirty="0">
            <a:latin typeface="Adobe Arabic" pitchFamily="18" charset="-78"/>
            <a:cs typeface="Adobe Arabic" pitchFamily="18" charset="-78"/>
          </a:endParaRPr>
        </a:p>
      </dsp:txBody>
      <dsp:txXfrm>
        <a:off x="343179" y="1136312"/>
        <a:ext cx="1023519" cy="293473"/>
      </dsp:txXfrm>
    </dsp:sp>
    <dsp:sp modelId="{BA8B5D0C-97E1-418D-9CB2-222E47D0C240}">
      <dsp:nvSpPr>
        <dsp:cNvPr id="0" name=""/>
        <dsp:cNvSpPr/>
      </dsp:nvSpPr>
      <dsp:spPr>
        <a:xfrm>
          <a:off x="227787" y="489564"/>
          <a:ext cx="106261" cy="1267995"/>
        </a:xfrm>
        <a:custGeom>
          <a:avLst/>
          <a:gdLst/>
          <a:ahLst/>
          <a:cxnLst/>
          <a:rect l="0" t="0" r="0" b="0"/>
          <a:pathLst>
            <a:path>
              <a:moveTo>
                <a:pt x="0" y="0"/>
              </a:moveTo>
              <a:lnTo>
                <a:pt x="0" y="1267995"/>
              </a:lnTo>
              <a:lnTo>
                <a:pt x="106261" y="126799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6312BB85-C699-4004-A48C-474A371FB59E}">
      <dsp:nvSpPr>
        <dsp:cNvPr id="0" name=""/>
        <dsp:cNvSpPr/>
      </dsp:nvSpPr>
      <dsp:spPr>
        <a:xfrm>
          <a:off x="334049" y="1601693"/>
          <a:ext cx="1041779" cy="311733"/>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تاریخی</a:t>
          </a:r>
          <a:endParaRPr lang="en-US" sz="1000" b="1" kern="1200" dirty="0">
            <a:latin typeface="Adobe Arabic" pitchFamily="18" charset="-78"/>
            <a:cs typeface="Adobe Arabic" pitchFamily="18" charset="-78"/>
          </a:endParaRPr>
        </a:p>
      </dsp:txBody>
      <dsp:txXfrm>
        <a:off x="343179" y="1610823"/>
        <a:ext cx="1023519" cy="293473"/>
      </dsp:txXfrm>
    </dsp:sp>
    <dsp:sp modelId="{5C78198C-E3E6-4739-A2FB-D8438428A14C}">
      <dsp:nvSpPr>
        <dsp:cNvPr id="0" name=""/>
        <dsp:cNvSpPr/>
      </dsp:nvSpPr>
      <dsp:spPr>
        <a:xfrm>
          <a:off x="227787" y="489564"/>
          <a:ext cx="106261" cy="1742506"/>
        </a:xfrm>
        <a:custGeom>
          <a:avLst/>
          <a:gdLst/>
          <a:ahLst/>
          <a:cxnLst/>
          <a:rect l="0" t="0" r="0" b="0"/>
          <a:pathLst>
            <a:path>
              <a:moveTo>
                <a:pt x="0" y="0"/>
              </a:moveTo>
              <a:lnTo>
                <a:pt x="0" y="1742506"/>
              </a:lnTo>
              <a:lnTo>
                <a:pt x="106261" y="1742506"/>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521A5656-453A-412F-8F98-576212271FDD}">
      <dsp:nvSpPr>
        <dsp:cNvPr id="0" name=""/>
        <dsp:cNvSpPr/>
      </dsp:nvSpPr>
      <dsp:spPr>
        <a:xfrm>
          <a:off x="334049" y="2076204"/>
          <a:ext cx="1041779" cy="311733"/>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fa-IR" sz="1000" b="1" kern="1200" dirty="0" smtClean="0">
              <a:latin typeface="Adobe Arabic" pitchFamily="18" charset="-78"/>
              <a:cs typeface="Adobe Arabic" pitchFamily="18" charset="-78"/>
            </a:rPr>
            <a:t>ویژگی های اقلیمی</a:t>
          </a:r>
          <a:endParaRPr lang="en-US" sz="1000" b="1" kern="1200" dirty="0">
            <a:latin typeface="Adobe Arabic" pitchFamily="18" charset="-78"/>
            <a:cs typeface="Adobe Arabic" pitchFamily="18" charset="-78"/>
          </a:endParaRPr>
        </a:p>
      </dsp:txBody>
      <dsp:txXfrm>
        <a:off x="343179" y="2085334"/>
        <a:ext cx="1023519" cy="293473"/>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129451"/>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استاندارد و ضوابط طرح</a:t>
          </a:r>
          <a:endParaRPr lang="en-US" sz="1400" b="1" kern="1200" dirty="0">
            <a:latin typeface="Adobe Arabic" pitchFamily="18" charset="-78"/>
            <a:cs typeface="Adobe Arabic" pitchFamily="18" charset="-78"/>
          </a:endParaRPr>
        </a:p>
      </dsp:txBody>
      <dsp:txXfrm>
        <a:off x="15960" y="145411"/>
        <a:ext cx="1417512" cy="512987"/>
      </dsp:txXfrm>
    </dsp:sp>
    <dsp:sp modelId="{A37FE8A8-C0FC-4112-9691-C0E7F2E8C239}">
      <dsp:nvSpPr>
        <dsp:cNvPr id="0" name=""/>
        <dsp:cNvSpPr/>
      </dsp:nvSpPr>
      <dsp:spPr>
        <a:xfrm>
          <a:off x="144943" y="674359"/>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855538"/>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استاندارد و ضوابط</a:t>
          </a:r>
          <a:endParaRPr lang="en-US" sz="1200" b="1" kern="1200" dirty="0">
            <a:latin typeface="Adobe Arabic" pitchFamily="18" charset="-78"/>
            <a:cs typeface="Adobe Arabic" pitchFamily="18" charset="-78"/>
          </a:endParaRPr>
        </a:p>
      </dsp:txBody>
      <dsp:txXfrm>
        <a:off x="300048" y="865700"/>
        <a:ext cx="1139222" cy="326648"/>
      </dsp:txXfrm>
    </dsp:sp>
    <dsp:sp modelId="{7327A21F-FBF3-4FFB-AA49-57252446DE80}">
      <dsp:nvSpPr>
        <dsp:cNvPr id="0" name=""/>
        <dsp:cNvSpPr/>
      </dsp:nvSpPr>
      <dsp:spPr>
        <a:xfrm>
          <a:off x="144943" y="674359"/>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383689"/>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برنامه فیزیکی و سرانه ها</a:t>
          </a:r>
          <a:endParaRPr lang="en-US" sz="1200" b="1" kern="1200" dirty="0">
            <a:latin typeface="Adobe Arabic" pitchFamily="18" charset="-78"/>
            <a:cs typeface="Adobe Arabic" pitchFamily="18" charset="-78"/>
          </a:endParaRPr>
        </a:p>
      </dsp:txBody>
      <dsp:txXfrm>
        <a:off x="300048" y="1393851"/>
        <a:ext cx="1139222" cy="326648"/>
      </dsp:txXfrm>
    </dsp:sp>
    <dsp:sp modelId="{490CFA41-6722-4D36-9F8E-3E0C99C250B6}">
      <dsp:nvSpPr>
        <dsp:cNvPr id="0" name=""/>
        <dsp:cNvSpPr/>
      </dsp:nvSpPr>
      <dsp:spPr>
        <a:xfrm>
          <a:off x="144943" y="674359"/>
          <a:ext cx="144943" cy="1410968"/>
        </a:xfrm>
        <a:custGeom>
          <a:avLst/>
          <a:gdLst/>
          <a:ahLst/>
          <a:cxnLst/>
          <a:rect l="0" t="0" r="0" b="0"/>
          <a:pathLst>
            <a:path>
              <a:moveTo>
                <a:pt x="0" y="0"/>
              </a:moveTo>
              <a:lnTo>
                <a:pt x="0" y="1410968"/>
              </a:lnTo>
              <a:lnTo>
                <a:pt x="144943" y="141096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FD3124-CC75-4427-B998-D4B675CF2F13}">
      <dsp:nvSpPr>
        <dsp:cNvPr id="0" name=""/>
        <dsp:cNvSpPr/>
      </dsp:nvSpPr>
      <dsp:spPr>
        <a:xfrm>
          <a:off x="289886" y="1911841"/>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دیاگرام ها</a:t>
          </a:r>
          <a:endParaRPr lang="en-US" sz="1200" b="1" kern="1200" dirty="0">
            <a:latin typeface="Adobe Arabic" pitchFamily="18" charset="-78"/>
            <a:cs typeface="Adobe Arabic" pitchFamily="18" charset="-78"/>
          </a:endParaRPr>
        </a:p>
      </dsp:txBody>
      <dsp:txXfrm>
        <a:off x="300048" y="1922003"/>
        <a:ext cx="1139222" cy="326648"/>
      </dsp:txXfrm>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129451"/>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استاندارد و ضوابط طرح</a:t>
          </a:r>
          <a:endParaRPr lang="en-US" sz="1400" b="1" kern="1200" dirty="0">
            <a:latin typeface="Adobe Arabic" pitchFamily="18" charset="-78"/>
            <a:cs typeface="Adobe Arabic" pitchFamily="18" charset="-78"/>
          </a:endParaRPr>
        </a:p>
      </dsp:txBody>
      <dsp:txXfrm>
        <a:off x="15960" y="145411"/>
        <a:ext cx="1417512" cy="512987"/>
      </dsp:txXfrm>
    </dsp:sp>
    <dsp:sp modelId="{A37FE8A8-C0FC-4112-9691-C0E7F2E8C239}">
      <dsp:nvSpPr>
        <dsp:cNvPr id="0" name=""/>
        <dsp:cNvSpPr/>
      </dsp:nvSpPr>
      <dsp:spPr>
        <a:xfrm>
          <a:off x="144943" y="674359"/>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855538"/>
          <a:ext cx="1159546" cy="346972"/>
        </a:xfrm>
        <a:prstGeom prst="roundRect">
          <a:avLst>
            <a:gd name="adj" fmla="val 10000"/>
          </a:avLst>
        </a:prstGeom>
        <a:solidFill>
          <a:srgbClr val="C00000"/>
        </a:solidFill>
        <a:ln w="2222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استاندارد و ضوابط</a:t>
          </a:r>
          <a:endParaRPr lang="en-US" sz="1200" b="1" kern="1200" dirty="0">
            <a:latin typeface="Adobe Arabic" pitchFamily="18" charset="-78"/>
            <a:cs typeface="Adobe Arabic" pitchFamily="18" charset="-78"/>
          </a:endParaRPr>
        </a:p>
      </dsp:txBody>
      <dsp:txXfrm>
        <a:off x="300048" y="865700"/>
        <a:ext cx="1139222" cy="326648"/>
      </dsp:txXfrm>
    </dsp:sp>
    <dsp:sp modelId="{7327A21F-FBF3-4FFB-AA49-57252446DE80}">
      <dsp:nvSpPr>
        <dsp:cNvPr id="0" name=""/>
        <dsp:cNvSpPr/>
      </dsp:nvSpPr>
      <dsp:spPr>
        <a:xfrm>
          <a:off x="144943" y="674359"/>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383689"/>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برنامه فیزیکی و سرانه ها</a:t>
          </a:r>
          <a:endParaRPr lang="en-US" sz="1200" b="1" kern="1200" dirty="0">
            <a:latin typeface="Adobe Arabic" pitchFamily="18" charset="-78"/>
            <a:cs typeface="Adobe Arabic" pitchFamily="18" charset="-78"/>
          </a:endParaRPr>
        </a:p>
      </dsp:txBody>
      <dsp:txXfrm>
        <a:off x="300048" y="1393851"/>
        <a:ext cx="1139222" cy="326648"/>
      </dsp:txXfrm>
    </dsp:sp>
    <dsp:sp modelId="{490CFA41-6722-4D36-9F8E-3E0C99C250B6}">
      <dsp:nvSpPr>
        <dsp:cNvPr id="0" name=""/>
        <dsp:cNvSpPr/>
      </dsp:nvSpPr>
      <dsp:spPr>
        <a:xfrm>
          <a:off x="144943" y="674359"/>
          <a:ext cx="144943" cy="1410968"/>
        </a:xfrm>
        <a:custGeom>
          <a:avLst/>
          <a:gdLst/>
          <a:ahLst/>
          <a:cxnLst/>
          <a:rect l="0" t="0" r="0" b="0"/>
          <a:pathLst>
            <a:path>
              <a:moveTo>
                <a:pt x="0" y="0"/>
              </a:moveTo>
              <a:lnTo>
                <a:pt x="0" y="1410968"/>
              </a:lnTo>
              <a:lnTo>
                <a:pt x="144943" y="141096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FD3124-CC75-4427-B998-D4B675CF2F13}">
      <dsp:nvSpPr>
        <dsp:cNvPr id="0" name=""/>
        <dsp:cNvSpPr/>
      </dsp:nvSpPr>
      <dsp:spPr>
        <a:xfrm>
          <a:off x="289886" y="1911841"/>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دیاگرام ها</a:t>
          </a:r>
          <a:endParaRPr lang="en-US" sz="1200" b="1" kern="1200" dirty="0">
            <a:latin typeface="Adobe Arabic" pitchFamily="18" charset="-78"/>
            <a:cs typeface="Adobe Arabic" pitchFamily="18" charset="-78"/>
          </a:endParaRPr>
        </a:p>
      </dsp:txBody>
      <dsp:txXfrm>
        <a:off x="300048" y="1922003"/>
        <a:ext cx="1139222" cy="326648"/>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129451"/>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استاندارد و ضوابط طرح</a:t>
          </a:r>
          <a:endParaRPr lang="en-US" sz="1400" b="1" kern="1200" dirty="0">
            <a:latin typeface="Adobe Arabic" pitchFamily="18" charset="-78"/>
            <a:cs typeface="Adobe Arabic" pitchFamily="18" charset="-78"/>
          </a:endParaRPr>
        </a:p>
      </dsp:txBody>
      <dsp:txXfrm>
        <a:off x="15960" y="145411"/>
        <a:ext cx="1417512" cy="512987"/>
      </dsp:txXfrm>
    </dsp:sp>
    <dsp:sp modelId="{A37FE8A8-C0FC-4112-9691-C0E7F2E8C239}">
      <dsp:nvSpPr>
        <dsp:cNvPr id="0" name=""/>
        <dsp:cNvSpPr/>
      </dsp:nvSpPr>
      <dsp:spPr>
        <a:xfrm>
          <a:off x="144943" y="674359"/>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855538"/>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استاندارد و ضوابط</a:t>
          </a:r>
          <a:endParaRPr lang="en-US" sz="1200" b="1" kern="1200" dirty="0">
            <a:latin typeface="Adobe Arabic" pitchFamily="18" charset="-78"/>
            <a:cs typeface="Adobe Arabic" pitchFamily="18" charset="-78"/>
          </a:endParaRPr>
        </a:p>
      </dsp:txBody>
      <dsp:txXfrm>
        <a:off x="300048" y="865700"/>
        <a:ext cx="1139222" cy="326648"/>
      </dsp:txXfrm>
    </dsp:sp>
    <dsp:sp modelId="{7327A21F-FBF3-4FFB-AA49-57252446DE80}">
      <dsp:nvSpPr>
        <dsp:cNvPr id="0" name=""/>
        <dsp:cNvSpPr/>
      </dsp:nvSpPr>
      <dsp:spPr>
        <a:xfrm>
          <a:off x="144943" y="674359"/>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383689"/>
          <a:ext cx="1159546" cy="346972"/>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برنامه فیزیکی و سرانه ها</a:t>
          </a:r>
          <a:endParaRPr lang="en-US" sz="1200" b="1" kern="1200" dirty="0">
            <a:latin typeface="Adobe Arabic" pitchFamily="18" charset="-78"/>
            <a:cs typeface="Adobe Arabic" pitchFamily="18" charset="-78"/>
          </a:endParaRPr>
        </a:p>
      </dsp:txBody>
      <dsp:txXfrm>
        <a:off x="300048" y="1393851"/>
        <a:ext cx="1139222" cy="326648"/>
      </dsp:txXfrm>
    </dsp:sp>
    <dsp:sp modelId="{490CFA41-6722-4D36-9F8E-3E0C99C250B6}">
      <dsp:nvSpPr>
        <dsp:cNvPr id="0" name=""/>
        <dsp:cNvSpPr/>
      </dsp:nvSpPr>
      <dsp:spPr>
        <a:xfrm>
          <a:off x="144943" y="674359"/>
          <a:ext cx="144943" cy="1410968"/>
        </a:xfrm>
        <a:custGeom>
          <a:avLst/>
          <a:gdLst/>
          <a:ahLst/>
          <a:cxnLst/>
          <a:rect l="0" t="0" r="0" b="0"/>
          <a:pathLst>
            <a:path>
              <a:moveTo>
                <a:pt x="0" y="0"/>
              </a:moveTo>
              <a:lnTo>
                <a:pt x="0" y="1410968"/>
              </a:lnTo>
              <a:lnTo>
                <a:pt x="144943" y="141096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FD3124-CC75-4427-B998-D4B675CF2F13}">
      <dsp:nvSpPr>
        <dsp:cNvPr id="0" name=""/>
        <dsp:cNvSpPr/>
      </dsp:nvSpPr>
      <dsp:spPr>
        <a:xfrm>
          <a:off x="289886" y="1911841"/>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دیاگرام ها</a:t>
          </a:r>
          <a:endParaRPr lang="en-US" sz="1200" b="1" kern="1200" dirty="0">
            <a:latin typeface="Adobe Arabic" pitchFamily="18" charset="-78"/>
            <a:cs typeface="Adobe Arabic" pitchFamily="18" charset="-78"/>
          </a:endParaRPr>
        </a:p>
      </dsp:txBody>
      <dsp:txXfrm>
        <a:off x="300048" y="1922003"/>
        <a:ext cx="1139222" cy="326648"/>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129451"/>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استاندارد و ضوابط طرح</a:t>
          </a:r>
          <a:endParaRPr lang="en-US" sz="1400" b="1" kern="1200" dirty="0">
            <a:latin typeface="Adobe Arabic" pitchFamily="18" charset="-78"/>
            <a:cs typeface="Adobe Arabic" pitchFamily="18" charset="-78"/>
          </a:endParaRPr>
        </a:p>
      </dsp:txBody>
      <dsp:txXfrm>
        <a:off x="15960" y="145411"/>
        <a:ext cx="1417512" cy="512987"/>
      </dsp:txXfrm>
    </dsp:sp>
    <dsp:sp modelId="{A37FE8A8-C0FC-4112-9691-C0E7F2E8C239}">
      <dsp:nvSpPr>
        <dsp:cNvPr id="0" name=""/>
        <dsp:cNvSpPr/>
      </dsp:nvSpPr>
      <dsp:spPr>
        <a:xfrm>
          <a:off x="144943" y="674359"/>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855538"/>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استاندارد و ضوابط</a:t>
          </a:r>
          <a:endParaRPr lang="en-US" sz="1200" b="1" kern="1200" dirty="0">
            <a:latin typeface="Adobe Arabic" pitchFamily="18" charset="-78"/>
            <a:cs typeface="Adobe Arabic" pitchFamily="18" charset="-78"/>
          </a:endParaRPr>
        </a:p>
      </dsp:txBody>
      <dsp:txXfrm>
        <a:off x="300048" y="865700"/>
        <a:ext cx="1139222" cy="326648"/>
      </dsp:txXfrm>
    </dsp:sp>
    <dsp:sp modelId="{7327A21F-FBF3-4FFB-AA49-57252446DE80}">
      <dsp:nvSpPr>
        <dsp:cNvPr id="0" name=""/>
        <dsp:cNvSpPr/>
      </dsp:nvSpPr>
      <dsp:spPr>
        <a:xfrm>
          <a:off x="144943" y="674359"/>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383689"/>
          <a:ext cx="1159546" cy="346972"/>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برنامه فیزیکی و سرانه ها</a:t>
          </a:r>
          <a:endParaRPr lang="en-US" sz="1200" b="1" kern="1200" dirty="0">
            <a:latin typeface="Adobe Arabic" pitchFamily="18" charset="-78"/>
            <a:cs typeface="Adobe Arabic" pitchFamily="18" charset="-78"/>
          </a:endParaRPr>
        </a:p>
      </dsp:txBody>
      <dsp:txXfrm>
        <a:off x="300048" y="1393851"/>
        <a:ext cx="1139222" cy="326648"/>
      </dsp:txXfrm>
    </dsp:sp>
    <dsp:sp modelId="{490CFA41-6722-4D36-9F8E-3E0C99C250B6}">
      <dsp:nvSpPr>
        <dsp:cNvPr id="0" name=""/>
        <dsp:cNvSpPr/>
      </dsp:nvSpPr>
      <dsp:spPr>
        <a:xfrm>
          <a:off x="144943" y="674359"/>
          <a:ext cx="144943" cy="1410968"/>
        </a:xfrm>
        <a:custGeom>
          <a:avLst/>
          <a:gdLst/>
          <a:ahLst/>
          <a:cxnLst/>
          <a:rect l="0" t="0" r="0" b="0"/>
          <a:pathLst>
            <a:path>
              <a:moveTo>
                <a:pt x="0" y="0"/>
              </a:moveTo>
              <a:lnTo>
                <a:pt x="0" y="1410968"/>
              </a:lnTo>
              <a:lnTo>
                <a:pt x="144943" y="141096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FD3124-CC75-4427-B998-D4B675CF2F13}">
      <dsp:nvSpPr>
        <dsp:cNvPr id="0" name=""/>
        <dsp:cNvSpPr/>
      </dsp:nvSpPr>
      <dsp:spPr>
        <a:xfrm>
          <a:off x="289886" y="1911841"/>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دیاگرام ها</a:t>
          </a:r>
          <a:endParaRPr lang="en-US" sz="1200" b="1" kern="1200" dirty="0">
            <a:latin typeface="Adobe Arabic" pitchFamily="18" charset="-78"/>
            <a:cs typeface="Adobe Arabic" pitchFamily="18" charset="-78"/>
          </a:endParaRPr>
        </a:p>
      </dsp:txBody>
      <dsp:txXfrm>
        <a:off x="300048" y="1922003"/>
        <a:ext cx="1139222" cy="326648"/>
      </dsp:txXfrm>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129451"/>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استاندارد و ضوابط طرح</a:t>
          </a:r>
          <a:endParaRPr lang="en-US" sz="1400" b="1" kern="1200" dirty="0">
            <a:latin typeface="Adobe Arabic" pitchFamily="18" charset="-78"/>
            <a:cs typeface="Adobe Arabic" pitchFamily="18" charset="-78"/>
          </a:endParaRPr>
        </a:p>
      </dsp:txBody>
      <dsp:txXfrm>
        <a:off x="15960" y="145411"/>
        <a:ext cx="1417512" cy="512987"/>
      </dsp:txXfrm>
    </dsp:sp>
    <dsp:sp modelId="{A37FE8A8-C0FC-4112-9691-C0E7F2E8C239}">
      <dsp:nvSpPr>
        <dsp:cNvPr id="0" name=""/>
        <dsp:cNvSpPr/>
      </dsp:nvSpPr>
      <dsp:spPr>
        <a:xfrm>
          <a:off x="144943" y="674359"/>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855538"/>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استاندارد و ضوابط</a:t>
          </a:r>
          <a:endParaRPr lang="en-US" sz="1200" b="1" kern="1200" dirty="0">
            <a:latin typeface="Adobe Arabic" pitchFamily="18" charset="-78"/>
            <a:cs typeface="Adobe Arabic" pitchFamily="18" charset="-78"/>
          </a:endParaRPr>
        </a:p>
      </dsp:txBody>
      <dsp:txXfrm>
        <a:off x="300048" y="865700"/>
        <a:ext cx="1139222" cy="326648"/>
      </dsp:txXfrm>
    </dsp:sp>
    <dsp:sp modelId="{7327A21F-FBF3-4FFB-AA49-57252446DE80}">
      <dsp:nvSpPr>
        <dsp:cNvPr id="0" name=""/>
        <dsp:cNvSpPr/>
      </dsp:nvSpPr>
      <dsp:spPr>
        <a:xfrm>
          <a:off x="144943" y="674359"/>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383689"/>
          <a:ext cx="1159546" cy="346972"/>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برنامه فیزیکی و سرانه ها</a:t>
          </a:r>
          <a:endParaRPr lang="en-US" sz="1200" b="1" kern="1200" dirty="0">
            <a:latin typeface="Adobe Arabic" pitchFamily="18" charset="-78"/>
            <a:cs typeface="Adobe Arabic" pitchFamily="18" charset="-78"/>
          </a:endParaRPr>
        </a:p>
      </dsp:txBody>
      <dsp:txXfrm>
        <a:off x="300048" y="1393851"/>
        <a:ext cx="1139222" cy="326648"/>
      </dsp:txXfrm>
    </dsp:sp>
    <dsp:sp modelId="{490CFA41-6722-4D36-9F8E-3E0C99C250B6}">
      <dsp:nvSpPr>
        <dsp:cNvPr id="0" name=""/>
        <dsp:cNvSpPr/>
      </dsp:nvSpPr>
      <dsp:spPr>
        <a:xfrm>
          <a:off x="144943" y="674359"/>
          <a:ext cx="144943" cy="1410968"/>
        </a:xfrm>
        <a:custGeom>
          <a:avLst/>
          <a:gdLst/>
          <a:ahLst/>
          <a:cxnLst/>
          <a:rect l="0" t="0" r="0" b="0"/>
          <a:pathLst>
            <a:path>
              <a:moveTo>
                <a:pt x="0" y="0"/>
              </a:moveTo>
              <a:lnTo>
                <a:pt x="0" y="1410968"/>
              </a:lnTo>
              <a:lnTo>
                <a:pt x="144943" y="141096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FD3124-CC75-4427-B998-D4B675CF2F13}">
      <dsp:nvSpPr>
        <dsp:cNvPr id="0" name=""/>
        <dsp:cNvSpPr/>
      </dsp:nvSpPr>
      <dsp:spPr>
        <a:xfrm>
          <a:off x="289886" y="1911841"/>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دیاگرام ها</a:t>
          </a:r>
          <a:endParaRPr lang="en-US" sz="1200" b="1" kern="1200" dirty="0">
            <a:latin typeface="Adobe Arabic" pitchFamily="18" charset="-78"/>
            <a:cs typeface="Adobe Arabic" pitchFamily="18" charset="-78"/>
          </a:endParaRPr>
        </a:p>
      </dsp:txBody>
      <dsp:txXfrm>
        <a:off x="300048" y="1922003"/>
        <a:ext cx="1139222" cy="326648"/>
      </dsp:txXfrm>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129451"/>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استاندارد و ضوابط طرح</a:t>
          </a:r>
          <a:endParaRPr lang="en-US" sz="1400" b="1" kern="1200" dirty="0">
            <a:latin typeface="Adobe Arabic" pitchFamily="18" charset="-78"/>
            <a:cs typeface="Adobe Arabic" pitchFamily="18" charset="-78"/>
          </a:endParaRPr>
        </a:p>
      </dsp:txBody>
      <dsp:txXfrm>
        <a:off x="15960" y="145411"/>
        <a:ext cx="1417512" cy="512987"/>
      </dsp:txXfrm>
    </dsp:sp>
    <dsp:sp modelId="{A37FE8A8-C0FC-4112-9691-C0E7F2E8C239}">
      <dsp:nvSpPr>
        <dsp:cNvPr id="0" name=""/>
        <dsp:cNvSpPr/>
      </dsp:nvSpPr>
      <dsp:spPr>
        <a:xfrm>
          <a:off x="144943" y="674359"/>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855538"/>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استاندارد و ضوابط</a:t>
          </a:r>
          <a:endParaRPr lang="en-US" sz="1200" b="1" kern="1200" dirty="0">
            <a:latin typeface="Adobe Arabic" pitchFamily="18" charset="-78"/>
            <a:cs typeface="Adobe Arabic" pitchFamily="18" charset="-78"/>
          </a:endParaRPr>
        </a:p>
      </dsp:txBody>
      <dsp:txXfrm>
        <a:off x="300048" y="865700"/>
        <a:ext cx="1139222" cy="326648"/>
      </dsp:txXfrm>
    </dsp:sp>
    <dsp:sp modelId="{7327A21F-FBF3-4FFB-AA49-57252446DE80}">
      <dsp:nvSpPr>
        <dsp:cNvPr id="0" name=""/>
        <dsp:cNvSpPr/>
      </dsp:nvSpPr>
      <dsp:spPr>
        <a:xfrm>
          <a:off x="144943" y="674359"/>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383689"/>
          <a:ext cx="1159546" cy="346972"/>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برنامه فیزیکی و سرانه ها</a:t>
          </a:r>
          <a:endParaRPr lang="en-US" sz="1200" b="1" kern="1200" dirty="0">
            <a:latin typeface="Adobe Arabic" pitchFamily="18" charset="-78"/>
            <a:cs typeface="Adobe Arabic" pitchFamily="18" charset="-78"/>
          </a:endParaRPr>
        </a:p>
      </dsp:txBody>
      <dsp:txXfrm>
        <a:off x="300048" y="1393851"/>
        <a:ext cx="1139222" cy="326648"/>
      </dsp:txXfrm>
    </dsp:sp>
    <dsp:sp modelId="{490CFA41-6722-4D36-9F8E-3E0C99C250B6}">
      <dsp:nvSpPr>
        <dsp:cNvPr id="0" name=""/>
        <dsp:cNvSpPr/>
      </dsp:nvSpPr>
      <dsp:spPr>
        <a:xfrm>
          <a:off x="144943" y="674359"/>
          <a:ext cx="144943" cy="1410968"/>
        </a:xfrm>
        <a:custGeom>
          <a:avLst/>
          <a:gdLst/>
          <a:ahLst/>
          <a:cxnLst/>
          <a:rect l="0" t="0" r="0" b="0"/>
          <a:pathLst>
            <a:path>
              <a:moveTo>
                <a:pt x="0" y="0"/>
              </a:moveTo>
              <a:lnTo>
                <a:pt x="0" y="1410968"/>
              </a:lnTo>
              <a:lnTo>
                <a:pt x="144943" y="141096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FD3124-CC75-4427-B998-D4B675CF2F13}">
      <dsp:nvSpPr>
        <dsp:cNvPr id="0" name=""/>
        <dsp:cNvSpPr/>
      </dsp:nvSpPr>
      <dsp:spPr>
        <a:xfrm>
          <a:off x="289886" y="1911841"/>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دیاگرام ها</a:t>
          </a:r>
          <a:endParaRPr lang="en-US" sz="1200" b="1" kern="1200" dirty="0">
            <a:latin typeface="Adobe Arabic" pitchFamily="18" charset="-78"/>
            <a:cs typeface="Adobe Arabic" pitchFamily="18" charset="-78"/>
          </a:endParaRPr>
        </a:p>
      </dsp:txBody>
      <dsp:txXfrm>
        <a:off x="300048" y="1922003"/>
        <a:ext cx="1139222" cy="326648"/>
      </dsp:txXfrm>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129451"/>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استاندارد و ضوابط طرح</a:t>
          </a:r>
          <a:endParaRPr lang="en-US" sz="1400" b="1" kern="1200" dirty="0">
            <a:latin typeface="Adobe Arabic" pitchFamily="18" charset="-78"/>
            <a:cs typeface="Adobe Arabic" pitchFamily="18" charset="-78"/>
          </a:endParaRPr>
        </a:p>
      </dsp:txBody>
      <dsp:txXfrm>
        <a:off x="15960" y="145411"/>
        <a:ext cx="1417512" cy="512987"/>
      </dsp:txXfrm>
    </dsp:sp>
    <dsp:sp modelId="{A37FE8A8-C0FC-4112-9691-C0E7F2E8C239}">
      <dsp:nvSpPr>
        <dsp:cNvPr id="0" name=""/>
        <dsp:cNvSpPr/>
      </dsp:nvSpPr>
      <dsp:spPr>
        <a:xfrm>
          <a:off x="144943" y="674359"/>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855538"/>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استاندارد و ضوابط</a:t>
          </a:r>
          <a:endParaRPr lang="en-US" sz="1200" b="1" kern="1200" dirty="0">
            <a:latin typeface="Adobe Arabic" pitchFamily="18" charset="-78"/>
            <a:cs typeface="Adobe Arabic" pitchFamily="18" charset="-78"/>
          </a:endParaRPr>
        </a:p>
      </dsp:txBody>
      <dsp:txXfrm>
        <a:off x="300048" y="865700"/>
        <a:ext cx="1139222" cy="326648"/>
      </dsp:txXfrm>
    </dsp:sp>
    <dsp:sp modelId="{7327A21F-FBF3-4FFB-AA49-57252446DE80}">
      <dsp:nvSpPr>
        <dsp:cNvPr id="0" name=""/>
        <dsp:cNvSpPr/>
      </dsp:nvSpPr>
      <dsp:spPr>
        <a:xfrm>
          <a:off x="144943" y="674359"/>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383689"/>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برنامه فیزیکی و سرانه ها</a:t>
          </a:r>
          <a:endParaRPr lang="en-US" sz="1200" b="1" kern="1200" dirty="0">
            <a:latin typeface="Adobe Arabic" pitchFamily="18" charset="-78"/>
            <a:cs typeface="Adobe Arabic" pitchFamily="18" charset="-78"/>
          </a:endParaRPr>
        </a:p>
      </dsp:txBody>
      <dsp:txXfrm>
        <a:off x="300048" y="1393851"/>
        <a:ext cx="1139222" cy="326648"/>
      </dsp:txXfrm>
    </dsp:sp>
    <dsp:sp modelId="{490CFA41-6722-4D36-9F8E-3E0C99C250B6}">
      <dsp:nvSpPr>
        <dsp:cNvPr id="0" name=""/>
        <dsp:cNvSpPr/>
      </dsp:nvSpPr>
      <dsp:spPr>
        <a:xfrm>
          <a:off x="144943" y="674359"/>
          <a:ext cx="144943" cy="1410968"/>
        </a:xfrm>
        <a:custGeom>
          <a:avLst/>
          <a:gdLst/>
          <a:ahLst/>
          <a:cxnLst/>
          <a:rect l="0" t="0" r="0" b="0"/>
          <a:pathLst>
            <a:path>
              <a:moveTo>
                <a:pt x="0" y="0"/>
              </a:moveTo>
              <a:lnTo>
                <a:pt x="0" y="1410968"/>
              </a:lnTo>
              <a:lnTo>
                <a:pt x="144943" y="141096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FD3124-CC75-4427-B998-D4B675CF2F13}">
      <dsp:nvSpPr>
        <dsp:cNvPr id="0" name=""/>
        <dsp:cNvSpPr/>
      </dsp:nvSpPr>
      <dsp:spPr>
        <a:xfrm>
          <a:off x="289886" y="1911841"/>
          <a:ext cx="1159546" cy="346972"/>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دیاگرام ها</a:t>
          </a:r>
          <a:endParaRPr lang="en-US" sz="1200" b="1" kern="1200" dirty="0">
            <a:latin typeface="Adobe Arabic" pitchFamily="18" charset="-78"/>
            <a:cs typeface="Adobe Arabic" pitchFamily="18" charset="-78"/>
          </a:endParaRPr>
        </a:p>
      </dsp:txBody>
      <dsp:txXfrm>
        <a:off x="300048" y="1922003"/>
        <a:ext cx="1139222" cy="326648"/>
      </dsp:txXfrm>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129451"/>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استاندارد و ضوابط طرح</a:t>
          </a:r>
          <a:endParaRPr lang="en-US" sz="1400" b="1" kern="1200" dirty="0">
            <a:latin typeface="Adobe Arabic" pitchFamily="18" charset="-78"/>
            <a:cs typeface="Adobe Arabic" pitchFamily="18" charset="-78"/>
          </a:endParaRPr>
        </a:p>
      </dsp:txBody>
      <dsp:txXfrm>
        <a:off x="15960" y="145411"/>
        <a:ext cx="1417512" cy="512987"/>
      </dsp:txXfrm>
    </dsp:sp>
    <dsp:sp modelId="{A37FE8A8-C0FC-4112-9691-C0E7F2E8C239}">
      <dsp:nvSpPr>
        <dsp:cNvPr id="0" name=""/>
        <dsp:cNvSpPr/>
      </dsp:nvSpPr>
      <dsp:spPr>
        <a:xfrm>
          <a:off x="144943" y="674359"/>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855538"/>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استاندارد و ضوابط</a:t>
          </a:r>
          <a:endParaRPr lang="en-US" sz="1200" b="1" kern="1200" dirty="0">
            <a:latin typeface="Adobe Arabic" pitchFamily="18" charset="-78"/>
            <a:cs typeface="Adobe Arabic" pitchFamily="18" charset="-78"/>
          </a:endParaRPr>
        </a:p>
      </dsp:txBody>
      <dsp:txXfrm>
        <a:off x="300048" y="865700"/>
        <a:ext cx="1139222" cy="326648"/>
      </dsp:txXfrm>
    </dsp:sp>
    <dsp:sp modelId="{7327A21F-FBF3-4FFB-AA49-57252446DE80}">
      <dsp:nvSpPr>
        <dsp:cNvPr id="0" name=""/>
        <dsp:cNvSpPr/>
      </dsp:nvSpPr>
      <dsp:spPr>
        <a:xfrm>
          <a:off x="144943" y="674359"/>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383689"/>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برنامه فیزیکی و سرانه ها</a:t>
          </a:r>
          <a:endParaRPr lang="en-US" sz="1200" b="1" kern="1200" dirty="0">
            <a:latin typeface="Adobe Arabic" pitchFamily="18" charset="-78"/>
            <a:cs typeface="Adobe Arabic" pitchFamily="18" charset="-78"/>
          </a:endParaRPr>
        </a:p>
      </dsp:txBody>
      <dsp:txXfrm>
        <a:off x="300048" y="1393851"/>
        <a:ext cx="1139222" cy="326648"/>
      </dsp:txXfrm>
    </dsp:sp>
    <dsp:sp modelId="{490CFA41-6722-4D36-9F8E-3E0C99C250B6}">
      <dsp:nvSpPr>
        <dsp:cNvPr id="0" name=""/>
        <dsp:cNvSpPr/>
      </dsp:nvSpPr>
      <dsp:spPr>
        <a:xfrm>
          <a:off x="144943" y="674359"/>
          <a:ext cx="144943" cy="1410968"/>
        </a:xfrm>
        <a:custGeom>
          <a:avLst/>
          <a:gdLst/>
          <a:ahLst/>
          <a:cxnLst/>
          <a:rect l="0" t="0" r="0" b="0"/>
          <a:pathLst>
            <a:path>
              <a:moveTo>
                <a:pt x="0" y="0"/>
              </a:moveTo>
              <a:lnTo>
                <a:pt x="0" y="1410968"/>
              </a:lnTo>
              <a:lnTo>
                <a:pt x="144943" y="141096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FD3124-CC75-4427-B998-D4B675CF2F13}">
      <dsp:nvSpPr>
        <dsp:cNvPr id="0" name=""/>
        <dsp:cNvSpPr/>
      </dsp:nvSpPr>
      <dsp:spPr>
        <a:xfrm>
          <a:off x="289886" y="1911841"/>
          <a:ext cx="1159546" cy="346972"/>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دیاگرام ها</a:t>
          </a:r>
          <a:endParaRPr lang="en-US" sz="1200" b="1" kern="1200" dirty="0">
            <a:latin typeface="Adobe Arabic" pitchFamily="18" charset="-78"/>
            <a:cs typeface="Adobe Arabic" pitchFamily="18" charset="-78"/>
          </a:endParaRPr>
        </a:p>
      </dsp:txBody>
      <dsp:txXfrm>
        <a:off x="300048" y="1922003"/>
        <a:ext cx="1139222" cy="326648"/>
      </dsp:txXfrm>
    </dsp:sp>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129451"/>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استاندارد و ضوابط طرح</a:t>
          </a:r>
          <a:endParaRPr lang="en-US" sz="1400" b="1" kern="1200" dirty="0">
            <a:latin typeface="Adobe Arabic" pitchFamily="18" charset="-78"/>
            <a:cs typeface="Adobe Arabic" pitchFamily="18" charset="-78"/>
          </a:endParaRPr>
        </a:p>
      </dsp:txBody>
      <dsp:txXfrm>
        <a:off x="15960" y="145411"/>
        <a:ext cx="1417512" cy="512987"/>
      </dsp:txXfrm>
    </dsp:sp>
    <dsp:sp modelId="{A37FE8A8-C0FC-4112-9691-C0E7F2E8C239}">
      <dsp:nvSpPr>
        <dsp:cNvPr id="0" name=""/>
        <dsp:cNvSpPr/>
      </dsp:nvSpPr>
      <dsp:spPr>
        <a:xfrm>
          <a:off x="144943" y="674359"/>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855538"/>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استاندارد و ضوابط</a:t>
          </a:r>
          <a:endParaRPr lang="en-US" sz="1200" b="1" kern="1200" dirty="0">
            <a:latin typeface="Adobe Arabic" pitchFamily="18" charset="-78"/>
            <a:cs typeface="Adobe Arabic" pitchFamily="18" charset="-78"/>
          </a:endParaRPr>
        </a:p>
      </dsp:txBody>
      <dsp:txXfrm>
        <a:off x="300048" y="865700"/>
        <a:ext cx="1139222" cy="326648"/>
      </dsp:txXfrm>
    </dsp:sp>
    <dsp:sp modelId="{7327A21F-FBF3-4FFB-AA49-57252446DE80}">
      <dsp:nvSpPr>
        <dsp:cNvPr id="0" name=""/>
        <dsp:cNvSpPr/>
      </dsp:nvSpPr>
      <dsp:spPr>
        <a:xfrm>
          <a:off x="144943" y="674359"/>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383689"/>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برنامه فیزیکی و سرانه ها</a:t>
          </a:r>
          <a:endParaRPr lang="en-US" sz="1200" b="1" kern="1200" dirty="0">
            <a:latin typeface="Adobe Arabic" pitchFamily="18" charset="-78"/>
            <a:cs typeface="Adobe Arabic" pitchFamily="18" charset="-78"/>
          </a:endParaRPr>
        </a:p>
      </dsp:txBody>
      <dsp:txXfrm>
        <a:off x="300048" y="1393851"/>
        <a:ext cx="1139222" cy="326648"/>
      </dsp:txXfrm>
    </dsp:sp>
    <dsp:sp modelId="{490CFA41-6722-4D36-9F8E-3E0C99C250B6}">
      <dsp:nvSpPr>
        <dsp:cNvPr id="0" name=""/>
        <dsp:cNvSpPr/>
      </dsp:nvSpPr>
      <dsp:spPr>
        <a:xfrm>
          <a:off x="144943" y="674359"/>
          <a:ext cx="144943" cy="1410968"/>
        </a:xfrm>
        <a:custGeom>
          <a:avLst/>
          <a:gdLst/>
          <a:ahLst/>
          <a:cxnLst/>
          <a:rect l="0" t="0" r="0" b="0"/>
          <a:pathLst>
            <a:path>
              <a:moveTo>
                <a:pt x="0" y="0"/>
              </a:moveTo>
              <a:lnTo>
                <a:pt x="0" y="1410968"/>
              </a:lnTo>
              <a:lnTo>
                <a:pt x="144943" y="141096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FD3124-CC75-4427-B998-D4B675CF2F13}">
      <dsp:nvSpPr>
        <dsp:cNvPr id="0" name=""/>
        <dsp:cNvSpPr/>
      </dsp:nvSpPr>
      <dsp:spPr>
        <a:xfrm>
          <a:off x="289886" y="1911841"/>
          <a:ext cx="1159546" cy="346972"/>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دیاگرام ها</a:t>
          </a:r>
          <a:endParaRPr lang="en-US" sz="1200" b="1" kern="1200" dirty="0">
            <a:latin typeface="Adobe Arabic" pitchFamily="18" charset="-78"/>
            <a:cs typeface="Adobe Arabic" pitchFamily="18" charset="-78"/>
          </a:endParaRPr>
        </a:p>
      </dsp:txBody>
      <dsp:txXfrm>
        <a:off x="300048" y="1922003"/>
        <a:ext cx="1139222" cy="326648"/>
      </dsp:txXfrm>
    </dsp:sp>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129451"/>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استاندارد و ضوابط طرح</a:t>
          </a:r>
          <a:endParaRPr lang="en-US" sz="1400" b="1" kern="1200" dirty="0">
            <a:latin typeface="Adobe Arabic" pitchFamily="18" charset="-78"/>
            <a:cs typeface="Adobe Arabic" pitchFamily="18" charset="-78"/>
          </a:endParaRPr>
        </a:p>
      </dsp:txBody>
      <dsp:txXfrm>
        <a:off x="15960" y="145411"/>
        <a:ext cx="1417512" cy="512987"/>
      </dsp:txXfrm>
    </dsp:sp>
    <dsp:sp modelId="{A37FE8A8-C0FC-4112-9691-C0E7F2E8C239}">
      <dsp:nvSpPr>
        <dsp:cNvPr id="0" name=""/>
        <dsp:cNvSpPr/>
      </dsp:nvSpPr>
      <dsp:spPr>
        <a:xfrm>
          <a:off x="144943" y="674359"/>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855538"/>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استاندارد و ضوابط</a:t>
          </a:r>
          <a:endParaRPr lang="en-US" sz="1200" b="1" kern="1200" dirty="0">
            <a:latin typeface="Adobe Arabic" pitchFamily="18" charset="-78"/>
            <a:cs typeface="Adobe Arabic" pitchFamily="18" charset="-78"/>
          </a:endParaRPr>
        </a:p>
      </dsp:txBody>
      <dsp:txXfrm>
        <a:off x="300048" y="865700"/>
        <a:ext cx="1139222" cy="326648"/>
      </dsp:txXfrm>
    </dsp:sp>
    <dsp:sp modelId="{7327A21F-FBF3-4FFB-AA49-57252446DE80}">
      <dsp:nvSpPr>
        <dsp:cNvPr id="0" name=""/>
        <dsp:cNvSpPr/>
      </dsp:nvSpPr>
      <dsp:spPr>
        <a:xfrm>
          <a:off x="144943" y="674359"/>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383689"/>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برنامه فیزیکی و سرانه ها</a:t>
          </a:r>
          <a:endParaRPr lang="en-US" sz="1200" b="1" kern="1200" dirty="0">
            <a:latin typeface="Adobe Arabic" pitchFamily="18" charset="-78"/>
            <a:cs typeface="Adobe Arabic" pitchFamily="18" charset="-78"/>
          </a:endParaRPr>
        </a:p>
      </dsp:txBody>
      <dsp:txXfrm>
        <a:off x="300048" y="1393851"/>
        <a:ext cx="1139222" cy="326648"/>
      </dsp:txXfrm>
    </dsp:sp>
    <dsp:sp modelId="{490CFA41-6722-4D36-9F8E-3E0C99C250B6}">
      <dsp:nvSpPr>
        <dsp:cNvPr id="0" name=""/>
        <dsp:cNvSpPr/>
      </dsp:nvSpPr>
      <dsp:spPr>
        <a:xfrm>
          <a:off x="144943" y="674359"/>
          <a:ext cx="144943" cy="1410968"/>
        </a:xfrm>
        <a:custGeom>
          <a:avLst/>
          <a:gdLst/>
          <a:ahLst/>
          <a:cxnLst/>
          <a:rect l="0" t="0" r="0" b="0"/>
          <a:pathLst>
            <a:path>
              <a:moveTo>
                <a:pt x="0" y="0"/>
              </a:moveTo>
              <a:lnTo>
                <a:pt x="0" y="1410968"/>
              </a:lnTo>
              <a:lnTo>
                <a:pt x="144943" y="141096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FD3124-CC75-4427-B998-D4B675CF2F13}">
      <dsp:nvSpPr>
        <dsp:cNvPr id="0" name=""/>
        <dsp:cNvSpPr/>
      </dsp:nvSpPr>
      <dsp:spPr>
        <a:xfrm>
          <a:off x="289886" y="1911841"/>
          <a:ext cx="1159546" cy="346972"/>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دیاگرام ها</a:t>
          </a:r>
          <a:endParaRPr lang="en-US" sz="1200" b="1" kern="1200" dirty="0">
            <a:latin typeface="Adobe Arabic" pitchFamily="18" charset="-78"/>
            <a:cs typeface="Adobe Arabic" pitchFamily="18" charset="-78"/>
          </a:endParaRPr>
        </a:p>
      </dsp:txBody>
      <dsp:txXfrm>
        <a:off x="300048" y="1922003"/>
        <a:ext cx="1139222" cy="32664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FE128-F01A-4D2A-B12B-2B8D2090DED4}">
      <dsp:nvSpPr>
        <dsp:cNvPr id="0" name=""/>
        <dsp:cNvSpPr/>
      </dsp:nvSpPr>
      <dsp:spPr>
        <a:xfrm>
          <a:off x="1040301" y="1028700"/>
          <a:ext cx="224661" cy="856178"/>
        </a:xfrm>
        <a:custGeom>
          <a:avLst/>
          <a:gdLst/>
          <a:ahLst/>
          <a:cxnLst/>
          <a:rect l="0" t="0" r="0" b="0"/>
          <a:pathLst>
            <a:path>
              <a:moveTo>
                <a:pt x="0" y="0"/>
              </a:moveTo>
              <a:lnTo>
                <a:pt x="112330" y="0"/>
              </a:lnTo>
              <a:lnTo>
                <a:pt x="112330" y="856178"/>
              </a:lnTo>
              <a:lnTo>
                <a:pt x="224661" y="856178"/>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30503" y="1434660"/>
        <a:ext cx="44258" cy="44258"/>
      </dsp:txXfrm>
    </dsp:sp>
    <dsp:sp modelId="{F2CA49E7-5640-4A89-A52F-4A45E09F093F}">
      <dsp:nvSpPr>
        <dsp:cNvPr id="0" name=""/>
        <dsp:cNvSpPr/>
      </dsp:nvSpPr>
      <dsp:spPr>
        <a:xfrm>
          <a:off x="1040301" y="1028700"/>
          <a:ext cx="224661" cy="428089"/>
        </a:xfrm>
        <a:custGeom>
          <a:avLst/>
          <a:gdLst/>
          <a:ahLst/>
          <a:cxnLst/>
          <a:rect l="0" t="0" r="0" b="0"/>
          <a:pathLst>
            <a:path>
              <a:moveTo>
                <a:pt x="0" y="0"/>
              </a:moveTo>
              <a:lnTo>
                <a:pt x="112330" y="0"/>
              </a:lnTo>
              <a:lnTo>
                <a:pt x="112330" y="428089"/>
              </a:lnTo>
              <a:lnTo>
                <a:pt x="224661" y="42808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40546" y="1230658"/>
        <a:ext cx="24172" cy="24172"/>
      </dsp:txXfrm>
    </dsp:sp>
    <dsp:sp modelId="{2BA9F3AE-41D8-4001-99E4-576FFC42C0D0}">
      <dsp:nvSpPr>
        <dsp:cNvPr id="0" name=""/>
        <dsp:cNvSpPr/>
      </dsp:nvSpPr>
      <dsp:spPr>
        <a:xfrm>
          <a:off x="1040301" y="982980"/>
          <a:ext cx="224661" cy="91440"/>
        </a:xfrm>
        <a:custGeom>
          <a:avLst/>
          <a:gdLst/>
          <a:ahLst/>
          <a:cxnLst/>
          <a:rect l="0" t="0" r="0" b="0"/>
          <a:pathLst>
            <a:path>
              <a:moveTo>
                <a:pt x="0" y="45720"/>
              </a:moveTo>
              <a:lnTo>
                <a:pt x="224661" y="4572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47015" y="1023083"/>
        <a:ext cx="11233" cy="11233"/>
      </dsp:txXfrm>
    </dsp:sp>
    <dsp:sp modelId="{FFD76E3F-ACD0-4C5C-8381-8C85F53DE842}">
      <dsp:nvSpPr>
        <dsp:cNvPr id="0" name=""/>
        <dsp:cNvSpPr/>
      </dsp:nvSpPr>
      <dsp:spPr>
        <a:xfrm>
          <a:off x="1040301" y="600610"/>
          <a:ext cx="224661" cy="428089"/>
        </a:xfrm>
        <a:custGeom>
          <a:avLst/>
          <a:gdLst/>
          <a:ahLst/>
          <a:cxnLst/>
          <a:rect l="0" t="0" r="0" b="0"/>
          <a:pathLst>
            <a:path>
              <a:moveTo>
                <a:pt x="0" y="428089"/>
              </a:moveTo>
              <a:lnTo>
                <a:pt x="112330" y="428089"/>
              </a:lnTo>
              <a:lnTo>
                <a:pt x="112330" y="0"/>
              </a:lnTo>
              <a:lnTo>
                <a:pt x="224661" y="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40546" y="802568"/>
        <a:ext cx="24172" cy="24172"/>
      </dsp:txXfrm>
    </dsp:sp>
    <dsp:sp modelId="{F3BC365C-97E8-4279-BA72-9D3C362CA99D}">
      <dsp:nvSpPr>
        <dsp:cNvPr id="0" name=""/>
        <dsp:cNvSpPr/>
      </dsp:nvSpPr>
      <dsp:spPr>
        <a:xfrm>
          <a:off x="1040301" y="172521"/>
          <a:ext cx="224661" cy="856178"/>
        </a:xfrm>
        <a:custGeom>
          <a:avLst/>
          <a:gdLst/>
          <a:ahLst/>
          <a:cxnLst/>
          <a:rect l="0" t="0" r="0" b="0"/>
          <a:pathLst>
            <a:path>
              <a:moveTo>
                <a:pt x="0" y="856178"/>
              </a:moveTo>
              <a:lnTo>
                <a:pt x="112330" y="856178"/>
              </a:lnTo>
              <a:lnTo>
                <a:pt x="112330" y="0"/>
              </a:lnTo>
              <a:lnTo>
                <a:pt x="224661" y="0"/>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30503" y="578481"/>
        <a:ext cx="44258" cy="44258"/>
      </dsp:txXfrm>
    </dsp:sp>
    <dsp:sp modelId="{9E7FB391-75CE-4B37-8EB4-CD4A24E966F7}">
      <dsp:nvSpPr>
        <dsp:cNvPr id="0" name=""/>
        <dsp:cNvSpPr/>
      </dsp:nvSpPr>
      <dsp:spPr>
        <a:xfrm rot="16200000">
          <a:off x="-32174" y="857464"/>
          <a:ext cx="1802481" cy="342471"/>
        </a:xfrm>
        <a:prstGeom prst="rect">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fa-IR" sz="2800" b="1" kern="1200" dirty="0" smtClean="0">
              <a:solidFill>
                <a:schemeClr val="bg1"/>
              </a:solidFill>
              <a:latin typeface="Adobe Arabic" pitchFamily="18" charset="-78"/>
              <a:cs typeface="Adobe Arabic" pitchFamily="18" charset="-78"/>
            </a:rPr>
            <a:t>ویژگی اقلیمی</a:t>
          </a:r>
          <a:endParaRPr lang="en-US" sz="2800" b="1" kern="1200" dirty="0">
            <a:solidFill>
              <a:schemeClr val="bg1"/>
            </a:solidFill>
            <a:latin typeface="Adobe Arabic" pitchFamily="18" charset="-78"/>
            <a:cs typeface="Adobe Arabic" pitchFamily="18" charset="-78"/>
          </a:endParaRPr>
        </a:p>
      </dsp:txBody>
      <dsp:txXfrm>
        <a:off x="-32174" y="857464"/>
        <a:ext cx="1802481" cy="342471"/>
      </dsp:txXfrm>
    </dsp:sp>
    <dsp:sp modelId="{529A8D2D-465C-4AD5-A981-2B5232D60E47}">
      <dsp:nvSpPr>
        <dsp:cNvPr id="0" name=""/>
        <dsp:cNvSpPr/>
      </dsp:nvSpPr>
      <dsp:spPr>
        <a:xfrm>
          <a:off x="1264963" y="1285"/>
          <a:ext cx="1123306" cy="342471"/>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a-IR" sz="2400" b="1" kern="1200" dirty="0" smtClean="0">
              <a:latin typeface="Adobe Arabic" pitchFamily="18" charset="-78"/>
              <a:cs typeface="Adobe Arabic" pitchFamily="18" charset="-78"/>
            </a:rPr>
            <a:t>دما</a:t>
          </a:r>
          <a:endParaRPr lang="en-US" sz="2400" b="1" kern="1200" dirty="0">
            <a:latin typeface="Adobe Arabic" pitchFamily="18" charset="-78"/>
            <a:cs typeface="Adobe Arabic" pitchFamily="18" charset="-78"/>
          </a:endParaRPr>
        </a:p>
      </dsp:txBody>
      <dsp:txXfrm>
        <a:off x="1264963" y="1285"/>
        <a:ext cx="1123306" cy="342471"/>
      </dsp:txXfrm>
    </dsp:sp>
    <dsp:sp modelId="{9313ACAF-BEF7-499A-87A8-CA67053919F0}">
      <dsp:nvSpPr>
        <dsp:cNvPr id="0" name=""/>
        <dsp:cNvSpPr/>
      </dsp:nvSpPr>
      <dsp:spPr>
        <a:xfrm>
          <a:off x="1264963" y="429374"/>
          <a:ext cx="1123306" cy="342471"/>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a-IR" sz="2400" b="1" kern="1200" dirty="0" smtClean="0">
              <a:latin typeface="Adobe Arabic" pitchFamily="18" charset="-78"/>
              <a:cs typeface="Adobe Arabic" pitchFamily="18" charset="-78"/>
            </a:rPr>
            <a:t>بارش</a:t>
          </a:r>
          <a:endParaRPr lang="en-US" sz="2400" b="1" kern="1200" dirty="0">
            <a:latin typeface="Adobe Arabic" pitchFamily="18" charset="-78"/>
            <a:cs typeface="Adobe Arabic" pitchFamily="18" charset="-78"/>
          </a:endParaRPr>
        </a:p>
      </dsp:txBody>
      <dsp:txXfrm>
        <a:off x="1264963" y="429374"/>
        <a:ext cx="1123306" cy="342471"/>
      </dsp:txXfrm>
    </dsp:sp>
    <dsp:sp modelId="{CD1CE228-6145-416A-9CD6-2763089CB9CA}">
      <dsp:nvSpPr>
        <dsp:cNvPr id="0" name=""/>
        <dsp:cNvSpPr/>
      </dsp:nvSpPr>
      <dsp:spPr>
        <a:xfrm>
          <a:off x="1264963" y="857464"/>
          <a:ext cx="1123306" cy="342471"/>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a-IR" sz="2400" b="1" kern="1200" dirty="0" smtClean="0">
              <a:latin typeface="Adobe Arabic" pitchFamily="18" charset="-78"/>
              <a:cs typeface="Adobe Arabic" pitchFamily="18" charset="-78"/>
            </a:rPr>
            <a:t>تابش</a:t>
          </a:r>
          <a:endParaRPr lang="en-US" sz="2400" b="1" kern="1200" dirty="0">
            <a:latin typeface="Adobe Arabic" pitchFamily="18" charset="-78"/>
            <a:cs typeface="Adobe Arabic" pitchFamily="18" charset="-78"/>
          </a:endParaRPr>
        </a:p>
      </dsp:txBody>
      <dsp:txXfrm>
        <a:off x="1264963" y="857464"/>
        <a:ext cx="1123306" cy="342471"/>
      </dsp:txXfrm>
    </dsp:sp>
    <dsp:sp modelId="{F8559BB6-316A-47BB-B026-73FB4469204B}">
      <dsp:nvSpPr>
        <dsp:cNvPr id="0" name=""/>
        <dsp:cNvSpPr/>
      </dsp:nvSpPr>
      <dsp:spPr>
        <a:xfrm>
          <a:off x="1264963" y="1285553"/>
          <a:ext cx="1123306" cy="342471"/>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fa-IR" sz="2400" b="1" kern="1200" dirty="0" smtClean="0">
              <a:latin typeface="Adobe Arabic" pitchFamily="18" charset="-78"/>
              <a:cs typeface="Adobe Arabic" pitchFamily="18" charset="-78"/>
            </a:rPr>
            <a:t>رطوبت</a:t>
          </a:r>
          <a:endParaRPr lang="en-US" sz="2400" b="1" kern="1200" dirty="0">
            <a:latin typeface="Adobe Arabic" pitchFamily="18" charset="-78"/>
            <a:cs typeface="Adobe Arabic" pitchFamily="18" charset="-78"/>
          </a:endParaRPr>
        </a:p>
      </dsp:txBody>
      <dsp:txXfrm>
        <a:off x="1264963" y="1285553"/>
        <a:ext cx="1123306" cy="342471"/>
      </dsp:txXfrm>
    </dsp:sp>
    <dsp:sp modelId="{A84893B6-E1B2-44EF-9A3F-60BC8D07E2B0}">
      <dsp:nvSpPr>
        <dsp:cNvPr id="0" name=""/>
        <dsp:cNvSpPr/>
      </dsp:nvSpPr>
      <dsp:spPr>
        <a:xfrm>
          <a:off x="1264963" y="1713642"/>
          <a:ext cx="1123306" cy="342471"/>
        </a:xfrm>
        <a:prstGeom prst="rect">
          <a:avLst/>
        </a:prstGeom>
        <a:solidFill>
          <a:schemeClr val="lt1">
            <a:hueOff val="0"/>
            <a:satOff val="0"/>
            <a:lumOff val="0"/>
            <a:alphaOff val="0"/>
          </a:schemeClr>
        </a:solidFill>
        <a:ln w="222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fa-IR" sz="2800" b="1" kern="1200" dirty="0" smtClean="0">
              <a:latin typeface="Adobe Arabic" pitchFamily="18" charset="-78"/>
              <a:cs typeface="Adobe Arabic" pitchFamily="18" charset="-78"/>
            </a:rPr>
            <a:t>باد</a:t>
          </a:r>
          <a:endParaRPr lang="en-US" sz="2800" b="1" kern="1200" dirty="0">
            <a:latin typeface="Adobe Arabic" pitchFamily="18" charset="-78"/>
            <a:cs typeface="Adobe Arabic" pitchFamily="18" charset="-78"/>
          </a:endParaRPr>
        </a:p>
      </dsp:txBody>
      <dsp:txXfrm>
        <a:off x="1264963" y="1713642"/>
        <a:ext cx="1123306" cy="342471"/>
      </dsp:txXfrm>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BB738-6898-4627-982B-790B0523E99F}">
      <dsp:nvSpPr>
        <dsp:cNvPr id="0" name=""/>
        <dsp:cNvSpPr/>
      </dsp:nvSpPr>
      <dsp:spPr>
        <a:xfrm>
          <a:off x="2757487" y="593757"/>
          <a:ext cx="1435714" cy="249173"/>
        </a:xfrm>
        <a:custGeom>
          <a:avLst/>
          <a:gdLst/>
          <a:ahLst/>
          <a:cxnLst/>
          <a:rect l="0" t="0" r="0" b="0"/>
          <a:pathLst>
            <a:path>
              <a:moveTo>
                <a:pt x="0" y="0"/>
              </a:moveTo>
              <a:lnTo>
                <a:pt x="0" y="124586"/>
              </a:lnTo>
              <a:lnTo>
                <a:pt x="1435714" y="124586"/>
              </a:lnTo>
              <a:lnTo>
                <a:pt x="1435714" y="249173"/>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B77763-663C-41BC-9131-A5EA1496CF61}">
      <dsp:nvSpPr>
        <dsp:cNvPr id="0" name=""/>
        <dsp:cNvSpPr/>
      </dsp:nvSpPr>
      <dsp:spPr>
        <a:xfrm>
          <a:off x="2711767" y="593757"/>
          <a:ext cx="91440" cy="249173"/>
        </a:xfrm>
        <a:custGeom>
          <a:avLst/>
          <a:gdLst/>
          <a:ahLst/>
          <a:cxnLst/>
          <a:rect l="0" t="0" r="0" b="0"/>
          <a:pathLst>
            <a:path>
              <a:moveTo>
                <a:pt x="45720" y="0"/>
              </a:moveTo>
              <a:lnTo>
                <a:pt x="45720" y="249173"/>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F7387D-8B8A-4F2E-B397-62E394A221D1}">
      <dsp:nvSpPr>
        <dsp:cNvPr id="0" name=""/>
        <dsp:cNvSpPr/>
      </dsp:nvSpPr>
      <dsp:spPr>
        <a:xfrm>
          <a:off x="1321772" y="593757"/>
          <a:ext cx="1435714" cy="249173"/>
        </a:xfrm>
        <a:custGeom>
          <a:avLst/>
          <a:gdLst/>
          <a:ahLst/>
          <a:cxnLst/>
          <a:rect l="0" t="0" r="0" b="0"/>
          <a:pathLst>
            <a:path>
              <a:moveTo>
                <a:pt x="1435714" y="0"/>
              </a:moveTo>
              <a:lnTo>
                <a:pt x="1435714" y="124586"/>
              </a:lnTo>
              <a:lnTo>
                <a:pt x="0" y="124586"/>
              </a:lnTo>
              <a:lnTo>
                <a:pt x="0" y="249173"/>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D9D805-AB80-4F1F-A371-DD1F7BBEDC46}">
      <dsp:nvSpPr>
        <dsp:cNvPr id="0" name=""/>
        <dsp:cNvSpPr/>
      </dsp:nvSpPr>
      <dsp:spPr>
        <a:xfrm>
          <a:off x="2164217" y="486"/>
          <a:ext cx="1186540" cy="593270"/>
        </a:xfrm>
        <a:prstGeom prst="rect">
          <a:avLst/>
        </a:prstGeom>
        <a:solidFill>
          <a:srgbClr val="CC9900"/>
        </a:soli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800" b="1" i="0" u="none" strike="noStrike" kern="1200" cap="none" normalizeH="0" baseline="0" dirty="0" smtClean="0">
              <a:ln/>
              <a:effectLst/>
              <a:latin typeface="Arial" pitchFamily="34" charset="0"/>
              <a:ea typeface="Times New Roman" pitchFamily="18" charset="0"/>
              <a:cs typeface="B Nazanin" pitchFamily="2" charset="-78"/>
            </a:rPr>
            <a:t>عرصه آموزشی</a:t>
          </a:r>
          <a:endParaRPr kumimoji="0" lang="en-US" sz="1800" b="1" i="0" u="none" strike="noStrike" kern="1200" cap="none" normalizeH="0" baseline="0" dirty="0" smtClean="0">
            <a:ln/>
            <a:effectLst/>
            <a:latin typeface="Arial" pitchFamily="34" charset="0"/>
            <a:cs typeface="B Nazanin" pitchFamily="2" charset="-78"/>
          </a:endParaRPr>
        </a:p>
      </dsp:txBody>
      <dsp:txXfrm>
        <a:off x="2164217" y="486"/>
        <a:ext cx="1186540" cy="593270"/>
      </dsp:txXfrm>
    </dsp:sp>
    <dsp:sp modelId="{8BEFEDA7-AC0C-40A7-96E3-8AD849D886AE}">
      <dsp:nvSpPr>
        <dsp:cNvPr id="0" name=""/>
        <dsp:cNvSpPr/>
      </dsp:nvSpPr>
      <dsp:spPr>
        <a:xfrm>
          <a:off x="728502" y="842930"/>
          <a:ext cx="1186540" cy="593270"/>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800" b="1" i="0" u="none" strike="noStrike" kern="1200" cap="none" normalizeH="0" baseline="0" smtClean="0">
              <a:ln/>
              <a:effectLst/>
              <a:latin typeface="Arial" pitchFamily="34" charset="0"/>
              <a:ea typeface="Times New Roman" pitchFamily="18" charset="0"/>
              <a:cs typeface="B Nazanin" pitchFamily="2" charset="-78"/>
            </a:rPr>
            <a:t>کارگاه ها</a:t>
          </a:r>
          <a:endParaRPr kumimoji="0" lang="fa-IR" sz="1800" b="1" i="0" u="none" strike="noStrike" kern="1200" cap="none" normalizeH="0" baseline="0" smtClean="0">
            <a:ln/>
            <a:effectLst/>
            <a:latin typeface="Arial" pitchFamily="34" charset="0"/>
            <a:cs typeface="B Nazanin" pitchFamily="2" charset="-78"/>
          </a:endParaRPr>
        </a:p>
      </dsp:txBody>
      <dsp:txXfrm>
        <a:off x="728502" y="842930"/>
        <a:ext cx="1186540" cy="593270"/>
      </dsp:txXfrm>
    </dsp:sp>
    <dsp:sp modelId="{E82E57A1-F8D2-4D70-8BAB-B83BA64881B3}">
      <dsp:nvSpPr>
        <dsp:cNvPr id="0" name=""/>
        <dsp:cNvSpPr/>
      </dsp:nvSpPr>
      <dsp:spPr>
        <a:xfrm>
          <a:off x="2164217" y="842930"/>
          <a:ext cx="1186540" cy="593270"/>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800" b="1" i="0" u="none" strike="noStrike" kern="1200" cap="none" normalizeH="0" baseline="0" smtClean="0">
              <a:ln/>
              <a:effectLst/>
              <a:latin typeface="Arial" pitchFamily="34" charset="0"/>
              <a:ea typeface="Times New Roman" pitchFamily="18" charset="0"/>
              <a:cs typeface="B Nazanin" pitchFamily="2" charset="-78"/>
            </a:rPr>
            <a:t>آزما</a:t>
          </a:r>
          <a:r>
            <a:rPr kumimoji="0" lang="ar-SA" sz="1800" b="1" i="0" u="none" strike="noStrike" kern="1200" cap="none" normalizeH="0" baseline="0" smtClean="0">
              <a:ln/>
              <a:effectLst/>
              <a:latin typeface="Arial" pitchFamily="34" charset="0"/>
              <a:ea typeface="Times New Roman" pitchFamily="18" charset="0"/>
              <a:cs typeface="B Nazanin" pitchFamily="2" charset="-78"/>
            </a:rPr>
            <a:t>ي</a:t>
          </a:r>
          <a:r>
            <a:rPr kumimoji="0" lang="fa-IR" sz="1800" b="1" i="0" u="none" strike="noStrike" kern="1200" cap="none" normalizeH="0" baseline="0" smtClean="0">
              <a:ln/>
              <a:effectLst/>
              <a:latin typeface="Arial" pitchFamily="34" charset="0"/>
              <a:ea typeface="Times New Roman" pitchFamily="18" charset="0"/>
              <a:cs typeface="B Nazanin" pitchFamily="2" charset="-78"/>
            </a:rPr>
            <a:t>شگاه ها</a:t>
          </a:r>
          <a:endParaRPr kumimoji="0" lang="fa-IR" sz="1800" b="1" i="0" u="none" strike="noStrike" kern="1200" cap="none" normalizeH="0" baseline="0" smtClean="0">
            <a:ln/>
            <a:effectLst/>
            <a:latin typeface="Arial" pitchFamily="34" charset="0"/>
            <a:cs typeface="B Nazanin" pitchFamily="2" charset="-78"/>
          </a:endParaRPr>
        </a:p>
      </dsp:txBody>
      <dsp:txXfrm>
        <a:off x="2164217" y="842930"/>
        <a:ext cx="1186540" cy="593270"/>
      </dsp:txXfrm>
    </dsp:sp>
    <dsp:sp modelId="{46DEBFA8-D042-4DFF-BD6B-D9C0E5F31402}">
      <dsp:nvSpPr>
        <dsp:cNvPr id="0" name=""/>
        <dsp:cNvSpPr/>
      </dsp:nvSpPr>
      <dsp:spPr>
        <a:xfrm>
          <a:off x="3599931" y="842930"/>
          <a:ext cx="1186540" cy="593270"/>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800" b="1" i="0" u="none" strike="noStrike" kern="1200" cap="none" normalizeH="0" baseline="0" smtClean="0">
              <a:ln/>
              <a:effectLst/>
              <a:latin typeface="Arial" pitchFamily="34" charset="0"/>
              <a:ea typeface="Times New Roman" pitchFamily="18" charset="0"/>
              <a:cs typeface="B Nazanin" pitchFamily="2" charset="-78"/>
            </a:rPr>
            <a:t>کلاس ها</a:t>
          </a:r>
          <a:endParaRPr kumimoji="0" lang="fa-IR" sz="1800" b="1" i="0" u="none" strike="noStrike" kern="1200" cap="none" normalizeH="0" baseline="0" smtClean="0">
            <a:ln/>
            <a:effectLst/>
            <a:latin typeface="Arial" pitchFamily="34" charset="0"/>
            <a:cs typeface="B Nazanin" pitchFamily="2" charset="-78"/>
          </a:endParaRPr>
        </a:p>
      </dsp:txBody>
      <dsp:txXfrm>
        <a:off x="3599931" y="842930"/>
        <a:ext cx="1186540" cy="593270"/>
      </dsp:txXfrm>
    </dsp:sp>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127F6-79B9-4B21-B2CB-67C6A032C84B}">
      <dsp:nvSpPr>
        <dsp:cNvPr id="0" name=""/>
        <dsp:cNvSpPr/>
      </dsp:nvSpPr>
      <dsp:spPr>
        <a:xfrm>
          <a:off x="5195542" y="1644493"/>
          <a:ext cx="959471" cy="166519"/>
        </a:xfrm>
        <a:custGeom>
          <a:avLst/>
          <a:gdLst/>
          <a:ahLst/>
          <a:cxnLst/>
          <a:rect l="0" t="0" r="0" b="0"/>
          <a:pathLst>
            <a:path>
              <a:moveTo>
                <a:pt x="0" y="0"/>
              </a:moveTo>
              <a:lnTo>
                <a:pt x="0" y="83259"/>
              </a:lnTo>
              <a:lnTo>
                <a:pt x="959471" y="83259"/>
              </a:lnTo>
              <a:lnTo>
                <a:pt x="959471" y="166519"/>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2DFBE2-159E-473A-80BF-F1BA142D6008}">
      <dsp:nvSpPr>
        <dsp:cNvPr id="0" name=""/>
        <dsp:cNvSpPr/>
      </dsp:nvSpPr>
      <dsp:spPr>
        <a:xfrm>
          <a:off x="5149822" y="1644493"/>
          <a:ext cx="91440" cy="166519"/>
        </a:xfrm>
        <a:custGeom>
          <a:avLst/>
          <a:gdLst/>
          <a:ahLst/>
          <a:cxnLst/>
          <a:rect l="0" t="0" r="0" b="0"/>
          <a:pathLst>
            <a:path>
              <a:moveTo>
                <a:pt x="45720" y="0"/>
              </a:moveTo>
              <a:lnTo>
                <a:pt x="45720" y="166519"/>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F8382B-C8B1-4A57-B12A-0E717F4216D0}">
      <dsp:nvSpPr>
        <dsp:cNvPr id="0" name=""/>
        <dsp:cNvSpPr/>
      </dsp:nvSpPr>
      <dsp:spPr>
        <a:xfrm>
          <a:off x="4236071" y="1644493"/>
          <a:ext cx="959471" cy="166519"/>
        </a:xfrm>
        <a:custGeom>
          <a:avLst/>
          <a:gdLst/>
          <a:ahLst/>
          <a:cxnLst/>
          <a:rect l="0" t="0" r="0" b="0"/>
          <a:pathLst>
            <a:path>
              <a:moveTo>
                <a:pt x="959471" y="0"/>
              </a:moveTo>
              <a:lnTo>
                <a:pt x="959471" y="83259"/>
              </a:lnTo>
              <a:lnTo>
                <a:pt x="0" y="83259"/>
              </a:lnTo>
              <a:lnTo>
                <a:pt x="0" y="166519"/>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5A24F3-3723-4FA2-BA00-AAD56A36B5B6}">
      <dsp:nvSpPr>
        <dsp:cNvPr id="0" name=""/>
        <dsp:cNvSpPr/>
      </dsp:nvSpPr>
      <dsp:spPr>
        <a:xfrm>
          <a:off x="3451535" y="1081497"/>
          <a:ext cx="1744007" cy="166519"/>
        </a:xfrm>
        <a:custGeom>
          <a:avLst/>
          <a:gdLst/>
          <a:ahLst/>
          <a:cxnLst/>
          <a:rect l="0" t="0" r="0" b="0"/>
          <a:pathLst>
            <a:path>
              <a:moveTo>
                <a:pt x="0" y="0"/>
              </a:moveTo>
              <a:lnTo>
                <a:pt x="0" y="83259"/>
              </a:lnTo>
              <a:lnTo>
                <a:pt x="1744007" y="83259"/>
              </a:lnTo>
              <a:lnTo>
                <a:pt x="1744007" y="16651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FA03CB-58C7-4A46-96B9-E960BCFC1C60}">
      <dsp:nvSpPr>
        <dsp:cNvPr id="0" name=""/>
        <dsp:cNvSpPr/>
      </dsp:nvSpPr>
      <dsp:spPr>
        <a:xfrm>
          <a:off x="1837392" y="1644493"/>
          <a:ext cx="1439207" cy="166519"/>
        </a:xfrm>
        <a:custGeom>
          <a:avLst/>
          <a:gdLst/>
          <a:ahLst/>
          <a:cxnLst/>
          <a:rect l="0" t="0" r="0" b="0"/>
          <a:pathLst>
            <a:path>
              <a:moveTo>
                <a:pt x="0" y="0"/>
              </a:moveTo>
              <a:lnTo>
                <a:pt x="0" y="83259"/>
              </a:lnTo>
              <a:lnTo>
                <a:pt x="1439207" y="83259"/>
              </a:lnTo>
              <a:lnTo>
                <a:pt x="1439207" y="166519"/>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4D1AF5-E67C-4B5A-BC4E-34B19BEB5C1F}">
      <dsp:nvSpPr>
        <dsp:cNvPr id="0" name=""/>
        <dsp:cNvSpPr/>
      </dsp:nvSpPr>
      <dsp:spPr>
        <a:xfrm>
          <a:off x="1837392" y="1644493"/>
          <a:ext cx="479735" cy="166519"/>
        </a:xfrm>
        <a:custGeom>
          <a:avLst/>
          <a:gdLst/>
          <a:ahLst/>
          <a:cxnLst/>
          <a:rect l="0" t="0" r="0" b="0"/>
          <a:pathLst>
            <a:path>
              <a:moveTo>
                <a:pt x="0" y="0"/>
              </a:moveTo>
              <a:lnTo>
                <a:pt x="0" y="83259"/>
              </a:lnTo>
              <a:lnTo>
                <a:pt x="479735" y="83259"/>
              </a:lnTo>
              <a:lnTo>
                <a:pt x="479735" y="166519"/>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5C1BC7-A396-4FCE-BD07-595678EFE1C0}">
      <dsp:nvSpPr>
        <dsp:cNvPr id="0" name=""/>
        <dsp:cNvSpPr/>
      </dsp:nvSpPr>
      <dsp:spPr>
        <a:xfrm>
          <a:off x="1357657" y="1644493"/>
          <a:ext cx="479735" cy="166519"/>
        </a:xfrm>
        <a:custGeom>
          <a:avLst/>
          <a:gdLst/>
          <a:ahLst/>
          <a:cxnLst/>
          <a:rect l="0" t="0" r="0" b="0"/>
          <a:pathLst>
            <a:path>
              <a:moveTo>
                <a:pt x="479735" y="0"/>
              </a:moveTo>
              <a:lnTo>
                <a:pt x="479735" y="83259"/>
              </a:lnTo>
              <a:lnTo>
                <a:pt x="0" y="83259"/>
              </a:lnTo>
              <a:lnTo>
                <a:pt x="0" y="166519"/>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79C3A1-7CD8-4E57-BD6C-04B6C7194467}">
      <dsp:nvSpPr>
        <dsp:cNvPr id="0" name=""/>
        <dsp:cNvSpPr/>
      </dsp:nvSpPr>
      <dsp:spPr>
        <a:xfrm>
          <a:off x="398185" y="1644493"/>
          <a:ext cx="1439207" cy="166519"/>
        </a:xfrm>
        <a:custGeom>
          <a:avLst/>
          <a:gdLst/>
          <a:ahLst/>
          <a:cxnLst/>
          <a:rect l="0" t="0" r="0" b="0"/>
          <a:pathLst>
            <a:path>
              <a:moveTo>
                <a:pt x="1439207" y="0"/>
              </a:moveTo>
              <a:lnTo>
                <a:pt x="1439207" y="83259"/>
              </a:lnTo>
              <a:lnTo>
                <a:pt x="0" y="83259"/>
              </a:lnTo>
              <a:lnTo>
                <a:pt x="0" y="166519"/>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94C27B-084D-42FB-AC3F-77CAFA8C8705}">
      <dsp:nvSpPr>
        <dsp:cNvPr id="0" name=""/>
        <dsp:cNvSpPr/>
      </dsp:nvSpPr>
      <dsp:spPr>
        <a:xfrm>
          <a:off x="1837392" y="1081497"/>
          <a:ext cx="1614142" cy="166519"/>
        </a:xfrm>
        <a:custGeom>
          <a:avLst/>
          <a:gdLst/>
          <a:ahLst/>
          <a:cxnLst/>
          <a:rect l="0" t="0" r="0" b="0"/>
          <a:pathLst>
            <a:path>
              <a:moveTo>
                <a:pt x="1614142" y="0"/>
              </a:moveTo>
              <a:lnTo>
                <a:pt x="1614142" y="83259"/>
              </a:lnTo>
              <a:lnTo>
                <a:pt x="0" y="83259"/>
              </a:lnTo>
              <a:lnTo>
                <a:pt x="0" y="16651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EB54C7-8633-4997-9E07-C68F82BF03B4}">
      <dsp:nvSpPr>
        <dsp:cNvPr id="0" name=""/>
        <dsp:cNvSpPr/>
      </dsp:nvSpPr>
      <dsp:spPr>
        <a:xfrm>
          <a:off x="2777002" y="685021"/>
          <a:ext cx="1349064" cy="396475"/>
        </a:xfrm>
        <a:prstGeom prst="rect">
          <a:avLst/>
        </a:prstGeom>
        <a:solidFill>
          <a:srgbClr val="CC9900"/>
        </a:soli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800" b="1" i="0" u="none" strike="noStrike" kern="1200" cap="none" normalizeH="0" baseline="0" dirty="0" smtClean="0">
              <a:ln/>
              <a:effectLst/>
              <a:latin typeface="Arial" pitchFamily="34" charset="0"/>
              <a:ea typeface="Times New Roman" pitchFamily="18" charset="0"/>
              <a:cs typeface="B Nazanin" pitchFamily="2" charset="-78"/>
            </a:rPr>
            <a:t>عرصه اداری</a:t>
          </a:r>
          <a:endParaRPr kumimoji="0" lang="fa-IR" sz="1800" b="1" i="0" u="none" strike="noStrike" kern="1200" cap="none" normalizeH="0" baseline="0" dirty="0" smtClean="0">
            <a:ln/>
            <a:effectLst/>
            <a:latin typeface="Arial" pitchFamily="34" charset="0"/>
            <a:cs typeface="B Nazanin" pitchFamily="2" charset="-78"/>
          </a:endParaRPr>
        </a:p>
      </dsp:txBody>
      <dsp:txXfrm>
        <a:off x="2777002" y="685021"/>
        <a:ext cx="1349064" cy="396475"/>
      </dsp:txXfrm>
    </dsp:sp>
    <dsp:sp modelId="{191F3CFD-3C09-4749-B5A5-9E5729E6940C}">
      <dsp:nvSpPr>
        <dsp:cNvPr id="0" name=""/>
        <dsp:cNvSpPr/>
      </dsp:nvSpPr>
      <dsp:spPr>
        <a:xfrm>
          <a:off x="1007783" y="1248017"/>
          <a:ext cx="1659219" cy="396475"/>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400" b="1" i="0" u="none" strike="noStrike" kern="1200" cap="none" normalizeH="0" baseline="0" dirty="0" smtClean="0">
              <a:ln/>
              <a:effectLst/>
              <a:latin typeface="Arial" pitchFamily="34" charset="0"/>
              <a:ea typeface="Times New Roman" pitchFamily="18" charset="0"/>
              <a:cs typeface="B Nazanin" pitchFamily="2" charset="-78"/>
            </a:rPr>
            <a:t>حوزه معاونت اداری و مالی</a:t>
          </a:r>
          <a:endParaRPr kumimoji="0" lang="fa-IR" sz="1400" b="1" i="0" u="none" strike="noStrike" kern="1200" cap="none" normalizeH="0" baseline="0" dirty="0" smtClean="0">
            <a:ln/>
            <a:effectLst/>
            <a:latin typeface="Arial" pitchFamily="34" charset="0"/>
            <a:cs typeface="B Nazanin" pitchFamily="2" charset="-78"/>
          </a:endParaRPr>
        </a:p>
      </dsp:txBody>
      <dsp:txXfrm>
        <a:off x="1007783" y="1248017"/>
        <a:ext cx="1659219" cy="396475"/>
      </dsp:txXfrm>
    </dsp:sp>
    <dsp:sp modelId="{285B1B8E-4D26-46A2-B53D-2AFA79234F24}">
      <dsp:nvSpPr>
        <dsp:cNvPr id="0" name=""/>
        <dsp:cNvSpPr/>
      </dsp:nvSpPr>
      <dsp:spPr>
        <a:xfrm>
          <a:off x="1709" y="1811013"/>
          <a:ext cx="792951" cy="396475"/>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100" b="1" i="0" u="none" strike="noStrike" kern="1200" cap="none" normalizeH="0" baseline="0" smtClean="0">
              <a:ln/>
              <a:effectLst/>
              <a:latin typeface="Arial" pitchFamily="34" charset="0"/>
              <a:ea typeface="Times New Roman" pitchFamily="18" charset="0"/>
              <a:cs typeface="B Nazanin" pitchFamily="2" charset="-78"/>
            </a:rPr>
            <a:t>بخش فنی</a:t>
          </a:r>
          <a:endParaRPr kumimoji="0" lang="fa-IR" sz="1100" b="1" i="0" u="none" strike="noStrike" kern="1200" cap="none" normalizeH="0" baseline="0" smtClean="0">
            <a:ln/>
            <a:effectLst/>
            <a:latin typeface="Arial" pitchFamily="34" charset="0"/>
            <a:cs typeface="B Nazanin" pitchFamily="2" charset="-78"/>
          </a:endParaRPr>
        </a:p>
      </dsp:txBody>
      <dsp:txXfrm>
        <a:off x="1709" y="1811013"/>
        <a:ext cx="792951" cy="396475"/>
      </dsp:txXfrm>
    </dsp:sp>
    <dsp:sp modelId="{270CF45D-3789-4E0B-9700-15BD3094A1F9}">
      <dsp:nvSpPr>
        <dsp:cNvPr id="0" name=""/>
        <dsp:cNvSpPr/>
      </dsp:nvSpPr>
      <dsp:spPr>
        <a:xfrm>
          <a:off x="961181" y="1811013"/>
          <a:ext cx="792951" cy="396475"/>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100" b="1" i="0" u="none" strike="noStrike" kern="1200" cap="none" normalizeH="0" baseline="0" smtClean="0">
              <a:ln/>
              <a:effectLst/>
              <a:latin typeface="Arial" pitchFamily="34" charset="0"/>
              <a:ea typeface="Times New Roman" pitchFamily="18" charset="0"/>
              <a:cs typeface="B Nazanin" pitchFamily="2" charset="-78"/>
            </a:rPr>
            <a:t>مد</a:t>
          </a:r>
          <a:r>
            <a:rPr kumimoji="0" lang="ar-SA" sz="1100" b="1" i="0" u="none" strike="noStrike" kern="1200" cap="none" normalizeH="0" baseline="0" smtClean="0">
              <a:ln/>
              <a:effectLst/>
              <a:latin typeface="Arial" pitchFamily="34" charset="0"/>
              <a:ea typeface="Times New Roman" pitchFamily="18" charset="0"/>
              <a:cs typeface="B Nazanin" pitchFamily="2" charset="-78"/>
            </a:rPr>
            <a:t>ي</a:t>
          </a:r>
          <a:r>
            <a:rPr kumimoji="0" lang="fa-IR" sz="1100" b="1" i="0" u="none" strike="noStrike" kern="1200" cap="none" normalizeH="0" baseline="0" smtClean="0">
              <a:ln/>
              <a:effectLst/>
              <a:latin typeface="Arial" pitchFamily="34" charset="0"/>
              <a:ea typeface="Times New Roman" pitchFamily="18" charset="0"/>
              <a:cs typeface="B Nazanin" pitchFamily="2" charset="-78"/>
            </a:rPr>
            <a:t>ر</a:t>
          </a:r>
          <a:r>
            <a:rPr kumimoji="0" lang="ar-SA" sz="1100" b="1" i="0" u="none" strike="noStrike" kern="1200" cap="none" normalizeH="0" baseline="0" smtClean="0">
              <a:ln/>
              <a:effectLst/>
              <a:latin typeface="Arial" pitchFamily="34" charset="0"/>
              <a:ea typeface="Times New Roman" pitchFamily="18" charset="0"/>
              <a:cs typeface="B Nazanin" pitchFamily="2" charset="-78"/>
            </a:rPr>
            <a:t>ي</a:t>
          </a:r>
          <a:r>
            <a:rPr kumimoji="0" lang="fa-IR" sz="1100" b="1" i="0" u="none" strike="noStrike" kern="1200" cap="none" normalizeH="0" baseline="0" smtClean="0">
              <a:ln/>
              <a:effectLst/>
              <a:latin typeface="Arial" pitchFamily="34" charset="0"/>
              <a:ea typeface="Times New Roman" pitchFamily="18" charset="0"/>
              <a:cs typeface="B Nazanin" pitchFamily="2" charset="-78"/>
            </a:rPr>
            <a:t>ت عمومی</a:t>
          </a:r>
          <a:endParaRPr kumimoji="0" lang="fa-IR" sz="1100" b="1" i="0" u="none" strike="noStrike" kern="1200" cap="none" normalizeH="0" baseline="0" smtClean="0">
            <a:ln/>
            <a:effectLst/>
            <a:latin typeface="Arial" pitchFamily="34" charset="0"/>
            <a:cs typeface="B Nazanin" pitchFamily="2" charset="-78"/>
          </a:endParaRPr>
        </a:p>
      </dsp:txBody>
      <dsp:txXfrm>
        <a:off x="961181" y="1811013"/>
        <a:ext cx="792951" cy="396475"/>
      </dsp:txXfrm>
    </dsp:sp>
    <dsp:sp modelId="{8EEC8203-AEC5-461A-A53E-2335C393D6D7}">
      <dsp:nvSpPr>
        <dsp:cNvPr id="0" name=""/>
        <dsp:cNvSpPr/>
      </dsp:nvSpPr>
      <dsp:spPr>
        <a:xfrm>
          <a:off x="1920652" y="1811013"/>
          <a:ext cx="792951" cy="396475"/>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100" b="1" i="0" u="none" strike="noStrike" kern="1200" cap="none" normalizeH="0" baseline="0" dirty="0" smtClean="0">
              <a:ln/>
              <a:effectLst/>
              <a:latin typeface="Arial" pitchFamily="34" charset="0"/>
              <a:ea typeface="Times New Roman" pitchFamily="18" charset="0"/>
              <a:cs typeface="B Nazanin" pitchFamily="2" charset="-78"/>
            </a:rPr>
            <a:t>کارگزینی</a:t>
          </a:r>
          <a:endParaRPr kumimoji="0" lang="fa-IR" sz="1100" b="1" i="0" u="none" strike="noStrike" kern="1200" cap="none" normalizeH="0" baseline="0" dirty="0" smtClean="0">
            <a:ln/>
            <a:effectLst/>
            <a:latin typeface="Arial" pitchFamily="34" charset="0"/>
            <a:cs typeface="B Nazanin" pitchFamily="2" charset="-78"/>
          </a:endParaRPr>
        </a:p>
      </dsp:txBody>
      <dsp:txXfrm>
        <a:off x="1920652" y="1811013"/>
        <a:ext cx="792951" cy="396475"/>
      </dsp:txXfrm>
    </dsp:sp>
    <dsp:sp modelId="{40F1D8E0-8043-4155-88C8-A052B63C9C55}">
      <dsp:nvSpPr>
        <dsp:cNvPr id="0" name=""/>
        <dsp:cNvSpPr/>
      </dsp:nvSpPr>
      <dsp:spPr>
        <a:xfrm>
          <a:off x="2880124" y="1811013"/>
          <a:ext cx="792951" cy="396475"/>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100" b="1" i="0" u="none" strike="noStrike" kern="1200" cap="none" normalizeH="0" baseline="0" smtClean="0">
              <a:ln/>
              <a:effectLst/>
              <a:latin typeface="Arial" pitchFamily="34" charset="0"/>
              <a:ea typeface="Times New Roman" pitchFamily="18" charset="0"/>
              <a:cs typeface="B Nazanin" pitchFamily="2" charset="-78"/>
            </a:rPr>
            <a:t>مد</a:t>
          </a:r>
          <a:r>
            <a:rPr kumimoji="0" lang="ar-SA" sz="1100" b="1" i="0" u="none" strike="noStrike" kern="1200" cap="none" normalizeH="0" baseline="0" smtClean="0">
              <a:ln/>
              <a:effectLst/>
              <a:latin typeface="Arial" pitchFamily="34" charset="0"/>
              <a:ea typeface="Times New Roman" pitchFamily="18" charset="0"/>
              <a:cs typeface="B Nazanin" pitchFamily="2" charset="-78"/>
            </a:rPr>
            <a:t>ي</a:t>
          </a:r>
          <a:r>
            <a:rPr kumimoji="0" lang="fa-IR" sz="1100" b="1" i="0" u="none" strike="noStrike" kern="1200" cap="none" normalizeH="0" baseline="0" smtClean="0">
              <a:ln/>
              <a:effectLst/>
              <a:latin typeface="Arial" pitchFamily="34" charset="0"/>
              <a:ea typeface="Times New Roman" pitchFamily="18" charset="0"/>
              <a:cs typeface="B Nazanin" pitchFamily="2" charset="-78"/>
            </a:rPr>
            <a:t>ر</a:t>
          </a:r>
          <a:r>
            <a:rPr kumimoji="0" lang="ar-SA" sz="1100" b="1" i="0" u="none" strike="noStrike" kern="1200" cap="none" normalizeH="0" baseline="0" smtClean="0">
              <a:ln/>
              <a:effectLst/>
              <a:latin typeface="Arial" pitchFamily="34" charset="0"/>
              <a:ea typeface="Times New Roman" pitchFamily="18" charset="0"/>
              <a:cs typeface="B Nazanin" pitchFamily="2" charset="-78"/>
            </a:rPr>
            <a:t>ي</a:t>
          </a:r>
          <a:r>
            <a:rPr kumimoji="0" lang="fa-IR" sz="1100" b="1" i="0" u="none" strike="noStrike" kern="1200" cap="none" normalizeH="0" baseline="0" smtClean="0">
              <a:ln/>
              <a:effectLst/>
              <a:latin typeface="Arial" pitchFamily="34" charset="0"/>
              <a:ea typeface="Times New Roman" pitchFamily="18" charset="0"/>
              <a:cs typeface="B Nazanin" pitchFamily="2" charset="-78"/>
            </a:rPr>
            <a:t>ت مالی</a:t>
          </a:r>
          <a:endParaRPr kumimoji="0" lang="fa-IR" sz="1100" b="1" i="0" u="none" strike="noStrike" kern="1200" cap="none" normalizeH="0" baseline="0" smtClean="0">
            <a:ln/>
            <a:effectLst/>
            <a:latin typeface="Arial" pitchFamily="34" charset="0"/>
            <a:cs typeface="B Nazanin" pitchFamily="2" charset="-78"/>
          </a:endParaRPr>
        </a:p>
      </dsp:txBody>
      <dsp:txXfrm>
        <a:off x="2880124" y="1811013"/>
        <a:ext cx="792951" cy="396475"/>
      </dsp:txXfrm>
    </dsp:sp>
    <dsp:sp modelId="{F9761AB5-3F3A-493B-B3C4-CFFEDA91C385}">
      <dsp:nvSpPr>
        <dsp:cNvPr id="0" name=""/>
        <dsp:cNvSpPr/>
      </dsp:nvSpPr>
      <dsp:spPr>
        <a:xfrm>
          <a:off x="4495798" y="1248017"/>
          <a:ext cx="1399488" cy="396475"/>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400" b="1" i="0" u="none" strike="noStrike" kern="1200" cap="none" normalizeH="0" baseline="0" dirty="0" smtClean="0">
              <a:ln/>
              <a:effectLst/>
              <a:latin typeface="Arial" pitchFamily="34" charset="0"/>
              <a:ea typeface="Times New Roman" pitchFamily="18" charset="0"/>
              <a:cs typeface="B Nazanin" pitchFamily="2" charset="-78"/>
            </a:rPr>
            <a:t>حوزه ر</a:t>
          </a:r>
          <a:r>
            <a:rPr kumimoji="0" lang="ar-SA" sz="1400" b="1" i="0" u="none" strike="noStrike" kern="1200" cap="none" normalizeH="0" baseline="0" dirty="0" smtClean="0">
              <a:ln/>
              <a:effectLst/>
              <a:latin typeface="Arial" pitchFamily="34" charset="0"/>
              <a:ea typeface="Times New Roman" pitchFamily="18" charset="0"/>
              <a:cs typeface="B Nazanin" pitchFamily="2" charset="-78"/>
            </a:rPr>
            <a:t>ي</a:t>
          </a:r>
          <a:r>
            <a:rPr kumimoji="0" lang="fa-IR" sz="1400" b="1" i="0" u="none" strike="noStrike" kern="1200" cap="none" normalizeH="0" baseline="0" dirty="0" smtClean="0">
              <a:ln/>
              <a:effectLst/>
              <a:latin typeface="Arial" pitchFamily="34" charset="0"/>
              <a:ea typeface="Times New Roman" pitchFamily="18" charset="0"/>
              <a:cs typeface="B Nazanin" pitchFamily="2" charset="-78"/>
            </a:rPr>
            <a:t>است</a:t>
          </a:r>
          <a:endParaRPr kumimoji="0" lang="fa-IR" sz="1400" b="1" i="0" u="none" strike="noStrike" kern="1200" cap="none" normalizeH="0" baseline="0" dirty="0" smtClean="0">
            <a:ln/>
            <a:effectLst/>
            <a:latin typeface="Arial" pitchFamily="34" charset="0"/>
            <a:cs typeface="B Nazanin" pitchFamily="2" charset="-78"/>
          </a:endParaRPr>
        </a:p>
      </dsp:txBody>
      <dsp:txXfrm>
        <a:off x="4495798" y="1248017"/>
        <a:ext cx="1399488" cy="396475"/>
      </dsp:txXfrm>
    </dsp:sp>
    <dsp:sp modelId="{4F98257C-FA9F-4C8A-9773-1664C0ABEA77}">
      <dsp:nvSpPr>
        <dsp:cNvPr id="0" name=""/>
        <dsp:cNvSpPr/>
      </dsp:nvSpPr>
      <dsp:spPr>
        <a:xfrm>
          <a:off x="3839595" y="1811013"/>
          <a:ext cx="792951" cy="396475"/>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100" b="1" i="0" u="none" strike="noStrike" kern="1200" cap="none" normalizeH="0" baseline="0" dirty="0" smtClean="0">
              <a:ln/>
              <a:effectLst/>
              <a:latin typeface="Arial" pitchFamily="34" charset="0"/>
              <a:ea typeface="Times New Roman" pitchFamily="18" charset="0"/>
              <a:cs typeface="B Nazanin" pitchFamily="2" charset="-78"/>
            </a:rPr>
            <a:t>حراست</a:t>
          </a:r>
          <a:endParaRPr kumimoji="0" lang="fa-IR" sz="1100" b="1" i="0" u="none" strike="noStrike" kern="1200" cap="none" normalizeH="0" baseline="0" dirty="0" smtClean="0">
            <a:ln/>
            <a:effectLst/>
            <a:latin typeface="Arial" pitchFamily="34" charset="0"/>
            <a:cs typeface="B Nazanin" pitchFamily="2" charset="-78"/>
          </a:endParaRPr>
        </a:p>
      </dsp:txBody>
      <dsp:txXfrm>
        <a:off x="3839595" y="1811013"/>
        <a:ext cx="792951" cy="396475"/>
      </dsp:txXfrm>
    </dsp:sp>
    <dsp:sp modelId="{19D32BDF-9957-4972-91D1-FAD7F6C1CCB0}">
      <dsp:nvSpPr>
        <dsp:cNvPr id="0" name=""/>
        <dsp:cNvSpPr/>
      </dsp:nvSpPr>
      <dsp:spPr>
        <a:xfrm>
          <a:off x="4799067" y="1811013"/>
          <a:ext cx="792951" cy="396475"/>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100" b="1" i="0" u="none" strike="noStrike" kern="1200" cap="none" normalizeH="0" baseline="0" dirty="0" smtClean="0">
              <a:ln/>
              <a:effectLst/>
              <a:latin typeface="Arial" pitchFamily="34" charset="0"/>
              <a:ea typeface="Times New Roman" pitchFamily="18" charset="0"/>
              <a:cs typeface="B Nazanin" pitchFamily="2" charset="-78"/>
            </a:rPr>
            <a:t>تشک</a:t>
          </a:r>
          <a:r>
            <a:rPr kumimoji="0" lang="ar-SA" sz="1100" b="1" i="0" u="none" strike="noStrike" kern="1200" cap="none" normalizeH="0" baseline="0" dirty="0" smtClean="0">
              <a:ln/>
              <a:effectLst/>
              <a:latin typeface="Arial" pitchFamily="34" charset="0"/>
              <a:ea typeface="Times New Roman" pitchFamily="18" charset="0"/>
              <a:cs typeface="B Nazanin" pitchFamily="2" charset="-78"/>
            </a:rPr>
            <a:t>ي</a:t>
          </a:r>
          <a:r>
            <a:rPr kumimoji="0" lang="fa-IR" sz="1100" b="1" i="0" u="none" strike="noStrike" kern="1200" cap="none" normalizeH="0" baseline="0" dirty="0" smtClean="0">
              <a:ln/>
              <a:effectLst/>
              <a:latin typeface="Arial" pitchFamily="34" charset="0"/>
              <a:ea typeface="Times New Roman" pitchFamily="18" charset="0"/>
              <a:cs typeface="B Nazanin" pitchFamily="2" charset="-78"/>
            </a:rPr>
            <a:t>لات</a:t>
          </a:r>
          <a:endParaRPr kumimoji="0" lang="fa-IR" sz="1100" b="1" i="0" u="none" strike="noStrike" kern="1200" cap="none" normalizeH="0" baseline="0" dirty="0" smtClean="0">
            <a:ln/>
            <a:effectLst/>
            <a:latin typeface="Arial" pitchFamily="34" charset="0"/>
            <a:cs typeface="B Nazanin" pitchFamily="2" charset="-78"/>
          </a:endParaRPr>
        </a:p>
      </dsp:txBody>
      <dsp:txXfrm>
        <a:off x="4799067" y="1811013"/>
        <a:ext cx="792951" cy="396475"/>
      </dsp:txXfrm>
    </dsp:sp>
    <dsp:sp modelId="{8C8E3E3E-3A1F-402E-B734-16AD5A3E8A57}">
      <dsp:nvSpPr>
        <dsp:cNvPr id="0" name=""/>
        <dsp:cNvSpPr/>
      </dsp:nvSpPr>
      <dsp:spPr>
        <a:xfrm>
          <a:off x="5758538" y="1811013"/>
          <a:ext cx="792951" cy="396475"/>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100" b="1" i="0" u="none" strike="noStrike" kern="1200" cap="none" normalizeH="0" baseline="0" dirty="0" smtClean="0">
              <a:ln/>
              <a:effectLst/>
              <a:latin typeface="Arial" pitchFamily="34" charset="0"/>
              <a:ea typeface="Times New Roman" pitchFamily="18" charset="0"/>
              <a:cs typeface="B Nazanin" pitchFamily="2" charset="-78"/>
            </a:rPr>
            <a:t>برنامه و بودجه</a:t>
          </a:r>
          <a:endParaRPr kumimoji="0" lang="fa-IR" sz="1100" b="1" i="0" u="none" strike="noStrike" kern="1200" cap="none" normalizeH="0" baseline="0" dirty="0" smtClean="0">
            <a:ln/>
            <a:effectLst/>
            <a:latin typeface="Arial" pitchFamily="34" charset="0"/>
            <a:cs typeface="B Nazanin" pitchFamily="2" charset="-78"/>
          </a:endParaRPr>
        </a:p>
      </dsp:txBody>
      <dsp:txXfrm>
        <a:off x="5758538" y="1811013"/>
        <a:ext cx="792951" cy="396475"/>
      </dsp:txXfrm>
    </dsp:sp>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DE7FCD-5226-4A94-AFF4-D646B63CDD46}">
      <dsp:nvSpPr>
        <dsp:cNvPr id="0" name=""/>
        <dsp:cNvSpPr/>
      </dsp:nvSpPr>
      <dsp:spPr>
        <a:xfrm>
          <a:off x="2757487" y="641627"/>
          <a:ext cx="1551793" cy="269319"/>
        </a:xfrm>
        <a:custGeom>
          <a:avLst/>
          <a:gdLst/>
          <a:ahLst/>
          <a:cxnLst/>
          <a:rect l="0" t="0" r="0" b="0"/>
          <a:pathLst>
            <a:path>
              <a:moveTo>
                <a:pt x="0" y="0"/>
              </a:moveTo>
              <a:lnTo>
                <a:pt x="0" y="134659"/>
              </a:lnTo>
              <a:lnTo>
                <a:pt x="1551793" y="134659"/>
              </a:lnTo>
              <a:lnTo>
                <a:pt x="1551793" y="26931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D67BCC-AF8B-4E49-93E5-845880BE11FE}">
      <dsp:nvSpPr>
        <dsp:cNvPr id="0" name=""/>
        <dsp:cNvSpPr/>
      </dsp:nvSpPr>
      <dsp:spPr>
        <a:xfrm>
          <a:off x="2711767" y="641627"/>
          <a:ext cx="91440" cy="269319"/>
        </a:xfrm>
        <a:custGeom>
          <a:avLst/>
          <a:gdLst/>
          <a:ahLst/>
          <a:cxnLst/>
          <a:rect l="0" t="0" r="0" b="0"/>
          <a:pathLst>
            <a:path>
              <a:moveTo>
                <a:pt x="45720" y="0"/>
              </a:moveTo>
              <a:lnTo>
                <a:pt x="45720" y="26931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DD9A01-0606-4145-B0EF-60E0B859F762}">
      <dsp:nvSpPr>
        <dsp:cNvPr id="0" name=""/>
        <dsp:cNvSpPr/>
      </dsp:nvSpPr>
      <dsp:spPr>
        <a:xfrm>
          <a:off x="1205693" y="641627"/>
          <a:ext cx="1551793" cy="269319"/>
        </a:xfrm>
        <a:custGeom>
          <a:avLst/>
          <a:gdLst/>
          <a:ahLst/>
          <a:cxnLst/>
          <a:rect l="0" t="0" r="0" b="0"/>
          <a:pathLst>
            <a:path>
              <a:moveTo>
                <a:pt x="1551793" y="0"/>
              </a:moveTo>
              <a:lnTo>
                <a:pt x="1551793" y="134659"/>
              </a:lnTo>
              <a:lnTo>
                <a:pt x="0" y="134659"/>
              </a:lnTo>
              <a:lnTo>
                <a:pt x="0" y="269319"/>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E25E10-C988-4715-9699-04E3A790709C}">
      <dsp:nvSpPr>
        <dsp:cNvPr id="0" name=""/>
        <dsp:cNvSpPr/>
      </dsp:nvSpPr>
      <dsp:spPr>
        <a:xfrm>
          <a:off x="2116250" y="390"/>
          <a:ext cx="1282474" cy="641237"/>
        </a:xfrm>
        <a:prstGeom prst="rect">
          <a:avLst/>
        </a:prstGeom>
        <a:solidFill>
          <a:srgbClr val="CC9900"/>
        </a:soli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kern="1200" cap="none" normalizeH="0" baseline="0" dirty="0" smtClean="0">
              <a:ln/>
              <a:effectLst/>
              <a:latin typeface="Arial" pitchFamily="34" charset="0"/>
              <a:ea typeface="Times New Roman" pitchFamily="18" charset="0"/>
              <a:cs typeface="B Nazanin" pitchFamily="2" charset="-78"/>
            </a:rPr>
            <a:t>عرصه رفاهی</a:t>
          </a:r>
          <a:endParaRPr kumimoji="0" lang="en-US" sz="1600" b="1" i="0" u="none" strike="noStrike" kern="1200" cap="none" normalizeH="0" baseline="0" dirty="0" smtClean="0">
            <a:ln/>
            <a:effectLst/>
            <a:latin typeface="Arial" pitchFamily="34" charset="0"/>
            <a:cs typeface="B Nazanin"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kern="1200" cap="none" normalizeH="0" baseline="0" dirty="0" smtClean="0">
            <a:ln/>
            <a:effectLst/>
            <a:latin typeface="Arial" pitchFamily="34" charset="0"/>
            <a:cs typeface="B Nazanin" pitchFamily="2" charset="-78"/>
          </a:endParaRPr>
        </a:p>
      </dsp:txBody>
      <dsp:txXfrm>
        <a:off x="2116250" y="390"/>
        <a:ext cx="1282474" cy="641237"/>
      </dsp:txXfrm>
    </dsp:sp>
    <dsp:sp modelId="{6AAB02A9-51DA-480D-9164-D75F3DD765B4}">
      <dsp:nvSpPr>
        <dsp:cNvPr id="0" name=""/>
        <dsp:cNvSpPr/>
      </dsp:nvSpPr>
      <dsp:spPr>
        <a:xfrm>
          <a:off x="564456" y="910947"/>
          <a:ext cx="1282474" cy="641237"/>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kern="1200" cap="none" normalizeH="0" baseline="0" smtClean="0">
              <a:ln/>
              <a:effectLst/>
              <a:latin typeface="Arial" pitchFamily="34" charset="0"/>
              <a:ea typeface="Times New Roman" pitchFamily="18" charset="0"/>
              <a:cs typeface="B Nazanin" pitchFamily="2" charset="-78"/>
            </a:rPr>
            <a:t>فروشگاه</a:t>
          </a:r>
          <a:endParaRPr kumimoji="0" lang="fa-IR" sz="1600" b="1" i="0" u="none" strike="noStrike" kern="1200" cap="none" normalizeH="0" baseline="0" smtClean="0">
            <a:ln/>
            <a:effectLst/>
            <a:latin typeface="Arial" pitchFamily="34" charset="0"/>
            <a:cs typeface="B Nazanin" pitchFamily="2" charset="-78"/>
          </a:endParaRPr>
        </a:p>
      </dsp:txBody>
      <dsp:txXfrm>
        <a:off x="564456" y="910947"/>
        <a:ext cx="1282474" cy="641237"/>
      </dsp:txXfrm>
    </dsp:sp>
    <dsp:sp modelId="{14CDAEB1-B7A8-455D-986F-79C48F8EDBA3}">
      <dsp:nvSpPr>
        <dsp:cNvPr id="0" name=""/>
        <dsp:cNvSpPr/>
      </dsp:nvSpPr>
      <dsp:spPr>
        <a:xfrm>
          <a:off x="2116250" y="910947"/>
          <a:ext cx="1282474" cy="641237"/>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kern="1200" cap="none" normalizeH="0" baseline="0" smtClean="0">
              <a:ln/>
              <a:effectLst/>
              <a:latin typeface="Arial" pitchFamily="34" charset="0"/>
              <a:ea typeface="Times New Roman" pitchFamily="18" charset="0"/>
              <a:cs typeface="B Nazanin" pitchFamily="2" charset="-78"/>
            </a:rPr>
            <a:t>سرو</a:t>
          </a:r>
          <a:r>
            <a:rPr kumimoji="0" lang="ar-SA" sz="1600" b="1" i="0" u="none" strike="noStrike" kern="1200" cap="none" normalizeH="0" baseline="0" smtClean="0">
              <a:ln/>
              <a:effectLst/>
              <a:latin typeface="Arial" pitchFamily="34" charset="0"/>
              <a:ea typeface="Times New Roman" pitchFamily="18" charset="0"/>
              <a:cs typeface="B Nazanin" pitchFamily="2" charset="-78"/>
            </a:rPr>
            <a:t>ي</a:t>
          </a:r>
          <a:r>
            <a:rPr kumimoji="0" lang="fa-IR" sz="1600" b="1" i="0" u="none" strike="noStrike" kern="1200" cap="none" normalizeH="0" baseline="0" smtClean="0">
              <a:ln/>
              <a:effectLst/>
              <a:latin typeface="Arial" pitchFamily="34" charset="0"/>
              <a:ea typeface="Times New Roman" pitchFamily="18" charset="0"/>
              <a:cs typeface="B Nazanin" pitchFamily="2" charset="-78"/>
            </a:rPr>
            <a:t>س بهداشتی</a:t>
          </a:r>
          <a:endParaRPr kumimoji="0" lang="fa-IR" sz="1600" b="1" i="0" u="none" strike="noStrike" kern="1200" cap="none" normalizeH="0" baseline="0" smtClean="0">
            <a:ln/>
            <a:effectLst/>
            <a:latin typeface="Arial" pitchFamily="34" charset="0"/>
            <a:cs typeface="B Nazanin" pitchFamily="2" charset="-78"/>
          </a:endParaRPr>
        </a:p>
      </dsp:txBody>
      <dsp:txXfrm>
        <a:off x="2116250" y="910947"/>
        <a:ext cx="1282474" cy="641237"/>
      </dsp:txXfrm>
    </dsp:sp>
    <dsp:sp modelId="{16290B04-EA16-4A12-A2B2-155524604EC2}">
      <dsp:nvSpPr>
        <dsp:cNvPr id="0" name=""/>
        <dsp:cNvSpPr/>
      </dsp:nvSpPr>
      <dsp:spPr>
        <a:xfrm>
          <a:off x="3668044" y="910947"/>
          <a:ext cx="1282474" cy="641237"/>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kern="1200" cap="none" normalizeH="0" baseline="0" smtClean="0">
              <a:ln/>
              <a:effectLst/>
              <a:latin typeface="Arial" pitchFamily="34" charset="0"/>
              <a:ea typeface="Times New Roman" pitchFamily="18" charset="0"/>
              <a:cs typeface="B Nazanin" pitchFamily="2" charset="-78"/>
            </a:rPr>
            <a:t>رستوران و کافه</a:t>
          </a:r>
          <a:endParaRPr kumimoji="0" lang="fa-IR" sz="1600" b="1" i="0" u="none" strike="noStrike" kern="1200" cap="none" normalizeH="0" baseline="0" smtClean="0">
            <a:ln/>
            <a:effectLst/>
            <a:latin typeface="Arial" pitchFamily="34" charset="0"/>
            <a:cs typeface="B Nazanin" pitchFamily="2" charset="-78"/>
          </a:endParaRPr>
        </a:p>
      </dsp:txBody>
      <dsp:txXfrm>
        <a:off x="3668044" y="910947"/>
        <a:ext cx="1282474" cy="641237"/>
      </dsp:txXfrm>
    </dsp:sp>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129451"/>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استاندارد و ضوابط طرح</a:t>
          </a:r>
          <a:endParaRPr lang="en-US" sz="1400" b="1" kern="1200" dirty="0">
            <a:latin typeface="Adobe Arabic" pitchFamily="18" charset="-78"/>
            <a:cs typeface="Adobe Arabic" pitchFamily="18" charset="-78"/>
          </a:endParaRPr>
        </a:p>
      </dsp:txBody>
      <dsp:txXfrm>
        <a:off x="15960" y="145411"/>
        <a:ext cx="1417512" cy="512987"/>
      </dsp:txXfrm>
    </dsp:sp>
    <dsp:sp modelId="{A37FE8A8-C0FC-4112-9691-C0E7F2E8C239}">
      <dsp:nvSpPr>
        <dsp:cNvPr id="0" name=""/>
        <dsp:cNvSpPr/>
      </dsp:nvSpPr>
      <dsp:spPr>
        <a:xfrm>
          <a:off x="144943" y="674359"/>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855538"/>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استاندارد و ضوابط</a:t>
          </a:r>
          <a:endParaRPr lang="en-US" sz="1200" b="1" kern="1200" dirty="0">
            <a:latin typeface="Adobe Arabic" pitchFamily="18" charset="-78"/>
            <a:cs typeface="Adobe Arabic" pitchFamily="18" charset="-78"/>
          </a:endParaRPr>
        </a:p>
      </dsp:txBody>
      <dsp:txXfrm>
        <a:off x="300048" y="865700"/>
        <a:ext cx="1139222" cy="326648"/>
      </dsp:txXfrm>
    </dsp:sp>
    <dsp:sp modelId="{7327A21F-FBF3-4FFB-AA49-57252446DE80}">
      <dsp:nvSpPr>
        <dsp:cNvPr id="0" name=""/>
        <dsp:cNvSpPr/>
      </dsp:nvSpPr>
      <dsp:spPr>
        <a:xfrm>
          <a:off x="144943" y="674359"/>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383689"/>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برنامه فیزیکی و سرانه ها</a:t>
          </a:r>
          <a:endParaRPr lang="en-US" sz="1200" b="1" kern="1200" dirty="0">
            <a:latin typeface="Adobe Arabic" pitchFamily="18" charset="-78"/>
            <a:cs typeface="Adobe Arabic" pitchFamily="18" charset="-78"/>
          </a:endParaRPr>
        </a:p>
      </dsp:txBody>
      <dsp:txXfrm>
        <a:off x="300048" y="1393851"/>
        <a:ext cx="1139222" cy="326648"/>
      </dsp:txXfrm>
    </dsp:sp>
    <dsp:sp modelId="{490CFA41-6722-4D36-9F8E-3E0C99C250B6}">
      <dsp:nvSpPr>
        <dsp:cNvPr id="0" name=""/>
        <dsp:cNvSpPr/>
      </dsp:nvSpPr>
      <dsp:spPr>
        <a:xfrm>
          <a:off x="144943" y="674359"/>
          <a:ext cx="144943" cy="1410968"/>
        </a:xfrm>
        <a:custGeom>
          <a:avLst/>
          <a:gdLst/>
          <a:ahLst/>
          <a:cxnLst/>
          <a:rect l="0" t="0" r="0" b="0"/>
          <a:pathLst>
            <a:path>
              <a:moveTo>
                <a:pt x="0" y="0"/>
              </a:moveTo>
              <a:lnTo>
                <a:pt x="0" y="1410968"/>
              </a:lnTo>
              <a:lnTo>
                <a:pt x="144943" y="1410968"/>
              </a:lnTo>
            </a:path>
          </a:pathLst>
        </a:custGeom>
        <a:noFill/>
        <a:ln w="222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FD3124-CC75-4427-B998-D4B675CF2F13}">
      <dsp:nvSpPr>
        <dsp:cNvPr id="0" name=""/>
        <dsp:cNvSpPr/>
      </dsp:nvSpPr>
      <dsp:spPr>
        <a:xfrm>
          <a:off x="289886" y="1911841"/>
          <a:ext cx="1159546" cy="346972"/>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دیاگرام ها</a:t>
          </a:r>
          <a:endParaRPr lang="en-US" sz="1200" b="1" kern="1200" dirty="0">
            <a:latin typeface="Adobe Arabic" pitchFamily="18" charset="-78"/>
            <a:cs typeface="Adobe Arabic" pitchFamily="18" charset="-78"/>
          </a:endParaRPr>
        </a:p>
      </dsp:txBody>
      <dsp:txXfrm>
        <a:off x="300048" y="1922003"/>
        <a:ext cx="1139222" cy="326648"/>
      </dsp:txXfrm>
    </dsp:sp>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EABDF-7C1E-4410-9EE2-57AD59BA85D9}">
      <dsp:nvSpPr>
        <dsp:cNvPr id="0" name=""/>
        <dsp:cNvSpPr/>
      </dsp:nvSpPr>
      <dsp:spPr>
        <a:xfrm>
          <a:off x="3000770" y="1079029"/>
          <a:ext cx="2573498" cy="178656"/>
        </a:xfrm>
        <a:custGeom>
          <a:avLst/>
          <a:gdLst/>
          <a:ahLst/>
          <a:cxnLst/>
          <a:rect l="0" t="0" r="0" b="0"/>
          <a:pathLst>
            <a:path>
              <a:moveTo>
                <a:pt x="0" y="0"/>
              </a:moveTo>
              <a:lnTo>
                <a:pt x="0" y="89328"/>
              </a:lnTo>
              <a:lnTo>
                <a:pt x="2573498" y="89328"/>
              </a:lnTo>
              <a:lnTo>
                <a:pt x="2573498" y="178656"/>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FF4DC9-D263-4AD7-9924-509D8A65171E}">
      <dsp:nvSpPr>
        <dsp:cNvPr id="0" name=""/>
        <dsp:cNvSpPr/>
      </dsp:nvSpPr>
      <dsp:spPr>
        <a:xfrm>
          <a:off x="3000770" y="1079029"/>
          <a:ext cx="1544099" cy="178656"/>
        </a:xfrm>
        <a:custGeom>
          <a:avLst/>
          <a:gdLst/>
          <a:ahLst/>
          <a:cxnLst/>
          <a:rect l="0" t="0" r="0" b="0"/>
          <a:pathLst>
            <a:path>
              <a:moveTo>
                <a:pt x="0" y="0"/>
              </a:moveTo>
              <a:lnTo>
                <a:pt x="0" y="89328"/>
              </a:lnTo>
              <a:lnTo>
                <a:pt x="1544099" y="89328"/>
              </a:lnTo>
              <a:lnTo>
                <a:pt x="1544099" y="178656"/>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824786-9741-4E78-B37A-4F08FBBFCD63}">
      <dsp:nvSpPr>
        <dsp:cNvPr id="0" name=""/>
        <dsp:cNvSpPr/>
      </dsp:nvSpPr>
      <dsp:spPr>
        <a:xfrm>
          <a:off x="3000770" y="1079029"/>
          <a:ext cx="514699" cy="178656"/>
        </a:xfrm>
        <a:custGeom>
          <a:avLst/>
          <a:gdLst/>
          <a:ahLst/>
          <a:cxnLst/>
          <a:rect l="0" t="0" r="0" b="0"/>
          <a:pathLst>
            <a:path>
              <a:moveTo>
                <a:pt x="0" y="0"/>
              </a:moveTo>
              <a:lnTo>
                <a:pt x="0" y="89328"/>
              </a:lnTo>
              <a:lnTo>
                <a:pt x="514699" y="89328"/>
              </a:lnTo>
              <a:lnTo>
                <a:pt x="514699" y="178656"/>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03BF24-BC69-43FB-A87B-9F6D579265E4}">
      <dsp:nvSpPr>
        <dsp:cNvPr id="0" name=""/>
        <dsp:cNvSpPr/>
      </dsp:nvSpPr>
      <dsp:spPr>
        <a:xfrm>
          <a:off x="2486070" y="1079029"/>
          <a:ext cx="514699" cy="178656"/>
        </a:xfrm>
        <a:custGeom>
          <a:avLst/>
          <a:gdLst/>
          <a:ahLst/>
          <a:cxnLst/>
          <a:rect l="0" t="0" r="0" b="0"/>
          <a:pathLst>
            <a:path>
              <a:moveTo>
                <a:pt x="514699" y="0"/>
              </a:moveTo>
              <a:lnTo>
                <a:pt x="514699" y="89328"/>
              </a:lnTo>
              <a:lnTo>
                <a:pt x="0" y="89328"/>
              </a:lnTo>
              <a:lnTo>
                <a:pt x="0" y="178656"/>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4A5742-A880-473C-B818-AEF7496DF487}">
      <dsp:nvSpPr>
        <dsp:cNvPr id="0" name=""/>
        <dsp:cNvSpPr/>
      </dsp:nvSpPr>
      <dsp:spPr>
        <a:xfrm>
          <a:off x="1456671" y="1079029"/>
          <a:ext cx="1544099" cy="178656"/>
        </a:xfrm>
        <a:custGeom>
          <a:avLst/>
          <a:gdLst/>
          <a:ahLst/>
          <a:cxnLst/>
          <a:rect l="0" t="0" r="0" b="0"/>
          <a:pathLst>
            <a:path>
              <a:moveTo>
                <a:pt x="1544099" y="0"/>
              </a:moveTo>
              <a:lnTo>
                <a:pt x="1544099" y="89328"/>
              </a:lnTo>
              <a:lnTo>
                <a:pt x="0" y="89328"/>
              </a:lnTo>
              <a:lnTo>
                <a:pt x="0" y="178656"/>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035772-6EA6-4447-8AE6-1444A7EEFABE}">
      <dsp:nvSpPr>
        <dsp:cNvPr id="0" name=""/>
        <dsp:cNvSpPr/>
      </dsp:nvSpPr>
      <dsp:spPr>
        <a:xfrm>
          <a:off x="427271" y="1079029"/>
          <a:ext cx="2573498" cy="178656"/>
        </a:xfrm>
        <a:custGeom>
          <a:avLst/>
          <a:gdLst/>
          <a:ahLst/>
          <a:cxnLst/>
          <a:rect l="0" t="0" r="0" b="0"/>
          <a:pathLst>
            <a:path>
              <a:moveTo>
                <a:pt x="2573498" y="0"/>
              </a:moveTo>
              <a:lnTo>
                <a:pt x="2573498" y="89328"/>
              </a:lnTo>
              <a:lnTo>
                <a:pt x="0" y="89328"/>
              </a:lnTo>
              <a:lnTo>
                <a:pt x="0" y="178656"/>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4CF6F6-4F17-4E50-BBB7-C6BD4B4D84C1}">
      <dsp:nvSpPr>
        <dsp:cNvPr id="0" name=""/>
        <dsp:cNvSpPr/>
      </dsp:nvSpPr>
      <dsp:spPr>
        <a:xfrm>
          <a:off x="2057398" y="533401"/>
          <a:ext cx="1886744" cy="545628"/>
        </a:xfrm>
        <a:prstGeom prst="rect">
          <a:avLst/>
        </a:prstGeom>
        <a:solidFill>
          <a:srgbClr val="CC9900"/>
        </a:soli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800" b="1" i="0" u="none" strike="noStrike" kern="1200" cap="none" normalizeH="0" baseline="0" dirty="0" smtClean="0">
              <a:ln/>
              <a:effectLst/>
              <a:latin typeface="Arial" pitchFamily="34" charset="0"/>
              <a:ea typeface="Times New Roman" pitchFamily="18" charset="0"/>
              <a:cs typeface="B Nazanin" pitchFamily="2" charset="-78"/>
            </a:rPr>
            <a:t>عرصه پشت</a:t>
          </a:r>
          <a:r>
            <a:rPr kumimoji="0" lang="ar-SA" sz="1800" b="1" i="0" u="none" strike="noStrike" kern="1200" cap="none" normalizeH="0" baseline="0" dirty="0" smtClean="0">
              <a:ln/>
              <a:effectLst/>
              <a:latin typeface="Arial" pitchFamily="34" charset="0"/>
              <a:ea typeface="Times New Roman" pitchFamily="18" charset="0"/>
              <a:cs typeface="B Nazanin" pitchFamily="2" charset="-78"/>
            </a:rPr>
            <a:t>ي</a:t>
          </a:r>
          <a:r>
            <a:rPr kumimoji="0" lang="fa-IR" sz="1800" b="1" i="0" u="none" strike="noStrike" kern="1200" cap="none" normalizeH="0" baseline="0" dirty="0" smtClean="0">
              <a:ln/>
              <a:effectLst/>
              <a:latin typeface="Arial" pitchFamily="34" charset="0"/>
              <a:ea typeface="Times New Roman" pitchFamily="18" charset="0"/>
              <a:cs typeface="B Nazanin" pitchFamily="2" charset="-78"/>
            </a:rPr>
            <a:t>بانی</a:t>
          </a:r>
          <a:endParaRPr kumimoji="0" lang="en-US" sz="1800" b="1" i="0" u="none" strike="noStrike" kern="1200" cap="none" normalizeH="0" baseline="0" dirty="0" smtClean="0">
            <a:ln/>
            <a:effectLst/>
            <a:latin typeface="Arial" pitchFamily="34" charset="0"/>
            <a:cs typeface="B Nazanin" pitchFamily="2" charset="-78"/>
          </a:endParaRPr>
        </a:p>
      </dsp:txBody>
      <dsp:txXfrm>
        <a:off x="2057398" y="533401"/>
        <a:ext cx="1886744" cy="545628"/>
      </dsp:txXfrm>
    </dsp:sp>
    <dsp:sp modelId="{68251B13-348F-4B49-B9A3-8322828C00B3}">
      <dsp:nvSpPr>
        <dsp:cNvPr id="0" name=""/>
        <dsp:cNvSpPr/>
      </dsp:nvSpPr>
      <dsp:spPr>
        <a:xfrm>
          <a:off x="1900" y="1257685"/>
          <a:ext cx="850743" cy="425371"/>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kern="1200" cap="none" normalizeH="0" baseline="0" dirty="0" smtClean="0">
              <a:ln/>
              <a:effectLst/>
              <a:latin typeface="Arial" pitchFamily="34" charset="0"/>
              <a:ea typeface="Times New Roman" pitchFamily="18" charset="0"/>
              <a:cs typeface="B Nazanin" pitchFamily="2" charset="-78"/>
            </a:rPr>
            <a:t>فضای سبز</a:t>
          </a:r>
          <a:endParaRPr kumimoji="0" lang="fa-IR" sz="1600" b="1" i="0" u="none" strike="noStrike" kern="1200" cap="none" normalizeH="0" baseline="0" dirty="0" smtClean="0">
            <a:ln/>
            <a:effectLst/>
            <a:latin typeface="Arial" pitchFamily="34" charset="0"/>
            <a:cs typeface="B Nazanin" pitchFamily="2" charset="-78"/>
          </a:endParaRPr>
        </a:p>
      </dsp:txBody>
      <dsp:txXfrm>
        <a:off x="1900" y="1257685"/>
        <a:ext cx="850743" cy="425371"/>
      </dsp:txXfrm>
    </dsp:sp>
    <dsp:sp modelId="{75EF29AA-7A68-4160-943B-442B99EC1FD7}">
      <dsp:nvSpPr>
        <dsp:cNvPr id="0" name=""/>
        <dsp:cNvSpPr/>
      </dsp:nvSpPr>
      <dsp:spPr>
        <a:xfrm>
          <a:off x="1031299" y="1257685"/>
          <a:ext cx="850743" cy="425371"/>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kern="1200" cap="none" normalizeH="0" baseline="0" dirty="0" smtClean="0">
              <a:ln/>
              <a:effectLst/>
              <a:latin typeface="Arial" pitchFamily="34" charset="0"/>
              <a:ea typeface="Times New Roman" pitchFamily="18" charset="0"/>
              <a:cs typeface="B Nazanin" pitchFamily="2" charset="-78"/>
            </a:rPr>
            <a:t>پارک</a:t>
          </a:r>
          <a:r>
            <a:rPr kumimoji="0" lang="ar-SA" sz="1600" b="1" i="0" u="none" strike="noStrike" kern="1200" cap="none" normalizeH="0" baseline="0" dirty="0" smtClean="0">
              <a:ln/>
              <a:effectLst/>
              <a:latin typeface="Arial" pitchFamily="34" charset="0"/>
              <a:ea typeface="Times New Roman" pitchFamily="18" charset="0"/>
              <a:cs typeface="B Nazanin" pitchFamily="2" charset="-78"/>
            </a:rPr>
            <a:t>ي</a:t>
          </a:r>
          <a:r>
            <a:rPr kumimoji="0" lang="fa-IR" sz="1600" b="1" i="0" u="none" strike="noStrike" kern="1200" cap="none" normalizeH="0" baseline="0" dirty="0" smtClean="0">
              <a:ln/>
              <a:effectLst/>
              <a:latin typeface="Arial" pitchFamily="34" charset="0"/>
              <a:ea typeface="Times New Roman" pitchFamily="18" charset="0"/>
              <a:cs typeface="B Nazanin" pitchFamily="2" charset="-78"/>
            </a:rPr>
            <a:t>نگ</a:t>
          </a:r>
          <a:endParaRPr kumimoji="0" lang="fa-IR" sz="1600" b="1" i="0" u="none" strike="noStrike" kern="1200" cap="none" normalizeH="0" baseline="0" dirty="0" smtClean="0">
            <a:ln/>
            <a:effectLst/>
            <a:latin typeface="Arial" pitchFamily="34" charset="0"/>
            <a:cs typeface="B Nazanin" pitchFamily="2" charset="-78"/>
          </a:endParaRPr>
        </a:p>
      </dsp:txBody>
      <dsp:txXfrm>
        <a:off x="1031299" y="1257685"/>
        <a:ext cx="850743" cy="425371"/>
      </dsp:txXfrm>
    </dsp:sp>
    <dsp:sp modelId="{000FB925-E31B-475D-BE54-4C1D558E2FFB}">
      <dsp:nvSpPr>
        <dsp:cNvPr id="0" name=""/>
        <dsp:cNvSpPr/>
      </dsp:nvSpPr>
      <dsp:spPr>
        <a:xfrm>
          <a:off x="2060699" y="1257685"/>
          <a:ext cx="850743" cy="425371"/>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kern="1200" cap="none" normalizeH="0" baseline="0" dirty="0" smtClean="0">
              <a:ln/>
              <a:effectLst/>
              <a:latin typeface="Arial" pitchFamily="34" charset="0"/>
              <a:ea typeface="Times New Roman" pitchFamily="18" charset="0"/>
              <a:cs typeface="B Nazanin" pitchFamily="2" charset="-78"/>
            </a:rPr>
            <a:t>خدمه</a:t>
          </a:r>
          <a:endParaRPr kumimoji="0" lang="fa-IR" sz="1600" b="1" i="0" u="none" strike="noStrike" kern="1200" cap="none" normalizeH="0" baseline="0" dirty="0" smtClean="0">
            <a:ln/>
            <a:effectLst/>
            <a:latin typeface="Arial" pitchFamily="34" charset="0"/>
            <a:cs typeface="B Nazanin" pitchFamily="2" charset="-78"/>
          </a:endParaRPr>
        </a:p>
      </dsp:txBody>
      <dsp:txXfrm>
        <a:off x="2060699" y="1257685"/>
        <a:ext cx="850743" cy="425371"/>
      </dsp:txXfrm>
    </dsp:sp>
    <dsp:sp modelId="{266F4738-F991-4DA8-AD85-2A1E8CAF96D0}">
      <dsp:nvSpPr>
        <dsp:cNvPr id="0" name=""/>
        <dsp:cNvSpPr/>
      </dsp:nvSpPr>
      <dsp:spPr>
        <a:xfrm>
          <a:off x="3090098" y="1257685"/>
          <a:ext cx="850743" cy="425371"/>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kern="1200" cap="none" normalizeH="0" baseline="0" dirty="0" smtClean="0">
              <a:ln/>
              <a:effectLst/>
              <a:latin typeface="Arial" pitchFamily="34" charset="0"/>
              <a:ea typeface="Times New Roman" pitchFamily="18" charset="0"/>
              <a:cs typeface="B Nazanin" pitchFamily="2" charset="-78"/>
            </a:rPr>
            <a:t>تاس</a:t>
          </a:r>
          <a:r>
            <a:rPr kumimoji="0" lang="ar-SA" sz="1600" b="1" i="0" u="none" strike="noStrike" kern="1200" cap="none" normalizeH="0" baseline="0" dirty="0" smtClean="0">
              <a:ln/>
              <a:effectLst/>
              <a:latin typeface="Arial" pitchFamily="34" charset="0"/>
              <a:ea typeface="Times New Roman" pitchFamily="18" charset="0"/>
              <a:cs typeface="B Nazanin" pitchFamily="2" charset="-78"/>
            </a:rPr>
            <a:t>ي</a:t>
          </a:r>
          <a:r>
            <a:rPr kumimoji="0" lang="fa-IR" sz="1600" b="1" i="0" u="none" strike="noStrike" kern="1200" cap="none" normalizeH="0" baseline="0" dirty="0" smtClean="0">
              <a:ln/>
              <a:effectLst/>
              <a:latin typeface="Arial" pitchFamily="34" charset="0"/>
              <a:ea typeface="Times New Roman" pitchFamily="18" charset="0"/>
              <a:cs typeface="B Nazanin" pitchFamily="2" charset="-78"/>
            </a:rPr>
            <a:t>سات</a:t>
          </a:r>
          <a:endParaRPr kumimoji="0" lang="fa-IR" sz="1600" b="1" i="0" u="none" strike="noStrike" kern="1200" cap="none" normalizeH="0" baseline="0" dirty="0" smtClean="0">
            <a:ln/>
            <a:effectLst/>
            <a:latin typeface="Arial" pitchFamily="34" charset="0"/>
            <a:cs typeface="B Nazanin" pitchFamily="2" charset="-78"/>
          </a:endParaRPr>
        </a:p>
      </dsp:txBody>
      <dsp:txXfrm>
        <a:off x="3090098" y="1257685"/>
        <a:ext cx="850743" cy="425371"/>
      </dsp:txXfrm>
    </dsp:sp>
    <dsp:sp modelId="{2D9E0832-626D-4108-9909-6E4308A721A7}">
      <dsp:nvSpPr>
        <dsp:cNvPr id="0" name=""/>
        <dsp:cNvSpPr/>
      </dsp:nvSpPr>
      <dsp:spPr>
        <a:xfrm>
          <a:off x="4119497" y="1257685"/>
          <a:ext cx="850743" cy="425371"/>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kern="1200" cap="none" normalizeH="0" baseline="0" dirty="0" smtClean="0">
              <a:ln/>
              <a:effectLst/>
              <a:latin typeface="Arial" pitchFamily="34" charset="0"/>
              <a:ea typeface="Times New Roman" pitchFamily="18" charset="0"/>
              <a:cs typeface="B Nazanin" pitchFamily="2" charset="-78"/>
            </a:rPr>
            <a:t>انبار</a:t>
          </a:r>
          <a:endParaRPr kumimoji="0" lang="fa-IR" sz="1600" b="1" i="0" u="none" strike="noStrike" kern="1200" cap="none" normalizeH="0" baseline="0" dirty="0" smtClean="0">
            <a:ln/>
            <a:effectLst/>
            <a:latin typeface="Arial" pitchFamily="34" charset="0"/>
            <a:cs typeface="B Nazanin" pitchFamily="2" charset="-78"/>
          </a:endParaRPr>
        </a:p>
      </dsp:txBody>
      <dsp:txXfrm>
        <a:off x="4119497" y="1257685"/>
        <a:ext cx="850743" cy="425371"/>
      </dsp:txXfrm>
    </dsp:sp>
    <dsp:sp modelId="{5A74BD8F-B165-43E1-968F-7361C8902E76}">
      <dsp:nvSpPr>
        <dsp:cNvPr id="0" name=""/>
        <dsp:cNvSpPr/>
      </dsp:nvSpPr>
      <dsp:spPr>
        <a:xfrm>
          <a:off x="5148897" y="1257685"/>
          <a:ext cx="850743" cy="425371"/>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kern="1200" cap="none" normalizeH="0" baseline="0" dirty="0" smtClean="0">
              <a:ln/>
              <a:effectLst/>
              <a:latin typeface="Arial" pitchFamily="34" charset="0"/>
              <a:ea typeface="Times New Roman" pitchFamily="18" charset="0"/>
              <a:cs typeface="B Nazanin" pitchFamily="2" charset="-78"/>
            </a:rPr>
            <a:t>نگهبانی</a:t>
          </a:r>
          <a:endParaRPr kumimoji="0" lang="fa-IR" sz="1600" b="1" i="0" u="none" strike="noStrike" kern="1200" cap="none" normalizeH="0" baseline="0" dirty="0" smtClean="0">
            <a:ln/>
            <a:effectLst/>
            <a:latin typeface="Arial" pitchFamily="34" charset="0"/>
            <a:cs typeface="B Nazanin" pitchFamily="2" charset="-78"/>
          </a:endParaRPr>
        </a:p>
      </dsp:txBody>
      <dsp:txXfrm>
        <a:off x="5148897" y="1257685"/>
        <a:ext cx="850743" cy="425371"/>
      </dsp:txXfrm>
    </dsp:sp>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AB2E9E-C77F-4E6A-9F1B-A764B99E4D35}">
      <dsp:nvSpPr>
        <dsp:cNvPr id="0" name=""/>
        <dsp:cNvSpPr/>
      </dsp:nvSpPr>
      <dsp:spPr>
        <a:xfrm>
          <a:off x="4912496" y="1473122"/>
          <a:ext cx="91440" cy="251966"/>
        </a:xfrm>
        <a:custGeom>
          <a:avLst/>
          <a:gdLst/>
          <a:ahLst/>
          <a:cxnLst/>
          <a:rect l="0" t="0" r="0" b="0"/>
          <a:pathLst>
            <a:path>
              <a:moveTo>
                <a:pt x="45720" y="0"/>
              </a:moveTo>
              <a:lnTo>
                <a:pt x="45720" y="251966"/>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466547-F06F-4DD7-A940-7790A3E1CB3E}">
      <dsp:nvSpPr>
        <dsp:cNvPr id="0" name=""/>
        <dsp:cNvSpPr/>
      </dsp:nvSpPr>
      <dsp:spPr>
        <a:xfrm>
          <a:off x="3506409" y="621236"/>
          <a:ext cx="1451806" cy="251966"/>
        </a:xfrm>
        <a:custGeom>
          <a:avLst/>
          <a:gdLst/>
          <a:ahLst/>
          <a:cxnLst/>
          <a:rect l="0" t="0" r="0" b="0"/>
          <a:pathLst>
            <a:path>
              <a:moveTo>
                <a:pt x="0" y="0"/>
              </a:moveTo>
              <a:lnTo>
                <a:pt x="0" y="125983"/>
              </a:lnTo>
              <a:lnTo>
                <a:pt x="1451806" y="125983"/>
              </a:lnTo>
              <a:lnTo>
                <a:pt x="1451806" y="251966"/>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9A1458-0C6A-45B5-B5A8-F7799BB59D8A}">
      <dsp:nvSpPr>
        <dsp:cNvPr id="0" name=""/>
        <dsp:cNvSpPr/>
      </dsp:nvSpPr>
      <dsp:spPr>
        <a:xfrm>
          <a:off x="2054603" y="1473122"/>
          <a:ext cx="1451806" cy="251966"/>
        </a:xfrm>
        <a:custGeom>
          <a:avLst/>
          <a:gdLst/>
          <a:ahLst/>
          <a:cxnLst/>
          <a:rect l="0" t="0" r="0" b="0"/>
          <a:pathLst>
            <a:path>
              <a:moveTo>
                <a:pt x="0" y="0"/>
              </a:moveTo>
              <a:lnTo>
                <a:pt x="0" y="125983"/>
              </a:lnTo>
              <a:lnTo>
                <a:pt x="1451806" y="125983"/>
              </a:lnTo>
              <a:lnTo>
                <a:pt x="1451806" y="251966"/>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31FC93-8DE7-479A-903B-D7FB3EE660F2}">
      <dsp:nvSpPr>
        <dsp:cNvPr id="0" name=""/>
        <dsp:cNvSpPr/>
      </dsp:nvSpPr>
      <dsp:spPr>
        <a:xfrm>
          <a:off x="2008883" y="1473122"/>
          <a:ext cx="91440" cy="251966"/>
        </a:xfrm>
        <a:custGeom>
          <a:avLst/>
          <a:gdLst/>
          <a:ahLst/>
          <a:cxnLst/>
          <a:rect l="0" t="0" r="0" b="0"/>
          <a:pathLst>
            <a:path>
              <a:moveTo>
                <a:pt x="45720" y="0"/>
              </a:moveTo>
              <a:lnTo>
                <a:pt x="45720" y="251966"/>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0BE088-8211-4022-A27F-5CF26262CE1C}">
      <dsp:nvSpPr>
        <dsp:cNvPr id="0" name=""/>
        <dsp:cNvSpPr/>
      </dsp:nvSpPr>
      <dsp:spPr>
        <a:xfrm>
          <a:off x="602796" y="1473122"/>
          <a:ext cx="1451806" cy="251966"/>
        </a:xfrm>
        <a:custGeom>
          <a:avLst/>
          <a:gdLst/>
          <a:ahLst/>
          <a:cxnLst/>
          <a:rect l="0" t="0" r="0" b="0"/>
          <a:pathLst>
            <a:path>
              <a:moveTo>
                <a:pt x="1451806" y="0"/>
              </a:moveTo>
              <a:lnTo>
                <a:pt x="1451806" y="125983"/>
              </a:lnTo>
              <a:lnTo>
                <a:pt x="0" y="125983"/>
              </a:lnTo>
              <a:lnTo>
                <a:pt x="0" y="251966"/>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920E1C-C415-4830-A142-29BCC2749048}">
      <dsp:nvSpPr>
        <dsp:cNvPr id="0" name=""/>
        <dsp:cNvSpPr/>
      </dsp:nvSpPr>
      <dsp:spPr>
        <a:xfrm>
          <a:off x="2054603" y="621236"/>
          <a:ext cx="1451806" cy="251966"/>
        </a:xfrm>
        <a:custGeom>
          <a:avLst/>
          <a:gdLst/>
          <a:ahLst/>
          <a:cxnLst/>
          <a:rect l="0" t="0" r="0" b="0"/>
          <a:pathLst>
            <a:path>
              <a:moveTo>
                <a:pt x="1451806" y="0"/>
              </a:moveTo>
              <a:lnTo>
                <a:pt x="1451806" y="125983"/>
              </a:lnTo>
              <a:lnTo>
                <a:pt x="0" y="125983"/>
              </a:lnTo>
              <a:lnTo>
                <a:pt x="0" y="251966"/>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04B177-870A-4C9C-8A86-EAB0DD9D7B98}">
      <dsp:nvSpPr>
        <dsp:cNvPr id="0" name=""/>
        <dsp:cNvSpPr/>
      </dsp:nvSpPr>
      <dsp:spPr>
        <a:xfrm>
          <a:off x="2517021" y="21315"/>
          <a:ext cx="1978776" cy="599920"/>
        </a:xfrm>
        <a:prstGeom prst="rect">
          <a:avLst/>
        </a:prstGeom>
        <a:solidFill>
          <a:srgbClr val="CC9900"/>
        </a:soli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800" b="1" i="0" u="none" strike="noStrike" kern="1200" cap="none" normalizeH="0" baseline="0" dirty="0" smtClean="0">
              <a:ln/>
              <a:effectLst/>
              <a:latin typeface="Arial" pitchFamily="34" charset="0"/>
              <a:ea typeface="Times New Roman" pitchFamily="18" charset="0"/>
              <a:cs typeface="B Nazanin" pitchFamily="2" charset="-78"/>
            </a:rPr>
            <a:t>عرصه پژوهشی</a:t>
          </a:r>
          <a:endParaRPr kumimoji="0" lang="fa-IR" sz="1800" b="1" i="0" u="none" strike="noStrike" kern="1200" cap="none" normalizeH="0" baseline="0" dirty="0" smtClean="0">
            <a:ln/>
            <a:effectLst/>
            <a:latin typeface="Arial" pitchFamily="34" charset="0"/>
            <a:cs typeface="B Nazanin" pitchFamily="2" charset="-78"/>
          </a:endParaRPr>
        </a:p>
      </dsp:txBody>
      <dsp:txXfrm>
        <a:off x="2517021" y="21315"/>
        <a:ext cx="1978776" cy="599920"/>
      </dsp:txXfrm>
    </dsp:sp>
    <dsp:sp modelId="{24563E8D-87F9-417C-B32F-80B834E8BEEF}">
      <dsp:nvSpPr>
        <dsp:cNvPr id="0" name=""/>
        <dsp:cNvSpPr/>
      </dsp:nvSpPr>
      <dsp:spPr>
        <a:xfrm>
          <a:off x="1454683" y="873202"/>
          <a:ext cx="1199840" cy="599920"/>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800" b="1" i="0" u="none" strike="noStrike" kern="1200" cap="none" normalizeH="0" baseline="0" dirty="0" smtClean="0">
              <a:ln/>
              <a:effectLst/>
              <a:latin typeface="Arial" pitchFamily="34" charset="0"/>
              <a:ea typeface="Times New Roman" pitchFamily="18" charset="0"/>
              <a:cs typeface="B Nazanin" pitchFamily="2" charset="-78"/>
            </a:rPr>
            <a:t>حوزه علمی</a:t>
          </a:r>
          <a:endParaRPr kumimoji="0" lang="fa-IR" sz="1800" b="1" i="0" u="none" strike="noStrike" kern="1200" cap="none" normalizeH="0" baseline="0" dirty="0" smtClean="0">
            <a:ln/>
            <a:effectLst/>
            <a:latin typeface="Arial" pitchFamily="34" charset="0"/>
            <a:cs typeface="B Nazanin" pitchFamily="2" charset="-78"/>
          </a:endParaRPr>
        </a:p>
      </dsp:txBody>
      <dsp:txXfrm>
        <a:off x="1454683" y="873202"/>
        <a:ext cx="1199840" cy="599920"/>
      </dsp:txXfrm>
    </dsp:sp>
    <dsp:sp modelId="{E11154F6-479C-4F64-BE19-815B6A01E137}">
      <dsp:nvSpPr>
        <dsp:cNvPr id="0" name=""/>
        <dsp:cNvSpPr/>
      </dsp:nvSpPr>
      <dsp:spPr>
        <a:xfrm>
          <a:off x="2876" y="1725088"/>
          <a:ext cx="1199840" cy="599920"/>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kern="1200" cap="none" normalizeH="0" baseline="0" dirty="0" smtClean="0">
              <a:ln/>
              <a:effectLst/>
              <a:latin typeface="Arial" pitchFamily="34" charset="0"/>
              <a:ea typeface="Times New Roman" pitchFamily="18" charset="0"/>
              <a:cs typeface="B Nazanin" pitchFamily="2" charset="-78"/>
            </a:rPr>
            <a:t>ورکشاپ ها</a:t>
          </a:r>
          <a:endParaRPr kumimoji="0" lang="fa-IR" sz="1600" b="1" i="0" u="none" strike="noStrike" kern="1200" cap="none" normalizeH="0" baseline="0" dirty="0" smtClean="0">
            <a:ln/>
            <a:effectLst/>
            <a:latin typeface="Arial" pitchFamily="34" charset="0"/>
            <a:cs typeface="B Nazanin" pitchFamily="2" charset="-78"/>
          </a:endParaRPr>
        </a:p>
      </dsp:txBody>
      <dsp:txXfrm>
        <a:off x="2876" y="1725088"/>
        <a:ext cx="1199840" cy="599920"/>
      </dsp:txXfrm>
    </dsp:sp>
    <dsp:sp modelId="{E3E479C9-DAFC-4506-877C-165C67183304}">
      <dsp:nvSpPr>
        <dsp:cNvPr id="0" name=""/>
        <dsp:cNvSpPr/>
      </dsp:nvSpPr>
      <dsp:spPr>
        <a:xfrm>
          <a:off x="1454683" y="1725088"/>
          <a:ext cx="1199840" cy="599920"/>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kern="1200" cap="none" normalizeH="0" baseline="0" dirty="0" smtClean="0">
              <a:ln/>
              <a:effectLst/>
              <a:latin typeface="Arial" pitchFamily="34" charset="0"/>
              <a:ea typeface="Times New Roman" pitchFamily="18" charset="0"/>
              <a:cs typeface="B Nazanin" pitchFamily="2" charset="-78"/>
            </a:rPr>
            <a:t>مدلسازی ها</a:t>
          </a:r>
          <a:endParaRPr kumimoji="0" lang="fa-IR" sz="1600" b="1" i="0" u="none" strike="noStrike" kern="1200" cap="none" normalizeH="0" baseline="0" dirty="0" smtClean="0">
            <a:ln/>
            <a:effectLst/>
            <a:latin typeface="Arial" pitchFamily="34" charset="0"/>
            <a:cs typeface="B Nazanin" pitchFamily="2" charset="-78"/>
          </a:endParaRPr>
        </a:p>
      </dsp:txBody>
      <dsp:txXfrm>
        <a:off x="1454683" y="1725088"/>
        <a:ext cx="1199840" cy="599920"/>
      </dsp:txXfrm>
    </dsp:sp>
    <dsp:sp modelId="{672A77B2-9E66-4886-A52B-1E5F7194BB19}">
      <dsp:nvSpPr>
        <dsp:cNvPr id="0" name=""/>
        <dsp:cNvSpPr/>
      </dsp:nvSpPr>
      <dsp:spPr>
        <a:xfrm>
          <a:off x="2906489" y="1725088"/>
          <a:ext cx="1199840" cy="599920"/>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kern="1200" cap="none" normalizeH="0" baseline="0" dirty="0" smtClean="0">
              <a:ln/>
              <a:effectLst/>
              <a:latin typeface="Arial" pitchFamily="34" charset="0"/>
              <a:ea typeface="Times New Roman" pitchFamily="18" charset="0"/>
              <a:cs typeface="B Nazanin" pitchFamily="2" charset="-78"/>
            </a:rPr>
            <a:t>آزمایشگاه</a:t>
          </a:r>
          <a:endParaRPr kumimoji="0" lang="fa-IR" sz="2200" b="1" i="0" u="none" strike="noStrike" kern="1200" cap="none" normalizeH="0" baseline="0" dirty="0" smtClean="0">
            <a:ln/>
            <a:effectLst/>
            <a:latin typeface="Arial" pitchFamily="34" charset="0"/>
            <a:cs typeface="B Nazanin" pitchFamily="2" charset="-78"/>
          </a:endParaRPr>
        </a:p>
      </dsp:txBody>
      <dsp:txXfrm>
        <a:off x="2906489" y="1725088"/>
        <a:ext cx="1199840" cy="599920"/>
      </dsp:txXfrm>
    </dsp:sp>
    <dsp:sp modelId="{8A6B90B6-F15A-49E1-AE33-5EC560568598}">
      <dsp:nvSpPr>
        <dsp:cNvPr id="0" name=""/>
        <dsp:cNvSpPr/>
      </dsp:nvSpPr>
      <dsp:spPr>
        <a:xfrm>
          <a:off x="4358296" y="873202"/>
          <a:ext cx="1199840" cy="599920"/>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800" b="1" i="0" u="none" strike="noStrike" kern="1200" cap="none" normalizeH="0" baseline="0" dirty="0" smtClean="0">
              <a:ln/>
              <a:effectLst/>
              <a:latin typeface="Arial" pitchFamily="34" charset="0"/>
              <a:ea typeface="Times New Roman" pitchFamily="18" charset="0"/>
              <a:cs typeface="B Nazanin" pitchFamily="2" charset="-78"/>
            </a:rPr>
            <a:t>حوزه نظری</a:t>
          </a:r>
          <a:endParaRPr kumimoji="0" lang="fa-IR" sz="1800" b="1" i="0" u="none" strike="noStrike" kern="1200" cap="none" normalizeH="0" baseline="0" dirty="0" smtClean="0">
            <a:ln/>
            <a:effectLst/>
            <a:latin typeface="Arial" pitchFamily="34" charset="0"/>
            <a:cs typeface="B Nazanin" pitchFamily="2" charset="-78"/>
          </a:endParaRPr>
        </a:p>
      </dsp:txBody>
      <dsp:txXfrm>
        <a:off x="4358296" y="873202"/>
        <a:ext cx="1199840" cy="599920"/>
      </dsp:txXfrm>
    </dsp:sp>
    <dsp:sp modelId="{234FDB58-4D45-4414-8BFC-07CD9849134B}">
      <dsp:nvSpPr>
        <dsp:cNvPr id="0" name=""/>
        <dsp:cNvSpPr/>
      </dsp:nvSpPr>
      <dsp:spPr>
        <a:xfrm>
          <a:off x="4358296" y="1725088"/>
          <a:ext cx="1199840" cy="599920"/>
        </a:xfrm>
        <a:prstGeom prst="rect">
          <a:avLst/>
        </a:prstGeom>
        <a:gradFill rotWithShape="0">
          <a:gsLst>
            <a:gs pos="0">
              <a:schemeClr val="accent1">
                <a:hueOff val="0"/>
                <a:satOff val="0"/>
                <a:lumOff val="0"/>
                <a:alphaOff val="0"/>
                <a:tint val="37000"/>
                <a:hueMod val="100000"/>
                <a:satMod val="200000"/>
                <a:lumMod val="88000"/>
              </a:schemeClr>
            </a:gs>
            <a:gs pos="100000">
              <a:schemeClr val="accent1">
                <a:hueOff val="0"/>
                <a:satOff val="0"/>
                <a:lumOff val="0"/>
                <a:alphaOff val="0"/>
                <a:tint val="53000"/>
                <a:shade val="100000"/>
                <a:hueMod val="100000"/>
                <a:satMod val="350000"/>
                <a:lumMod val="79000"/>
              </a:schemeClr>
            </a:gs>
          </a:gsLst>
          <a:lin ang="5400000" scaled="1"/>
        </a:gradFill>
        <a:ln>
          <a:noFill/>
        </a:ln>
        <a:effectLst>
          <a:outerShdw blurRad="50800" dist="12700" dir="528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600" b="1" i="0" u="none" strike="noStrike" kern="1200" cap="none" normalizeH="0" baseline="0" dirty="0" smtClean="0">
              <a:ln/>
              <a:effectLst/>
              <a:latin typeface="Arial" pitchFamily="34" charset="0"/>
              <a:ea typeface="Times New Roman" pitchFamily="18" charset="0"/>
              <a:cs typeface="B Nazanin" pitchFamily="2" charset="-78"/>
            </a:rPr>
            <a:t>کتابخانه</a:t>
          </a:r>
          <a:endParaRPr kumimoji="0" lang="fa-IR" sz="2200" b="1" i="0" u="none" strike="noStrike" kern="1200" cap="none" normalizeH="0" baseline="0" dirty="0" smtClean="0">
            <a:ln/>
            <a:effectLst/>
            <a:latin typeface="Arial" pitchFamily="34" charset="0"/>
            <a:cs typeface="B Nazanin" pitchFamily="2" charset="-78"/>
          </a:endParaRPr>
        </a:p>
      </dsp:txBody>
      <dsp:txXfrm>
        <a:off x="4358296" y="1725088"/>
        <a:ext cx="1199840" cy="599920"/>
      </dsp:txXfrm>
    </dsp:sp>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برداشت و تحلیل نمونه ها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نمونه شماره یک</a:t>
          </a:r>
          <a:endParaRPr lang="en-US" sz="120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نمونه شماره دو</a:t>
          </a:r>
          <a:endParaRPr lang="en-US" sz="1200" b="1" kern="1200" dirty="0">
            <a:latin typeface="Adobe Arabic" pitchFamily="18" charset="-78"/>
            <a:cs typeface="Adobe Arabic" pitchFamily="18" charset="-78"/>
          </a:endParaRPr>
        </a:p>
      </dsp:txBody>
      <dsp:txXfrm>
        <a:off x="300048" y="1657927"/>
        <a:ext cx="1139222" cy="326648"/>
      </dsp:txXfrm>
    </dsp:sp>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برداشت و تحلیل نمونه ها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نمونه شماره یک</a:t>
          </a:r>
          <a:endParaRPr lang="en-US" sz="120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نمونه شماره دو</a:t>
          </a:r>
          <a:endParaRPr lang="en-US" sz="1200" b="1" kern="1200" dirty="0">
            <a:latin typeface="Adobe Arabic" pitchFamily="18" charset="-78"/>
            <a:cs typeface="Adobe Arabic" pitchFamily="18" charset="-78"/>
          </a:endParaRPr>
        </a:p>
      </dsp:txBody>
      <dsp:txXfrm>
        <a:off x="300048" y="1657927"/>
        <a:ext cx="1139222" cy="326648"/>
      </dsp:txXfrm>
    </dsp:sp>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برداشت و تحلیل نمونه ها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نمونه شماره یک</a:t>
          </a:r>
          <a:endParaRPr lang="en-US" sz="120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نمونه شماره دو</a:t>
          </a:r>
          <a:endParaRPr lang="en-US" sz="1200" b="1" kern="1200" dirty="0">
            <a:latin typeface="Adobe Arabic" pitchFamily="18" charset="-78"/>
            <a:cs typeface="Adobe Arabic" pitchFamily="18" charset="-78"/>
          </a:endParaRPr>
        </a:p>
      </dsp:txBody>
      <dsp:txXfrm>
        <a:off x="300048" y="1657927"/>
        <a:ext cx="1139222" cy="326648"/>
      </dsp:txXfrm>
    </dsp:sp>
  </dsp:spTree>
</dsp:drawing>
</file>

<file path=ppt/diagrams/drawing9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A1A97-E871-4C43-915B-C8BF0EEA166A}">
      <dsp:nvSpPr>
        <dsp:cNvPr id="0" name=""/>
        <dsp:cNvSpPr/>
      </dsp:nvSpPr>
      <dsp:spPr>
        <a:xfrm>
          <a:off x="0" y="393527"/>
          <a:ext cx="1449432" cy="544907"/>
        </a:xfrm>
        <a:prstGeom prst="roundRect">
          <a:avLst>
            <a:gd name="adj" fmla="val 10000"/>
          </a:avLst>
        </a:prstGeom>
        <a:solidFill>
          <a:schemeClr val="accent1"/>
        </a:solidFill>
        <a:ln w="2222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fa-IR" sz="1400" b="1" kern="1200" dirty="0" smtClean="0">
              <a:latin typeface="Adobe Arabic" pitchFamily="18" charset="-78"/>
              <a:cs typeface="Adobe Arabic" pitchFamily="18" charset="-78"/>
            </a:rPr>
            <a:t>برداشت و تحلیل نمونه ها</a:t>
          </a:r>
          <a:endParaRPr lang="en-US" sz="1400" b="1" kern="1200" dirty="0">
            <a:latin typeface="Adobe Arabic" pitchFamily="18" charset="-78"/>
            <a:cs typeface="Adobe Arabic" pitchFamily="18" charset="-78"/>
          </a:endParaRPr>
        </a:p>
      </dsp:txBody>
      <dsp:txXfrm>
        <a:off x="15960" y="409487"/>
        <a:ext cx="1417512" cy="512987"/>
      </dsp:txXfrm>
    </dsp:sp>
    <dsp:sp modelId="{A37FE8A8-C0FC-4112-9691-C0E7F2E8C239}">
      <dsp:nvSpPr>
        <dsp:cNvPr id="0" name=""/>
        <dsp:cNvSpPr/>
      </dsp:nvSpPr>
      <dsp:spPr>
        <a:xfrm>
          <a:off x="144943" y="938434"/>
          <a:ext cx="144943" cy="354665"/>
        </a:xfrm>
        <a:custGeom>
          <a:avLst/>
          <a:gdLst/>
          <a:ahLst/>
          <a:cxnLst/>
          <a:rect l="0" t="0" r="0" b="0"/>
          <a:pathLst>
            <a:path>
              <a:moveTo>
                <a:pt x="0" y="0"/>
              </a:moveTo>
              <a:lnTo>
                <a:pt x="0" y="354665"/>
              </a:lnTo>
              <a:lnTo>
                <a:pt x="144943" y="354665"/>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9CB2974-4258-4016-BED7-D8F79A328CFF}">
      <dsp:nvSpPr>
        <dsp:cNvPr id="0" name=""/>
        <dsp:cNvSpPr/>
      </dsp:nvSpPr>
      <dsp:spPr>
        <a:xfrm>
          <a:off x="289886" y="1119614"/>
          <a:ext cx="1159546" cy="346972"/>
        </a:xfrm>
        <a:prstGeom prst="roundRect">
          <a:avLst>
            <a:gd name="adj" fmla="val 10000"/>
          </a:avLst>
        </a:prstGeom>
        <a:solidFill>
          <a:srgbClr val="C00000"/>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نمونه شماره یک</a:t>
          </a:r>
          <a:endParaRPr lang="en-US" sz="1200" b="1" kern="1200" dirty="0">
            <a:latin typeface="Adobe Arabic" pitchFamily="18" charset="-78"/>
            <a:cs typeface="Adobe Arabic" pitchFamily="18" charset="-78"/>
          </a:endParaRPr>
        </a:p>
      </dsp:txBody>
      <dsp:txXfrm>
        <a:off x="300048" y="1129776"/>
        <a:ext cx="1139222" cy="326648"/>
      </dsp:txXfrm>
    </dsp:sp>
    <dsp:sp modelId="{7327A21F-FBF3-4FFB-AA49-57252446DE80}">
      <dsp:nvSpPr>
        <dsp:cNvPr id="0" name=""/>
        <dsp:cNvSpPr/>
      </dsp:nvSpPr>
      <dsp:spPr>
        <a:xfrm>
          <a:off x="144943" y="938434"/>
          <a:ext cx="144943" cy="882817"/>
        </a:xfrm>
        <a:custGeom>
          <a:avLst/>
          <a:gdLst/>
          <a:ahLst/>
          <a:cxnLst/>
          <a:rect l="0" t="0" r="0" b="0"/>
          <a:pathLst>
            <a:path>
              <a:moveTo>
                <a:pt x="0" y="0"/>
              </a:moveTo>
              <a:lnTo>
                <a:pt x="0" y="882817"/>
              </a:lnTo>
              <a:lnTo>
                <a:pt x="144943" y="882817"/>
              </a:lnTo>
            </a:path>
          </a:pathLst>
        </a:custGeom>
        <a:noFill/>
        <a:ln w="22225"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8A8F91F-0BEB-459F-B104-137E6B37B380}">
      <dsp:nvSpPr>
        <dsp:cNvPr id="0" name=""/>
        <dsp:cNvSpPr/>
      </dsp:nvSpPr>
      <dsp:spPr>
        <a:xfrm>
          <a:off x="289886" y="1647765"/>
          <a:ext cx="1159546" cy="346972"/>
        </a:xfrm>
        <a:prstGeom prst="roundRect">
          <a:avLst>
            <a:gd name="adj" fmla="val 10000"/>
          </a:avLst>
        </a:prstGeom>
        <a:solidFill>
          <a:schemeClr val="lt1"/>
        </a:solidFill>
        <a:ln w="22225"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fa-IR" sz="1200" b="1" kern="1200" dirty="0" smtClean="0">
              <a:latin typeface="Adobe Arabic" pitchFamily="18" charset="-78"/>
              <a:cs typeface="Adobe Arabic" pitchFamily="18" charset="-78"/>
            </a:rPr>
            <a:t>نمونه شماره دو</a:t>
          </a:r>
          <a:endParaRPr lang="en-US" sz="1200" b="1" kern="1200" dirty="0">
            <a:latin typeface="Adobe Arabic" pitchFamily="18" charset="-78"/>
            <a:cs typeface="Adobe Arabic" pitchFamily="18" charset="-78"/>
          </a:endParaRPr>
        </a:p>
      </dsp:txBody>
      <dsp:txXfrm>
        <a:off x="300048" y="1657927"/>
        <a:ext cx="1139222" cy="3266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2244B0-B466-4117-9FF6-D2CC9DA96FA0}" type="datetimeFigureOut">
              <a:rPr lang="en-US" smtClean="0"/>
              <a:t>11/11/2013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4C98FD-300A-4209-9E7A-D5218C45BBFB}" type="slidenum">
              <a:rPr lang="en-US" smtClean="0"/>
              <a:t>‹#›</a:t>
            </a:fld>
            <a:endParaRPr lang="en-US" dirty="0"/>
          </a:p>
        </p:txBody>
      </p:sp>
    </p:spTree>
    <p:extLst>
      <p:ext uri="{BB962C8B-B14F-4D97-AF65-F5344CB8AC3E}">
        <p14:creationId xmlns:p14="http://schemas.microsoft.com/office/powerpoint/2010/main" val="356036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98FD-300A-4209-9E7A-D5218C45BBFB}" type="slidenum">
              <a:rPr lang="en-US" smtClean="0"/>
              <a:t>31</a:t>
            </a:fld>
            <a:endParaRPr lang="en-US" dirty="0"/>
          </a:p>
        </p:txBody>
      </p:sp>
    </p:spTree>
    <p:extLst>
      <p:ext uri="{BB962C8B-B14F-4D97-AF65-F5344CB8AC3E}">
        <p14:creationId xmlns:p14="http://schemas.microsoft.com/office/powerpoint/2010/main" val="3333342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98FD-300A-4209-9E7A-D5218C45BBFB}" type="slidenum">
              <a:rPr lang="en-US" smtClean="0"/>
              <a:t>41</a:t>
            </a:fld>
            <a:endParaRPr lang="en-US" dirty="0"/>
          </a:p>
        </p:txBody>
      </p:sp>
    </p:spTree>
    <p:extLst>
      <p:ext uri="{BB962C8B-B14F-4D97-AF65-F5344CB8AC3E}">
        <p14:creationId xmlns:p14="http://schemas.microsoft.com/office/powerpoint/2010/main" val="3333342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98FD-300A-4209-9E7A-D5218C45BBFB}" type="slidenum">
              <a:rPr lang="en-US" smtClean="0"/>
              <a:t>42</a:t>
            </a:fld>
            <a:endParaRPr lang="en-US" dirty="0"/>
          </a:p>
        </p:txBody>
      </p:sp>
    </p:spTree>
    <p:extLst>
      <p:ext uri="{BB962C8B-B14F-4D97-AF65-F5344CB8AC3E}">
        <p14:creationId xmlns:p14="http://schemas.microsoft.com/office/powerpoint/2010/main" val="3333342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98FD-300A-4209-9E7A-D5218C45BBFB}" type="slidenum">
              <a:rPr lang="en-US" smtClean="0"/>
              <a:t>43</a:t>
            </a:fld>
            <a:endParaRPr lang="en-US" dirty="0"/>
          </a:p>
        </p:txBody>
      </p:sp>
    </p:spTree>
    <p:extLst>
      <p:ext uri="{BB962C8B-B14F-4D97-AF65-F5344CB8AC3E}">
        <p14:creationId xmlns:p14="http://schemas.microsoft.com/office/powerpoint/2010/main" val="3333342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98FD-300A-4209-9E7A-D5218C45BBFB}" type="slidenum">
              <a:rPr lang="en-US" smtClean="0"/>
              <a:t>44</a:t>
            </a:fld>
            <a:endParaRPr lang="en-US" dirty="0"/>
          </a:p>
        </p:txBody>
      </p:sp>
    </p:spTree>
    <p:extLst>
      <p:ext uri="{BB962C8B-B14F-4D97-AF65-F5344CB8AC3E}">
        <p14:creationId xmlns:p14="http://schemas.microsoft.com/office/powerpoint/2010/main" val="3333342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98FD-300A-4209-9E7A-D5218C45BBFB}" type="slidenum">
              <a:rPr lang="en-US" smtClean="0"/>
              <a:t>45</a:t>
            </a:fld>
            <a:endParaRPr lang="en-US" dirty="0"/>
          </a:p>
        </p:txBody>
      </p:sp>
    </p:spTree>
    <p:extLst>
      <p:ext uri="{BB962C8B-B14F-4D97-AF65-F5344CB8AC3E}">
        <p14:creationId xmlns:p14="http://schemas.microsoft.com/office/powerpoint/2010/main" val="3333342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98FD-300A-4209-9E7A-D5218C45BBFB}" type="slidenum">
              <a:rPr lang="en-US" smtClean="0"/>
              <a:t>46</a:t>
            </a:fld>
            <a:endParaRPr lang="en-US" dirty="0"/>
          </a:p>
        </p:txBody>
      </p:sp>
    </p:spTree>
    <p:extLst>
      <p:ext uri="{BB962C8B-B14F-4D97-AF65-F5344CB8AC3E}">
        <p14:creationId xmlns:p14="http://schemas.microsoft.com/office/powerpoint/2010/main" val="3333342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98FD-300A-4209-9E7A-D5218C45BBFB}" type="slidenum">
              <a:rPr lang="en-US" smtClean="0"/>
              <a:t>47</a:t>
            </a:fld>
            <a:endParaRPr lang="en-US" dirty="0"/>
          </a:p>
        </p:txBody>
      </p:sp>
    </p:spTree>
    <p:extLst>
      <p:ext uri="{BB962C8B-B14F-4D97-AF65-F5344CB8AC3E}">
        <p14:creationId xmlns:p14="http://schemas.microsoft.com/office/powerpoint/2010/main" val="3333342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98FD-300A-4209-9E7A-D5218C45BBFB}" type="slidenum">
              <a:rPr lang="en-US" smtClean="0"/>
              <a:t>48</a:t>
            </a:fld>
            <a:endParaRPr lang="en-US" dirty="0"/>
          </a:p>
        </p:txBody>
      </p:sp>
    </p:spTree>
    <p:extLst>
      <p:ext uri="{BB962C8B-B14F-4D97-AF65-F5344CB8AC3E}">
        <p14:creationId xmlns:p14="http://schemas.microsoft.com/office/powerpoint/2010/main" val="3333342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98FD-300A-4209-9E7A-D5218C45BBFB}" type="slidenum">
              <a:rPr lang="en-US" smtClean="0"/>
              <a:t>49</a:t>
            </a:fld>
            <a:endParaRPr lang="en-US" dirty="0"/>
          </a:p>
        </p:txBody>
      </p:sp>
    </p:spTree>
    <p:extLst>
      <p:ext uri="{BB962C8B-B14F-4D97-AF65-F5344CB8AC3E}">
        <p14:creationId xmlns:p14="http://schemas.microsoft.com/office/powerpoint/2010/main" val="3333342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98FD-300A-4209-9E7A-D5218C45BBFB}" type="slidenum">
              <a:rPr lang="en-US" smtClean="0"/>
              <a:t>50</a:t>
            </a:fld>
            <a:endParaRPr lang="en-US" dirty="0"/>
          </a:p>
        </p:txBody>
      </p:sp>
    </p:spTree>
    <p:extLst>
      <p:ext uri="{BB962C8B-B14F-4D97-AF65-F5344CB8AC3E}">
        <p14:creationId xmlns:p14="http://schemas.microsoft.com/office/powerpoint/2010/main" val="3333342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98FD-300A-4209-9E7A-D5218C45BBFB}" type="slidenum">
              <a:rPr lang="en-US" smtClean="0"/>
              <a:t>32</a:t>
            </a:fld>
            <a:endParaRPr lang="en-US" dirty="0"/>
          </a:p>
        </p:txBody>
      </p:sp>
    </p:spTree>
    <p:extLst>
      <p:ext uri="{BB962C8B-B14F-4D97-AF65-F5344CB8AC3E}">
        <p14:creationId xmlns:p14="http://schemas.microsoft.com/office/powerpoint/2010/main" val="3333342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98FD-300A-4209-9E7A-D5218C45BBFB}" type="slidenum">
              <a:rPr lang="en-US" smtClean="0"/>
              <a:t>51</a:t>
            </a:fld>
            <a:endParaRPr lang="en-US" dirty="0"/>
          </a:p>
        </p:txBody>
      </p:sp>
    </p:spTree>
    <p:extLst>
      <p:ext uri="{BB962C8B-B14F-4D97-AF65-F5344CB8AC3E}">
        <p14:creationId xmlns:p14="http://schemas.microsoft.com/office/powerpoint/2010/main" val="3333342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98FD-300A-4209-9E7A-D5218C45BBFB}" type="slidenum">
              <a:rPr lang="en-US" smtClean="0"/>
              <a:t>52</a:t>
            </a:fld>
            <a:endParaRPr lang="en-US" dirty="0"/>
          </a:p>
        </p:txBody>
      </p:sp>
    </p:spTree>
    <p:extLst>
      <p:ext uri="{BB962C8B-B14F-4D97-AF65-F5344CB8AC3E}">
        <p14:creationId xmlns:p14="http://schemas.microsoft.com/office/powerpoint/2010/main" val="3333342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98FD-300A-4209-9E7A-D5218C45BBFB}" type="slidenum">
              <a:rPr lang="en-US" smtClean="0"/>
              <a:t>33</a:t>
            </a:fld>
            <a:endParaRPr lang="en-US" dirty="0"/>
          </a:p>
        </p:txBody>
      </p:sp>
    </p:spTree>
    <p:extLst>
      <p:ext uri="{BB962C8B-B14F-4D97-AF65-F5344CB8AC3E}">
        <p14:creationId xmlns:p14="http://schemas.microsoft.com/office/powerpoint/2010/main" val="333334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98FD-300A-4209-9E7A-D5218C45BBFB}" type="slidenum">
              <a:rPr lang="en-US" smtClean="0"/>
              <a:t>35</a:t>
            </a:fld>
            <a:endParaRPr lang="en-US" dirty="0"/>
          </a:p>
        </p:txBody>
      </p:sp>
    </p:spTree>
    <p:extLst>
      <p:ext uri="{BB962C8B-B14F-4D97-AF65-F5344CB8AC3E}">
        <p14:creationId xmlns:p14="http://schemas.microsoft.com/office/powerpoint/2010/main" val="3333342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98FD-300A-4209-9E7A-D5218C45BBFB}" type="slidenum">
              <a:rPr lang="en-US" smtClean="0"/>
              <a:t>36</a:t>
            </a:fld>
            <a:endParaRPr lang="en-US" dirty="0"/>
          </a:p>
        </p:txBody>
      </p:sp>
    </p:spTree>
    <p:extLst>
      <p:ext uri="{BB962C8B-B14F-4D97-AF65-F5344CB8AC3E}">
        <p14:creationId xmlns:p14="http://schemas.microsoft.com/office/powerpoint/2010/main" val="333334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98FD-300A-4209-9E7A-D5218C45BBFB}" type="slidenum">
              <a:rPr lang="en-US" smtClean="0"/>
              <a:t>37</a:t>
            </a:fld>
            <a:endParaRPr lang="en-US" dirty="0"/>
          </a:p>
        </p:txBody>
      </p:sp>
    </p:spTree>
    <p:extLst>
      <p:ext uri="{BB962C8B-B14F-4D97-AF65-F5344CB8AC3E}">
        <p14:creationId xmlns:p14="http://schemas.microsoft.com/office/powerpoint/2010/main" val="3333342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98FD-300A-4209-9E7A-D5218C45BBFB}" type="slidenum">
              <a:rPr lang="en-US" smtClean="0"/>
              <a:t>38</a:t>
            </a:fld>
            <a:endParaRPr lang="en-US" dirty="0"/>
          </a:p>
        </p:txBody>
      </p:sp>
    </p:spTree>
    <p:extLst>
      <p:ext uri="{BB962C8B-B14F-4D97-AF65-F5344CB8AC3E}">
        <p14:creationId xmlns:p14="http://schemas.microsoft.com/office/powerpoint/2010/main" val="3333342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98FD-300A-4209-9E7A-D5218C45BBFB}" type="slidenum">
              <a:rPr lang="en-US" smtClean="0"/>
              <a:t>39</a:t>
            </a:fld>
            <a:endParaRPr lang="en-US" dirty="0"/>
          </a:p>
        </p:txBody>
      </p:sp>
    </p:spTree>
    <p:extLst>
      <p:ext uri="{BB962C8B-B14F-4D97-AF65-F5344CB8AC3E}">
        <p14:creationId xmlns:p14="http://schemas.microsoft.com/office/powerpoint/2010/main" val="3333342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C98FD-300A-4209-9E7A-D5218C45BBFB}" type="slidenum">
              <a:rPr lang="en-US" smtClean="0"/>
              <a:t>40</a:t>
            </a:fld>
            <a:endParaRPr lang="en-US" dirty="0"/>
          </a:p>
        </p:txBody>
      </p:sp>
    </p:spTree>
    <p:extLst>
      <p:ext uri="{BB962C8B-B14F-4D97-AF65-F5344CB8AC3E}">
        <p14:creationId xmlns:p14="http://schemas.microsoft.com/office/powerpoint/2010/main" val="3333342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2890D97-02DF-4798-82AE-033F6A5EA775}" type="datetimeFigureOut">
              <a:rPr lang="en-US" smtClean="0"/>
              <a:t>11/11/2013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7C9D53-2E4C-4E78-BA51-7F973CB3571A}" type="slidenum">
              <a:rPr lang="en-US" smtClean="0"/>
              <a:t>‹#›</a:t>
            </a:fld>
            <a:endParaRPr lang="en-US" dirty="0"/>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890D97-02DF-4798-82AE-033F6A5EA775}" type="datetimeFigureOut">
              <a:rPr lang="en-US" smtClean="0"/>
              <a:t>11/11/2013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7C9D53-2E4C-4E78-BA51-7F973CB3571A}"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890D97-02DF-4798-82AE-033F6A5EA775}" type="datetimeFigureOut">
              <a:rPr lang="en-US" smtClean="0"/>
              <a:t>11/11/2013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7C9D53-2E4C-4E78-BA51-7F973CB3571A}"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890D97-02DF-4798-82AE-033F6A5EA775}" type="datetimeFigureOut">
              <a:rPr lang="en-US" smtClean="0"/>
              <a:t>11/11/2013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7C9D53-2E4C-4E78-BA51-7F973CB3571A}"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890D97-02DF-4798-82AE-033F6A5EA775}" type="datetimeFigureOut">
              <a:rPr lang="en-US" smtClean="0"/>
              <a:t>11/11/2013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7C9D53-2E4C-4E78-BA51-7F973CB3571A}" type="slidenum">
              <a:rPr lang="en-US" smtClean="0"/>
              <a:t>‹#›</a:t>
            </a:fld>
            <a:endParaRPr lang="en-US" dirty="0"/>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890D97-02DF-4798-82AE-033F6A5EA775}" type="datetimeFigureOut">
              <a:rPr lang="en-US" smtClean="0"/>
              <a:t>11/11/2013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7C9D53-2E4C-4E78-BA51-7F973CB3571A}"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890D97-02DF-4798-82AE-033F6A5EA775}" type="datetimeFigureOut">
              <a:rPr lang="en-US" smtClean="0"/>
              <a:t>11/11/2013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D7C9D53-2E4C-4E78-BA51-7F973CB3571A}" type="slidenum">
              <a:rPr lang="en-US" smtClean="0"/>
              <a:t>‹#›</a:t>
            </a:fld>
            <a:endParaRPr lang="en-US" dirty="0"/>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2890D97-02DF-4798-82AE-033F6A5EA775}" type="datetimeFigureOut">
              <a:rPr lang="en-US" smtClean="0"/>
              <a:t>11/11/2013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D7C9D53-2E4C-4E78-BA51-7F973CB3571A}"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890D97-02DF-4798-82AE-033F6A5EA775}" type="datetimeFigureOut">
              <a:rPr lang="en-US" smtClean="0"/>
              <a:t>11/11/2013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D7C9D53-2E4C-4E78-BA51-7F973CB3571A}"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890D97-02DF-4798-82AE-033F6A5EA775}" type="datetimeFigureOut">
              <a:rPr lang="en-US" smtClean="0"/>
              <a:t>11/11/2013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7C9D53-2E4C-4E78-BA51-7F973CB3571A}" type="slidenum">
              <a:rPr lang="en-US" smtClean="0"/>
              <a:t>‹#›</a:t>
            </a:fld>
            <a:endParaRPr lang="en-US" dirty="0"/>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890D97-02DF-4798-82AE-033F6A5EA775}" type="datetimeFigureOut">
              <a:rPr lang="en-US" smtClean="0"/>
              <a:t>11/11/2013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7C9D53-2E4C-4E78-BA51-7F973CB3571A}"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B2890D97-02DF-4798-82AE-033F6A5EA775}" type="datetimeFigureOut">
              <a:rPr lang="en-US" smtClean="0"/>
              <a:t>11/11/2013</a:t>
            </a:fld>
            <a:endParaRPr lang="en-US" dirty="0"/>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0D7C9D53-2E4C-4E78-BA51-7F973CB3571A}" type="slidenum">
              <a:rPr lang="en-US" smtClean="0"/>
              <a:t>‹#›</a:t>
            </a:fld>
            <a:endParaRPr lang="en-US" dirty="0"/>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7.gif"/><Relationship Id="rId13" Type="http://schemas.microsoft.com/office/2007/relationships/diagramDrawing" Target="../diagrams/drawing9.xml"/><Relationship Id="rId3" Type="http://schemas.openxmlformats.org/officeDocument/2006/relationships/diagramLayout" Target="../diagrams/layout8.xml"/><Relationship Id="rId7" Type="http://schemas.openxmlformats.org/officeDocument/2006/relationships/image" Target="../media/image36.jpeg"/><Relationship Id="rId12" Type="http://schemas.openxmlformats.org/officeDocument/2006/relationships/diagramColors" Target="../diagrams/colors9.xml"/><Relationship Id="rId2" Type="http://schemas.openxmlformats.org/officeDocument/2006/relationships/diagramData" Target="../diagrams/data8.xml"/><Relationship Id="rId16" Type="http://schemas.openxmlformats.org/officeDocument/2006/relationships/image" Target="../media/image40.jpeg"/><Relationship Id="rId1" Type="http://schemas.openxmlformats.org/officeDocument/2006/relationships/slideLayout" Target="../slideLayouts/slideLayout2.xml"/><Relationship Id="rId6" Type="http://schemas.microsoft.com/office/2007/relationships/diagramDrawing" Target="../diagrams/drawing8.xml"/><Relationship Id="rId11" Type="http://schemas.openxmlformats.org/officeDocument/2006/relationships/diagramQuickStyle" Target="../diagrams/quickStyle9.xml"/><Relationship Id="rId5" Type="http://schemas.openxmlformats.org/officeDocument/2006/relationships/diagramColors" Target="../diagrams/colors8.xml"/><Relationship Id="rId15" Type="http://schemas.openxmlformats.org/officeDocument/2006/relationships/image" Target="../media/image39.jpeg"/><Relationship Id="rId10" Type="http://schemas.openxmlformats.org/officeDocument/2006/relationships/diagramLayout" Target="../diagrams/layout9.xml"/><Relationship Id="rId4" Type="http://schemas.openxmlformats.org/officeDocument/2006/relationships/diagramQuickStyle" Target="../diagrams/quickStyle8.xml"/><Relationship Id="rId9" Type="http://schemas.openxmlformats.org/officeDocument/2006/relationships/diagramData" Target="../diagrams/data9.xml"/><Relationship Id="rId14" Type="http://schemas.openxmlformats.org/officeDocument/2006/relationships/image" Target="../media/image38.jpeg"/></Relationships>
</file>

<file path=ppt/slides/_rels/slide100.xml.rels><?xml version="1.0" encoding="UTF-8" standalone="yes"?>
<Relationships xmlns="http://schemas.openxmlformats.org/package/2006/relationships"><Relationship Id="rId8" Type="http://schemas.openxmlformats.org/officeDocument/2006/relationships/image" Target="../media/image270.jpeg"/><Relationship Id="rId3" Type="http://schemas.openxmlformats.org/officeDocument/2006/relationships/diagramLayout" Target="../diagrams/layout111.xml"/><Relationship Id="rId7" Type="http://schemas.openxmlformats.org/officeDocument/2006/relationships/image" Target="../media/image269.jpeg"/><Relationship Id="rId2" Type="http://schemas.openxmlformats.org/officeDocument/2006/relationships/diagramData" Target="../diagrams/data111.xml"/><Relationship Id="rId1" Type="http://schemas.openxmlformats.org/officeDocument/2006/relationships/slideLayout" Target="../slideLayouts/slideLayout2.xml"/><Relationship Id="rId6" Type="http://schemas.microsoft.com/office/2007/relationships/diagramDrawing" Target="../diagrams/drawing111.xml"/><Relationship Id="rId11" Type="http://schemas.openxmlformats.org/officeDocument/2006/relationships/image" Target="../media/image280.png"/><Relationship Id="rId5" Type="http://schemas.openxmlformats.org/officeDocument/2006/relationships/diagramColors" Target="../diagrams/colors111.xml"/><Relationship Id="rId10" Type="http://schemas.openxmlformats.org/officeDocument/2006/relationships/image" Target="../media/image279.png"/><Relationship Id="rId4" Type="http://schemas.openxmlformats.org/officeDocument/2006/relationships/diagramQuickStyle" Target="../diagrams/quickStyle111.xml"/><Relationship Id="rId9" Type="http://schemas.openxmlformats.org/officeDocument/2006/relationships/image" Target="../media/image278.jpeg"/></Relationships>
</file>

<file path=ppt/slides/_rels/slide101.xml.rels><?xml version="1.0" encoding="UTF-8" standalone="yes"?>
<Relationships xmlns="http://schemas.openxmlformats.org/package/2006/relationships"><Relationship Id="rId8" Type="http://schemas.openxmlformats.org/officeDocument/2006/relationships/image" Target="../media/image270.jpeg"/><Relationship Id="rId13" Type="http://schemas.openxmlformats.org/officeDocument/2006/relationships/image" Target="../media/image284.jpeg"/><Relationship Id="rId3" Type="http://schemas.openxmlformats.org/officeDocument/2006/relationships/diagramLayout" Target="../diagrams/layout112.xml"/><Relationship Id="rId7" Type="http://schemas.openxmlformats.org/officeDocument/2006/relationships/image" Target="../media/image269.jpeg"/><Relationship Id="rId12" Type="http://schemas.openxmlformats.org/officeDocument/2006/relationships/image" Target="../media/image283.jpeg"/><Relationship Id="rId2" Type="http://schemas.openxmlformats.org/officeDocument/2006/relationships/diagramData" Target="../diagrams/data112.xml"/><Relationship Id="rId16" Type="http://schemas.openxmlformats.org/officeDocument/2006/relationships/image" Target="../media/image287.jpeg"/><Relationship Id="rId1" Type="http://schemas.openxmlformats.org/officeDocument/2006/relationships/slideLayout" Target="../slideLayouts/slideLayout2.xml"/><Relationship Id="rId6" Type="http://schemas.microsoft.com/office/2007/relationships/diagramDrawing" Target="../diagrams/drawing112.xml"/><Relationship Id="rId11" Type="http://schemas.openxmlformats.org/officeDocument/2006/relationships/image" Target="../media/image282.jpeg"/><Relationship Id="rId5" Type="http://schemas.openxmlformats.org/officeDocument/2006/relationships/diagramColors" Target="../diagrams/colors112.xml"/><Relationship Id="rId15" Type="http://schemas.openxmlformats.org/officeDocument/2006/relationships/image" Target="../media/image286.jpeg"/><Relationship Id="rId10" Type="http://schemas.microsoft.com/office/2007/relationships/hdphoto" Target="../media/hdphoto3.wdp"/><Relationship Id="rId4" Type="http://schemas.openxmlformats.org/officeDocument/2006/relationships/diagramQuickStyle" Target="../diagrams/quickStyle112.xml"/><Relationship Id="rId9" Type="http://schemas.openxmlformats.org/officeDocument/2006/relationships/image" Target="../media/image281.jpeg"/><Relationship Id="rId14" Type="http://schemas.openxmlformats.org/officeDocument/2006/relationships/image" Target="../media/image285.jpeg"/></Relationships>
</file>

<file path=ppt/slides/_rels/slide102.xml.rels><?xml version="1.0" encoding="UTF-8" standalone="yes"?>
<Relationships xmlns="http://schemas.openxmlformats.org/package/2006/relationships"><Relationship Id="rId8" Type="http://schemas.openxmlformats.org/officeDocument/2006/relationships/image" Target="../media/image270.jpeg"/><Relationship Id="rId13" Type="http://schemas.openxmlformats.org/officeDocument/2006/relationships/image" Target="../media/image292.jpeg"/><Relationship Id="rId3" Type="http://schemas.openxmlformats.org/officeDocument/2006/relationships/diagramLayout" Target="../diagrams/layout113.xml"/><Relationship Id="rId7" Type="http://schemas.openxmlformats.org/officeDocument/2006/relationships/image" Target="../media/image269.jpeg"/><Relationship Id="rId12" Type="http://schemas.openxmlformats.org/officeDocument/2006/relationships/image" Target="../media/image291.jpeg"/><Relationship Id="rId2" Type="http://schemas.openxmlformats.org/officeDocument/2006/relationships/diagramData" Target="../diagrams/data113.xml"/><Relationship Id="rId1" Type="http://schemas.openxmlformats.org/officeDocument/2006/relationships/slideLayout" Target="../slideLayouts/slideLayout2.xml"/><Relationship Id="rId6" Type="http://schemas.microsoft.com/office/2007/relationships/diagramDrawing" Target="../diagrams/drawing113.xml"/><Relationship Id="rId11" Type="http://schemas.openxmlformats.org/officeDocument/2006/relationships/image" Target="../media/image290.jpeg"/><Relationship Id="rId5" Type="http://schemas.openxmlformats.org/officeDocument/2006/relationships/diagramColors" Target="../diagrams/colors113.xml"/><Relationship Id="rId15" Type="http://schemas.openxmlformats.org/officeDocument/2006/relationships/image" Target="../media/image294.jpeg"/><Relationship Id="rId10" Type="http://schemas.openxmlformats.org/officeDocument/2006/relationships/image" Target="../media/image289.jpeg"/><Relationship Id="rId4" Type="http://schemas.openxmlformats.org/officeDocument/2006/relationships/diagramQuickStyle" Target="../diagrams/quickStyle113.xml"/><Relationship Id="rId9" Type="http://schemas.openxmlformats.org/officeDocument/2006/relationships/image" Target="../media/image288.jpeg"/><Relationship Id="rId14" Type="http://schemas.openxmlformats.org/officeDocument/2006/relationships/image" Target="../media/image293.jpeg"/></Relationships>
</file>

<file path=ppt/slides/_rels/slide103.xml.rels><?xml version="1.0" encoding="UTF-8" standalone="yes"?>
<Relationships xmlns="http://schemas.openxmlformats.org/package/2006/relationships"><Relationship Id="rId8" Type="http://schemas.openxmlformats.org/officeDocument/2006/relationships/image" Target="../media/image270.jpeg"/><Relationship Id="rId3" Type="http://schemas.openxmlformats.org/officeDocument/2006/relationships/diagramLayout" Target="../diagrams/layout114.xml"/><Relationship Id="rId7" Type="http://schemas.openxmlformats.org/officeDocument/2006/relationships/image" Target="../media/image269.jpeg"/><Relationship Id="rId12" Type="http://schemas.openxmlformats.org/officeDocument/2006/relationships/image" Target="../media/image298.png"/><Relationship Id="rId2" Type="http://schemas.openxmlformats.org/officeDocument/2006/relationships/diagramData" Target="../diagrams/data114.xml"/><Relationship Id="rId1" Type="http://schemas.openxmlformats.org/officeDocument/2006/relationships/slideLayout" Target="../slideLayouts/slideLayout2.xml"/><Relationship Id="rId6" Type="http://schemas.microsoft.com/office/2007/relationships/diagramDrawing" Target="../diagrams/drawing114.xml"/><Relationship Id="rId11" Type="http://schemas.openxmlformats.org/officeDocument/2006/relationships/image" Target="../media/image297.jpeg"/><Relationship Id="rId5" Type="http://schemas.openxmlformats.org/officeDocument/2006/relationships/diagramColors" Target="../diagrams/colors114.xml"/><Relationship Id="rId10" Type="http://schemas.openxmlformats.org/officeDocument/2006/relationships/image" Target="../media/image296.jpeg"/><Relationship Id="rId4" Type="http://schemas.openxmlformats.org/officeDocument/2006/relationships/diagramQuickStyle" Target="../diagrams/quickStyle114.xml"/><Relationship Id="rId9" Type="http://schemas.openxmlformats.org/officeDocument/2006/relationships/image" Target="../media/image295.jpeg"/></Relationships>
</file>

<file path=ppt/slides/_rels/slide104.xml.rels><?xml version="1.0" encoding="UTF-8" standalone="yes"?>
<Relationships xmlns="http://schemas.openxmlformats.org/package/2006/relationships"><Relationship Id="rId8" Type="http://schemas.openxmlformats.org/officeDocument/2006/relationships/image" Target="../media/image270.jpeg"/><Relationship Id="rId13" Type="http://schemas.openxmlformats.org/officeDocument/2006/relationships/image" Target="../media/image303.png"/><Relationship Id="rId3" Type="http://schemas.openxmlformats.org/officeDocument/2006/relationships/diagramLayout" Target="../diagrams/layout115.xml"/><Relationship Id="rId7" Type="http://schemas.openxmlformats.org/officeDocument/2006/relationships/image" Target="../media/image269.jpeg"/><Relationship Id="rId12" Type="http://schemas.openxmlformats.org/officeDocument/2006/relationships/image" Target="../media/image302.png"/><Relationship Id="rId2" Type="http://schemas.openxmlformats.org/officeDocument/2006/relationships/diagramData" Target="../diagrams/data115.xml"/><Relationship Id="rId1" Type="http://schemas.openxmlformats.org/officeDocument/2006/relationships/slideLayout" Target="../slideLayouts/slideLayout2.xml"/><Relationship Id="rId6" Type="http://schemas.microsoft.com/office/2007/relationships/diagramDrawing" Target="../diagrams/drawing115.xml"/><Relationship Id="rId11" Type="http://schemas.openxmlformats.org/officeDocument/2006/relationships/image" Target="../media/image301.jpeg"/><Relationship Id="rId5" Type="http://schemas.openxmlformats.org/officeDocument/2006/relationships/diagramColors" Target="../diagrams/colors115.xml"/><Relationship Id="rId10" Type="http://schemas.openxmlformats.org/officeDocument/2006/relationships/image" Target="../media/image300.jpeg"/><Relationship Id="rId4" Type="http://schemas.openxmlformats.org/officeDocument/2006/relationships/diagramQuickStyle" Target="../diagrams/quickStyle115.xml"/><Relationship Id="rId9" Type="http://schemas.openxmlformats.org/officeDocument/2006/relationships/image" Target="../media/image299.jpeg"/></Relationships>
</file>

<file path=ppt/slides/_rels/slide105.xml.rels><?xml version="1.0" encoding="UTF-8" standalone="yes"?>
<Relationships xmlns="http://schemas.openxmlformats.org/package/2006/relationships"><Relationship Id="rId8" Type="http://schemas.openxmlformats.org/officeDocument/2006/relationships/image" Target="../media/image270.jpeg"/><Relationship Id="rId3" Type="http://schemas.openxmlformats.org/officeDocument/2006/relationships/diagramLayout" Target="../diagrams/layout116.xml"/><Relationship Id="rId7" Type="http://schemas.openxmlformats.org/officeDocument/2006/relationships/image" Target="../media/image269.jpeg"/><Relationship Id="rId2" Type="http://schemas.openxmlformats.org/officeDocument/2006/relationships/diagramData" Target="../diagrams/data116.xml"/><Relationship Id="rId1" Type="http://schemas.openxmlformats.org/officeDocument/2006/relationships/slideLayout" Target="../slideLayouts/slideLayout2.xml"/><Relationship Id="rId6" Type="http://schemas.microsoft.com/office/2007/relationships/diagramDrawing" Target="../diagrams/drawing116.xml"/><Relationship Id="rId5" Type="http://schemas.openxmlformats.org/officeDocument/2006/relationships/diagramColors" Target="../diagrams/colors116.xml"/><Relationship Id="rId10" Type="http://schemas.openxmlformats.org/officeDocument/2006/relationships/image" Target="../media/image305.png"/><Relationship Id="rId4" Type="http://schemas.openxmlformats.org/officeDocument/2006/relationships/diagramQuickStyle" Target="../diagrams/quickStyle116.xml"/><Relationship Id="rId9" Type="http://schemas.openxmlformats.org/officeDocument/2006/relationships/image" Target="../media/image304.png"/></Relationships>
</file>

<file path=ppt/slides/_rels/slide106.xml.rels><?xml version="1.0" encoding="UTF-8" standalone="yes"?>
<Relationships xmlns="http://schemas.openxmlformats.org/package/2006/relationships"><Relationship Id="rId8" Type="http://schemas.openxmlformats.org/officeDocument/2006/relationships/image" Target="../media/image270.jpeg"/><Relationship Id="rId3" Type="http://schemas.openxmlformats.org/officeDocument/2006/relationships/diagramLayout" Target="../diagrams/layout117.xml"/><Relationship Id="rId7" Type="http://schemas.openxmlformats.org/officeDocument/2006/relationships/image" Target="../media/image269.jpeg"/><Relationship Id="rId2" Type="http://schemas.openxmlformats.org/officeDocument/2006/relationships/diagramData" Target="../diagrams/data117.xml"/><Relationship Id="rId1" Type="http://schemas.openxmlformats.org/officeDocument/2006/relationships/slideLayout" Target="../slideLayouts/slideLayout2.xml"/><Relationship Id="rId6" Type="http://schemas.microsoft.com/office/2007/relationships/diagramDrawing" Target="../diagrams/drawing117.xml"/><Relationship Id="rId11" Type="http://schemas.openxmlformats.org/officeDocument/2006/relationships/image" Target="../media/image308.png"/><Relationship Id="rId5" Type="http://schemas.openxmlformats.org/officeDocument/2006/relationships/diagramColors" Target="../diagrams/colors117.xml"/><Relationship Id="rId10" Type="http://schemas.openxmlformats.org/officeDocument/2006/relationships/image" Target="../media/image307.png"/><Relationship Id="rId4" Type="http://schemas.openxmlformats.org/officeDocument/2006/relationships/diagramQuickStyle" Target="../diagrams/quickStyle117.xml"/><Relationship Id="rId9" Type="http://schemas.openxmlformats.org/officeDocument/2006/relationships/image" Target="../media/image306.png"/></Relationships>
</file>

<file path=ppt/slides/_rels/slide107.xml.rels><?xml version="1.0" encoding="UTF-8" standalone="yes"?>
<Relationships xmlns="http://schemas.openxmlformats.org/package/2006/relationships"><Relationship Id="rId8" Type="http://schemas.openxmlformats.org/officeDocument/2006/relationships/image" Target="../media/image270.jpeg"/><Relationship Id="rId3" Type="http://schemas.openxmlformats.org/officeDocument/2006/relationships/diagramLayout" Target="../diagrams/layout118.xml"/><Relationship Id="rId7" Type="http://schemas.openxmlformats.org/officeDocument/2006/relationships/image" Target="../media/image269.jpeg"/><Relationship Id="rId12" Type="http://schemas.openxmlformats.org/officeDocument/2006/relationships/image" Target="../media/image312.png"/><Relationship Id="rId2" Type="http://schemas.openxmlformats.org/officeDocument/2006/relationships/diagramData" Target="../diagrams/data118.xml"/><Relationship Id="rId1" Type="http://schemas.openxmlformats.org/officeDocument/2006/relationships/slideLayout" Target="../slideLayouts/slideLayout2.xml"/><Relationship Id="rId6" Type="http://schemas.microsoft.com/office/2007/relationships/diagramDrawing" Target="../diagrams/drawing118.xml"/><Relationship Id="rId11" Type="http://schemas.openxmlformats.org/officeDocument/2006/relationships/image" Target="../media/image311.png"/><Relationship Id="rId5" Type="http://schemas.openxmlformats.org/officeDocument/2006/relationships/diagramColors" Target="../diagrams/colors118.xml"/><Relationship Id="rId10" Type="http://schemas.openxmlformats.org/officeDocument/2006/relationships/image" Target="../media/image310.png"/><Relationship Id="rId4" Type="http://schemas.openxmlformats.org/officeDocument/2006/relationships/diagramQuickStyle" Target="../diagrams/quickStyle118.xml"/><Relationship Id="rId9" Type="http://schemas.openxmlformats.org/officeDocument/2006/relationships/image" Target="../media/image309.png"/></Relationships>
</file>

<file path=ppt/slides/_rels/slide108.xml.rels><?xml version="1.0" encoding="UTF-8" standalone="yes"?>
<Relationships xmlns="http://schemas.openxmlformats.org/package/2006/relationships"><Relationship Id="rId8" Type="http://schemas.openxmlformats.org/officeDocument/2006/relationships/image" Target="../media/image270.jpeg"/><Relationship Id="rId3" Type="http://schemas.openxmlformats.org/officeDocument/2006/relationships/diagramLayout" Target="../diagrams/layout119.xml"/><Relationship Id="rId7" Type="http://schemas.openxmlformats.org/officeDocument/2006/relationships/image" Target="../media/image269.jpeg"/><Relationship Id="rId2" Type="http://schemas.openxmlformats.org/officeDocument/2006/relationships/diagramData" Target="../diagrams/data119.xml"/><Relationship Id="rId1" Type="http://schemas.openxmlformats.org/officeDocument/2006/relationships/slideLayout" Target="../slideLayouts/slideLayout2.xml"/><Relationship Id="rId6" Type="http://schemas.microsoft.com/office/2007/relationships/diagramDrawing" Target="../diagrams/drawing119.xml"/><Relationship Id="rId11" Type="http://schemas.openxmlformats.org/officeDocument/2006/relationships/image" Target="../media/image315.jpeg"/><Relationship Id="rId5" Type="http://schemas.openxmlformats.org/officeDocument/2006/relationships/diagramColors" Target="../diagrams/colors119.xml"/><Relationship Id="rId10" Type="http://schemas.openxmlformats.org/officeDocument/2006/relationships/image" Target="../media/image314.png"/><Relationship Id="rId4" Type="http://schemas.openxmlformats.org/officeDocument/2006/relationships/diagramQuickStyle" Target="../diagrams/quickStyle119.xml"/><Relationship Id="rId9" Type="http://schemas.openxmlformats.org/officeDocument/2006/relationships/image" Target="../media/image31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diagramLayout" Target="../diagrams/layout10.xml"/><Relationship Id="rId7" Type="http://schemas.openxmlformats.org/officeDocument/2006/relationships/image" Target="../media/image36.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diagramLayout" Target="../diagrams/layout11.xml"/><Relationship Id="rId7" Type="http://schemas.openxmlformats.org/officeDocument/2006/relationships/image" Target="../media/image36.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diagramLayout" Target="../diagrams/layout12.xml"/><Relationship Id="rId7" Type="http://schemas.openxmlformats.org/officeDocument/2006/relationships/image" Target="../media/image36.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diagramLayout" Target="../diagrams/layout13.xml"/><Relationship Id="rId7" Type="http://schemas.openxmlformats.org/officeDocument/2006/relationships/image" Target="../media/image36.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diagramLayout" Target="../diagrams/layout14.xml"/><Relationship Id="rId7" Type="http://schemas.openxmlformats.org/officeDocument/2006/relationships/image" Target="../media/image36.jpe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37.gif"/><Relationship Id="rId13" Type="http://schemas.openxmlformats.org/officeDocument/2006/relationships/image" Target="../media/image50.jpg"/><Relationship Id="rId3" Type="http://schemas.openxmlformats.org/officeDocument/2006/relationships/diagramLayout" Target="../diagrams/layout15.xml"/><Relationship Id="rId7" Type="http://schemas.openxmlformats.org/officeDocument/2006/relationships/image" Target="../media/image36.jpeg"/><Relationship Id="rId12" Type="http://schemas.openxmlformats.org/officeDocument/2006/relationships/image" Target="../media/image49.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11" Type="http://schemas.openxmlformats.org/officeDocument/2006/relationships/image" Target="../media/image48.jpeg"/><Relationship Id="rId5" Type="http://schemas.openxmlformats.org/officeDocument/2006/relationships/diagramColors" Target="../diagrams/colors15.xml"/><Relationship Id="rId10" Type="http://schemas.openxmlformats.org/officeDocument/2006/relationships/image" Target="../media/image47.png"/><Relationship Id="rId4" Type="http://schemas.openxmlformats.org/officeDocument/2006/relationships/diagramQuickStyle" Target="../diagrams/quickStyle15.xml"/><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diagramLayout" Target="../diagrams/layout16.xml"/><Relationship Id="rId7" Type="http://schemas.openxmlformats.org/officeDocument/2006/relationships/image" Target="../media/image36.jpe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37.gif"/><Relationship Id="rId13" Type="http://schemas.microsoft.com/office/2007/relationships/diagramDrawing" Target="../diagrams/drawing18.xml"/><Relationship Id="rId3" Type="http://schemas.openxmlformats.org/officeDocument/2006/relationships/diagramLayout" Target="../diagrams/layout17.xml"/><Relationship Id="rId7" Type="http://schemas.openxmlformats.org/officeDocument/2006/relationships/image" Target="../media/image36.jpeg"/><Relationship Id="rId12" Type="http://schemas.openxmlformats.org/officeDocument/2006/relationships/diagramColors" Target="../diagrams/colors18.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11" Type="http://schemas.openxmlformats.org/officeDocument/2006/relationships/diagramQuickStyle" Target="../diagrams/quickStyle18.xml"/><Relationship Id="rId5" Type="http://schemas.openxmlformats.org/officeDocument/2006/relationships/diagramColors" Target="../diagrams/colors17.xml"/><Relationship Id="rId10" Type="http://schemas.openxmlformats.org/officeDocument/2006/relationships/diagramLayout" Target="../diagrams/layout18.xml"/><Relationship Id="rId4" Type="http://schemas.openxmlformats.org/officeDocument/2006/relationships/diagramQuickStyle" Target="../diagrams/quickStyle17.xml"/><Relationship Id="rId9" Type="http://schemas.openxmlformats.org/officeDocument/2006/relationships/diagramData" Target="../diagrams/data18.xml"/></Relationships>
</file>

<file path=ppt/slides/_rels/slide19.xml.rels><?xml version="1.0" encoding="UTF-8" standalone="yes"?>
<Relationships xmlns="http://schemas.openxmlformats.org/package/2006/relationships"><Relationship Id="rId8" Type="http://schemas.openxmlformats.org/officeDocument/2006/relationships/image" Target="../media/image37.gif"/><Relationship Id="rId13" Type="http://schemas.microsoft.com/office/2007/relationships/diagramDrawing" Target="../diagrams/drawing20.xml"/><Relationship Id="rId3" Type="http://schemas.openxmlformats.org/officeDocument/2006/relationships/diagramLayout" Target="../diagrams/layout19.xml"/><Relationship Id="rId7" Type="http://schemas.openxmlformats.org/officeDocument/2006/relationships/image" Target="../media/image36.jpeg"/><Relationship Id="rId12" Type="http://schemas.openxmlformats.org/officeDocument/2006/relationships/diagramColors" Target="../diagrams/colors20.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11" Type="http://schemas.openxmlformats.org/officeDocument/2006/relationships/diagramQuickStyle" Target="../diagrams/quickStyle20.xml"/><Relationship Id="rId5" Type="http://schemas.openxmlformats.org/officeDocument/2006/relationships/diagramColors" Target="../diagrams/colors19.xml"/><Relationship Id="rId10" Type="http://schemas.openxmlformats.org/officeDocument/2006/relationships/diagramLayout" Target="../diagrams/layout20.xml"/><Relationship Id="rId4" Type="http://schemas.openxmlformats.org/officeDocument/2006/relationships/diagramQuickStyle" Target="../diagrams/quickStyle19.xml"/><Relationship Id="rId9" Type="http://schemas.openxmlformats.org/officeDocument/2006/relationships/diagramData" Target="../diagrams/data2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22.xml"/><Relationship Id="rId13" Type="http://schemas.openxmlformats.org/officeDocument/2006/relationships/image" Target="../media/image53.jpeg"/><Relationship Id="rId3" Type="http://schemas.openxmlformats.org/officeDocument/2006/relationships/diagramLayout" Target="../diagrams/layout21.xml"/><Relationship Id="rId7" Type="http://schemas.openxmlformats.org/officeDocument/2006/relationships/diagramData" Target="../diagrams/data22.xml"/><Relationship Id="rId12" Type="http://schemas.openxmlformats.org/officeDocument/2006/relationships/image" Target="../media/image52.jpe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11" Type="http://schemas.microsoft.com/office/2007/relationships/diagramDrawing" Target="../diagrams/drawing22.xml"/><Relationship Id="rId5" Type="http://schemas.openxmlformats.org/officeDocument/2006/relationships/diagramColors" Target="../diagrams/colors21.xml"/><Relationship Id="rId10" Type="http://schemas.openxmlformats.org/officeDocument/2006/relationships/diagramColors" Target="../diagrams/colors22.xml"/><Relationship Id="rId4" Type="http://schemas.openxmlformats.org/officeDocument/2006/relationships/diagramQuickStyle" Target="../diagrams/quickStyle21.xml"/><Relationship Id="rId9" Type="http://schemas.openxmlformats.org/officeDocument/2006/relationships/diagramQuickStyle" Target="../diagrams/quickStyle22.xml"/></Relationships>
</file>

<file path=ppt/slides/_rels/slide21.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g"/><Relationship Id="rId3" Type="http://schemas.openxmlformats.org/officeDocument/2006/relationships/diagramLayout" Target="../diagrams/layout23.xml"/><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11" Type="http://schemas.openxmlformats.org/officeDocument/2006/relationships/image" Target="../media/image56.jpg"/><Relationship Id="rId5" Type="http://schemas.openxmlformats.org/officeDocument/2006/relationships/diagramColors" Target="../diagrams/colors23.xml"/><Relationship Id="rId10" Type="http://schemas.openxmlformats.org/officeDocument/2006/relationships/image" Target="../media/image55.jpeg"/><Relationship Id="rId4" Type="http://schemas.openxmlformats.org/officeDocument/2006/relationships/diagramQuickStyle" Target="../diagrams/quickStyle23.xml"/><Relationship Id="rId9" Type="http://schemas.openxmlformats.org/officeDocument/2006/relationships/image" Target="../media/image54.jpg"/><Relationship Id="rId14" Type="http://schemas.openxmlformats.org/officeDocument/2006/relationships/image" Target="../media/image59.jpg"/></Relationships>
</file>

<file path=ppt/slides/_rels/slide22.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64.jpeg"/><Relationship Id="rId3" Type="http://schemas.openxmlformats.org/officeDocument/2006/relationships/diagramLayout" Target="../diagrams/layout24.xml"/><Relationship Id="rId7" Type="http://schemas.openxmlformats.org/officeDocument/2006/relationships/image" Target="../media/image52.jpeg"/><Relationship Id="rId12" Type="http://schemas.openxmlformats.org/officeDocument/2006/relationships/image" Target="../media/image63.jpeg"/><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11" Type="http://schemas.openxmlformats.org/officeDocument/2006/relationships/image" Target="../media/image62.png"/><Relationship Id="rId5" Type="http://schemas.openxmlformats.org/officeDocument/2006/relationships/diagramColors" Target="../diagrams/colors24.xml"/><Relationship Id="rId10" Type="http://schemas.openxmlformats.org/officeDocument/2006/relationships/image" Target="../media/image61.jpeg"/><Relationship Id="rId4" Type="http://schemas.openxmlformats.org/officeDocument/2006/relationships/diagramQuickStyle" Target="../diagrams/quickStyle24.xml"/><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Layout" Target="../diagrams/layout25.xml"/><Relationship Id="rId7" Type="http://schemas.openxmlformats.org/officeDocument/2006/relationships/image" Target="../media/image52.jpeg"/><Relationship Id="rId12" Type="http://schemas.openxmlformats.org/officeDocument/2006/relationships/image" Target="../media/image68.jpeg"/><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11" Type="http://schemas.openxmlformats.org/officeDocument/2006/relationships/image" Target="../media/image67.png"/><Relationship Id="rId5" Type="http://schemas.openxmlformats.org/officeDocument/2006/relationships/diagramColors" Target="../diagrams/colors25.xml"/><Relationship Id="rId10" Type="http://schemas.openxmlformats.org/officeDocument/2006/relationships/image" Target="../media/image66.jpg"/><Relationship Id="rId4" Type="http://schemas.openxmlformats.org/officeDocument/2006/relationships/diagramQuickStyle" Target="../diagrams/quickStyle25.xml"/><Relationship Id="rId9" Type="http://schemas.openxmlformats.org/officeDocument/2006/relationships/image" Target="../media/image65.jpg"/></Relationships>
</file>

<file path=ppt/slides/_rels/slide2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Layout" Target="../diagrams/layout26.xml"/><Relationship Id="rId7" Type="http://schemas.openxmlformats.org/officeDocument/2006/relationships/image" Target="../media/image52.jpeg"/><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 Id="rId9" Type="http://schemas.openxmlformats.org/officeDocument/2006/relationships/image" Target="../media/image69.jpeg"/></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28.xml"/><Relationship Id="rId13" Type="http://schemas.openxmlformats.org/officeDocument/2006/relationships/image" Target="../media/image71.jpeg"/><Relationship Id="rId18" Type="http://schemas.microsoft.com/office/2007/relationships/diagramDrawing" Target="../diagrams/drawing29.xml"/><Relationship Id="rId3" Type="http://schemas.openxmlformats.org/officeDocument/2006/relationships/diagramLayout" Target="../diagrams/layout27.xml"/><Relationship Id="rId21" Type="http://schemas.openxmlformats.org/officeDocument/2006/relationships/diagramQuickStyle" Target="../diagrams/quickStyle30.xml"/><Relationship Id="rId7" Type="http://schemas.openxmlformats.org/officeDocument/2006/relationships/diagramData" Target="../diagrams/data28.xml"/><Relationship Id="rId12" Type="http://schemas.openxmlformats.org/officeDocument/2006/relationships/image" Target="../media/image70.jpeg"/><Relationship Id="rId17" Type="http://schemas.openxmlformats.org/officeDocument/2006/relationships/diagramColors" Target="../diagrams/colors29.xml"/><Relationship Id="rId2" Type="http://schemas.openxmlformats.org/officeDocument/2006/relationships/diagramData" Target="../diagrams/data27.xml"/><Relationship Id="rId16" Type="http://schemas.openxmlformats.org/officeDocument/2006/relationships/diagramQuickStyle" Target="../diagrams/quickStyle29.xml"/><Relationship Id="rId20" Type="http://schemas.openxmlformats.org/officeDocument/2006/relationships/diagramLayout" Target="../diagrams/layout30.xml"/><Relationship Id="rId1" Type="http://schemas.openxmlformats.org/officeDocument/2006/relationships/slideLayout" Target="../slideLayouts/slideLayout2.xml"/><Relationship Id="rId6" Type="http://schemas.microsoft.com/office/2007/relationships/diagramDrawing" Target="../diagrams/drawing27.xml"/><Relationship Id="rId11" Type="http://schemas.microsoft.com/office/2007/relationships/diagramDrawing" Target="../diagrams/drawing28.xml"/><Relationship Id="rId5" Type="http://schemas.openxmlformats.org/officeDocument/2006/relationships/diagramColors" Target="../diagrams/colors27.xml"/><Relationship Id="rId15" Type="http://schemas.openxmlformats.org/officeDocument/2006/relationships/diagramLayout" Target="../diagrams/layout29.xml"/><Relationship Id="rId23" Type="http://schemas.microsoft.com/office/2007/relationships/diagramDrawing" Target="../diagrams/drawing30.xml"/><Relationship Id="rId10" Type="http://schemas.openxmlformats.org/officeDocument/2006/relationships/diagramColors" Target="../diagrams/colors28.xml"/><Relationship Id="rId19" Type="http://schemas.openxmlformats.org/officeDocument/2006/relationships/diagramData" Target="../diagrams/data30.xml"/><Relationship Id="rId4" Type="http://schemas.openxmlformats.org/officeDocument/2006/relationships/diagramQuickStyle" Target="../diagrams/quickStyle27.xml"/><Relationship Id="rId9" Type="http://schemas.openxmlformats.org/officeDocument/2006/relationships/diagramQuickStyle" Target="../diagrams/quickStyle28.xml"/><Relationship Id="rId14" Type="http://schemas.openxmlformats.org/officeDocument/2006/relationships/diagramData" Target="../diagrams/data29.xml"/><Relationship Id="rId22" Type="http://schemas.openxmlformats.org/officeDocument/2006/relationships/diagramColors" Target="../diagrams/colors30.xml"/></Relationships>
</file>

<file path=ppt/slides/_rels/slide26.xml.rels><?xml version="1.0" encoding="UTF-8" standalone="yes"?>
<Relationships xmlns="http://schemas.openxmlformats.org/package/2006/relationships"><Relationship Id="rId8" Type="http://schemas.openxmlformats.org/officeDocument/2006/relationships/image" Target="../media/image71.jpeg"/><Relationship Id="rId13" Type="http://schemas.microsoft.com/office/2007/relationships/diagramDrawing" Target="../diagrams/drawing32.xml"/><Relationship Id="rId18" Type="http://schemas.microsoft.com/office/2007/relationships/diagramDrawing" Target="../diagrams/drawing33.xml"/><Relationship Id="rId3" Type="http://schemas.openxmlformats.org/officeDocument/2006/relationships/diagramLayout" Target="../diagrams/layout31.xml"/><Relationship Id="rId7" Type="http://schemas.openxmlformats.org/officeDocument/2006/relationships/image" Target="../media/image70.jpeg"/><Relationship Id="rId12" Type="http://schemas.openxmlformats.org/officeDocument/2006/relationships/diagramColors" Target="../diagrams/colors32.xml"/><Relationship Id="rId17" Type="http://schemas.openxmlformats.org/officeDocument/2006/relationships/diagramColors" Target="../diagrams/colors33.xml"/><Relationship Id="rId2" Type="http://schemas.openxmlformats.org/officeDocument/2006/relationships/diagramData" Target="../diagrams/data31.xml"/><Relationship Id="rId16" Type="http://schemas.openxmlformats.org/officeDocument/2006/relationships/diagramQuickStyle" Target="../diagrams/quickStyle33.xml"/><Relationship Id="rId1" Type="http://schemas.openxmlformats.org/officeDocument/2006/relationships/slideLayout" Target="../slideLayouts/slideLayout2.xml"/><Relationship Id="rId6" Type="http://schemas.microsoft.com/office/2007/relationships/diagramDrawing" Target="../diagrams/drawing31.xml"/><Relationship Id="rId11" Type="http://schemas.openxmlformats.org/officeDocument/2006/relationships/diagramQuickStyle" Target="../diagrams/quickStyle32.xml"/><Relationship Id="rId5" Type="http://schemas.openxmlformats.org/officeDocument/2006/relationships/diagramColors" Target="../diagrams/colors31.xml"/><Relationship Id="rId15" Type="http://schemas.openxmlformats.org/officeDocument/2006/relationships/diagramLayout" Target="../diagrams/layout33.xml"/><Relationship Id="rId10" Type="http://schemas.openxmlformats.org/officeDocument/2006/relationships/diagramLayout" Target="../diagrams/layout32.xml"/><Relationship Id="rId4" Type="http://schemas.openxmlformats.org/officeDocument/2006/relationships/diagramQuickStyle" Target="../diagrams/quickStyle31.xml"/><Relationship Id="rId9" Type="http://schemas.openxmlformats.org/officeDocument/2006/relationships/diagramData" Target="../diagrams/data32.xml"/><Relationship Id="rId14" Type="http://schemas.openxmlformats.org/officeDocument/2006/relationships/diagramData" Target="../diagrams/data33.xml"/></Relationships>
</file>

<file path=ppt/slides/_rels/slide27.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jpeg"/><Relationship Id="rId3" Type="http://schemas.openxmlformats.org/officeDocument/2006/relationships/diagramLayout" Target="../diagrams/layout34.xml"/><Relationship Id="rId7" Type="http://schemas.openxmlformats.org/officeDocument/2006/relationships/image" Target="../media/image70.jpeg"/><Relationship Id="rId12" Type="http://schemas.openxmlformats.org/officeDocument/2006/relationships/image" Target="../media/image75.jpeg"/><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11" Type="http://schemas.openxmlformats.org/officeDocument/2006/relationships/image" Target="../media/image74.jpeg"/><Relationship Id="rId5" Type="http://schemas.openxmlformats.org/officeDocument/2006/relationships/diagramColors" Target="../diagrams/colors34.xml"/><Relationship Id="rId10" Type="http://schemas.openxmlformats.org/officeDocument/2006/relationships/image" Target="../media/image73.jpeg"/><Relationship Id="rId4" Type="http://schemas.openxmlformats.org/officeDocument/2006/relationships/diagramQuickStyle" Target="../diagrams/quickStyle34.xml"/><Relationship Id="rId9" Type="http://schemas.openxmlformats.org/officeDocument/2006/relationships/image" Target="../media/image72.jpeg"/><Relationship Id="rId14" Type="http://schemas.openxmlformats.org/officeDocument/2006/relationships/image" Target="../media/image77.jpeg"/></Relationships>
</file>

<file path=ppt/slides/_rels/slide28.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diagramQuickStyle" Target="../diagrams/quickStyle36.xml"/><Relationship Id="rId3" Type="http://schemas.openxmlformats.org/officeDocument/2006/relationships/diagramLayout" Target="../diagrams/layout35.xml"/><Relationship Id="rId7" Type="http://schemas.openxmlformats.org/officeDocument/2006/relationships/image" Target="../media/image70.jpeg"/><Relationship Id="rId12" Type="http://schemas.openxmlformats.org/officeDocument/2006/relationships/diagramLayout" Target="../diagrams/layout36.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11" Type="http://schemas.openxmlformats.org/officeDocument/2006/relationships/diagramData" Target="../diagrams/data36.xml"/><Relationship Id="rId5" Type="http://schemas.openxmlformats.org/officeDocument/2006/relationships/diagramColors" Target="../diagrams/colors35.xml"/><Relationship Id="rId15" Type="http://schemas.microsoft.com/office/2007/relationships/diagramDrawing" Target="../diagrams/drawing36.xml"/><Relationship Id="rId10" Type="http://schemas.openxmlformats.org/officeDocument/2006/relationships/image" Target="../media/image79.jpeg"/><Relationship Id="rId4" Type="http://schemas.openxmlformats.org/officeDocument/2006/relationships/diagramQuickStyle" Target="../diagrams/quickStyle35.xml"/><Relationship Id="rId9" Type="http://schemas.openxmlformats.org/officeDocument/2006/relationships/image" Target="../media/image78.jpg"/><Relationship Id="rId14" Type="http://schemas.openxmlformats.org/officeDocument/2006/relationships/diagramColors" Target="../diagrams/colors36.xml"/></Relationships>
</file>

<file path=ppt/slides/_rels/slide2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diagramLayout" Target="../diagrams/layout37.xml"/><Relationship Id="rId7" Type="http://schemas.openxmlformats.org/officeDocument/2006/relationships/image" Target="../media/image70.jpeg"/><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11" Type="http://schemas.openxmlformats.org/officeDocument/2006/relationships/image" Target="../media/image82.jpg"/><Relationship Id="rId5" Type="http://schemas.openxmlformats.org/officeDocument/2006/relationships/diagramColors" Target="../diagrams/colors37.xml"/><Relationship Id="rId10" Type="http://schemas.openxmlformats.org/officeDocument/2006/relationships/image" Target="../media/image81.jpeg"/><Relationship Id="rId4" Type="http://schemas.openxmlformats.org/officeDocument/2006/relationships/diagramQuickStyle" Target="../diagrams/quickStyle37.xml"/><Relationship Id="rId9"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71.jpeg"/><Relationship Id="rId13" Type="http://schemas.microsoft.com/office/2007/relationships/diagramDrawing" Target="../diagrams/drawing39.xml"/><Relationship Id="rId18" Type="http://schemas.microsoft.com/office/2007/relationships/diagramDrawing" Target="../diagrams/drawing40.xml"/><Relationship Id="rId3" Type="http://schemas.openxmlformats.org/officeDocument/2006/relationships/diagramLayout" Target="../diagrams/layout38.xml"/><Relationship Id="rId7" Type="http://schemas.openxmlformats.org/officeDocument/2006/relationships/image" Target="../media/image70.jpeg"/><Relationship Id="rId12" Type="http://schemas.openxmlformats.org/officeDocument/2006/relationships/diagramColors" Target="../diagrams/colors39.xml"/><Relationship Id="rId17" Type="http://schemas.openxmlformats.org/officeDocument/2006/relationships/diagramColors" Target="../diagrams/colors40.xml"/><Relationship Id="rId2" Type="http://schemas.openxmlformats.org/officeDocument/2006/relationships/diagramData" Target="../diagrams/data38.xml"/><Relationship Id="rId16" Type="http://schemas.openxmlformats.org/officeDocument/2006/relationships/diagramQuickStyle" Target="../diagrams/quickStyle40.xml"/><Relationship Id="rId1" Type="http://schemas.openxmlformats.org/officeDocument/2006/relationships/slideLayout" Target="../slideLayouts/slideLayout2.xml"/><Relationship Id="rId6" Type="http://schemas.microsoft.com/office/2007/relationships/diagramDrawing" Target="../diagrams/drawing38.xml"/><Relationship Id="rId11" Type="http://schemas.openxmlformats.org/officeDocument/2006/relationships/diagramQuickStyle" Target="../diagrams/quickStyle39.xml"/><Relationship Id="rId5" Type="http://schemas.openxmlformats.org/officeDocument/2006/relationships/diagramColors" Target="../diagrams/colors38.xml"/><Relationship Id="rId15" Type="http://schemas.openxmlformats.org/officeDocument/2006/relationships/diagramLayout" Target="../diagrams/layout40.xml"/><Relationship Id="rId10" Type="http://schemas.openxmlformats.org/officeDocument/2006/relationships/diagramLayout" Target="../diagrams/layout39.xml"/><Relationship Id="rId4" Type="http://schemas.openxmlformats.org/officeDocument/2006/relationships/diagramQuickStyle" Target="../diagrams/quickStyle38.xml"/><Relationship Id="rId9" Type="http://schemas.openxmlformats.org/officeDocument/2006/relationships/diagramData" Target="../diagrams/data39.xml"/><Relationship Id="rId14" Type="http://schemas.openxmlformats.org/officeDocument/2006/relationships/diagramData" Target="../diagrams/data40.xml"/></Relationships>
</file>

<file path=ppt/slides/_rels/slide3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diagramData" Target="../diagrams/data41.xml"/><Relationship Id="rId7" Type="http://schemas.microsoft.com/office/2007/relationships/diagramDrawing" Target="../diagrams/drawing41.xml"/><Relationship Id="rId12" Type="http://schemas.openxmlformats.org/officeDocument/2006/relationships/image" Target="../media/image8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41.xml"/><Relationship Id="rId11" Type="http://schemas.openxmlformats.org/officeDocument/2006/relationships/image" Target="../media/image84.emf"/><Relationship Id="rId5" Type="http://schemas.openxmlformats.org/officeDocument/2006/relationships/diagramQuickStyle" Target="../diagrams/quickStyle41.xml"/><Relationship Id="rId10" Type="http://schemas.openxmlformats.org/officeDocument/2006/relationships/image" Target="../media/image83.jpeg"/><Relationship Id="rId4" Type="http://schemas.openxmlformats.org/officeDocument/2006/relationships/diagramLayout" Target="../diagrams/layout41.xml"/><Relationship Id="rId9" Type="http://schemas.openxmlformats.org/officeDocument/2006/relationships/image" Target="../media/image71.jpeg"/></Relationships>
</file>

<file path=ppt/slides/_rels/slide3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2.xml"/><Relationship Id="rId5" Type="http://schemas.openxmlformats.org/officeDocument/2006/relationships/diagramQuickStyle" Target="../diagrams/quickStyle42.xml"/><Relationship Id="rId10" Type="http://schemas.openxmlformats.org/officeDocument/2006/relationships/image" Target="../media/image86.png"/><Relationship Id="rId4" Type="http://schemas.openxmlformats.org/officeDocument/2006/relationships/diagramLayout" Target="../diagrams/layout42.xml"/><Relationship Id="rId9" Type="http://schemas.openxmlformats.org/officeDocument/2006/relationships/image" Target="../media/image71.jpeg"/></Relationships>
</file>

<file path=ppt/slides/_rels/slide33.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3.xml"/><Relationship Id="rId11" Type="http://schemas.openxmlformats.org/officeDocument/2006/relationships/image" Target="../media/image88.jpeg"/><Relationship Id="rId5" Type="http://schemas.openxmlformats.org/officeDocument/2006/relationships/diagramQuickStyle" Target="../diagrams/quickStyle43.xml"/><Relationship Id="rId10" Type="http://schemas.openxmlformats.org/officeDocument/2006/relationships/image" Target="../media/image87.jpeg"/><Relationship Id="rId4" Type="http://schemas.openxmlformats.org/officeDocument/2006/relationships/diagramLayout" Target="../diagrams/layout43.xml"/><Relationship Id="rId9" Type="http://schemas.openxmlformats.org/officeDocument/2006/relationships/image" Target="../media/image71.jpeg"/></Relationships>
</file>

<file path=ppt/slides/_rels/slide34.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93.png"/><Relationship Id="rId3" Type="http://schemas.openxmlformats.org/officeDocument/2006/relationships/diagramLayout" Target="../diagrams/layout44.xml"/><Relationship Id="rId7" Type="http://schemas.openxmlformats.org/officeDocument/2006/relationships/image" Target="../media/image70.jpeg"/><Relationship Id="rId12" Type="http://schemas.openxmlformats.org/officeDocument/2006/relationships/image" Target="../media/image92.png"/><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11" Type="http://schemas.openxmlformats.org/officeDocument/2006/relationships/image" Target="../media/image91.png"/><Relationship Id="rId5" Type="http://schemas.openxmlformats.org/officeDocument/2006/relationships/diagramColors" Target="../diagrams/colors44.xml"/><Relationship Id="rId15" Type="http://schemas.openxmlformats.org/officeDocument/2006/relationships/image" Target="../media/image95.png"/><Relationship Id="rId10" Type="http://schemas.openxmlformats.org/officeDocument/2006/relationships/image" Target="../media/image90.png"/><Relationship Id="rId4" Type="http://schemas.openxmlformats.org/officeDocument/2006/relationships/diagramQuickStyle" Target="../diagrams/quickStyle44.xml"/><Relationship Id="rId9" Type="http://schemas.openxmlformats.org/officeDocument/2006/relationships/image" Target="../media/image89.png"/><Relationship Id="rId14" Type="http://schemas.openxmlformats.org/officeDocument/2006/relationships/image" Target="../media/image94.png"/></Relationships>
</file>

<file path=ppt/slides/_rels/slide35.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99.png"/><Relationship Id="rId3" Type="http://schemas.openxmlformats.org/officeDocument/2006/relationships/diagramData" Target="../diagrams/data45.xml"/><Relationship Id="rId7" Type="http://schemas.microsoft.com/office/2007/relationships/diagramDrawing" Target="../diagrams/drawing45.xml"/><Relationship Id="rId12" Type="http://schemas.openxmlformats.org/officeDocument/2006/relationships/image" Target="../media/image9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5.xml"/><Relationship Id="rId11" Type="http://schemas.openxmlformats.org/officeDocument/2006/relationships/image" Target="../media/image97.jpeg"/><Relationship Id="rId5" Type="http://schemas.openxmlformats.org/officeDocument/2006/relationships/diagramQuickStyle" Target="../diagrams/quickStyle45.xml"/><Relationship Id="rId10" Type="http://schemas.openxmlformats.org/officeDocument/2006/relationships/image" Target="../media/image96.jpeg"/><Relationship Id="rId4" Type="http://schemas.openxmlformats.org/officeDocument/2006/relationships/diagramLayout" Target="../diagrams/layout45.xml"/><Relationship Id="rId9" Type="http://schemas.openxmlformats.org/officeDocument/2006/relationships/image" Target="../media/image71.jpeg"/></Relationships>
</file>

<file path=ppt/slides/_rels/slide3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6.xml"/><Relationship Id="rId5" Type="http://schemas.openxmlformats.org/officeDocument/2006/relationships/diagramQuickStyle" Target="../diagrams/quickStyle46.xml"/><Relationship Id="rId10" Type="http://schemas.openxmlformats.org/officeDocument/2006/relationships/image" Target="../media/image100.jpeg"/><Relationship Id="rId4" Type="http://schemas.openxmlformats.org/officeDocument/2006/relationships/diagramLayout" Target="../diagrams/layout46.xml"/><Relationship Id="rId9" Type="http://schemas.openxmlformats.org/officeDocument/2006/relationships/image" Target="../media/image71.jpeg"/></Relationships>
</file>

<file path=ppt/slides/_rels/slide37.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104.png"/><Relationship Id="rId3" Type="http://schemas.openxmlformats.org/officeDocument/2006/relationships/diagramData" Target="../diagrams/data47.xml"/><Relationship Id="rId7" Type="http://schemas.microsoft.com/office/2007/relationships/diagramDrawing" Target="../diagrams/drawing47.xml"/><Relationship Id="rId12" Type="http://schemas.openxmlformats.org/officeDocument/2006/relationships/image" Target="../media/image10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7.xml"/><Relationship Id="rId11" Type="http://schemas.openxmlformats.org/officeDocument/2006/relationships/image" Target="../media/image102.jpeg"/><Relationship Id="rId5" Type="http://schemas.openxmlformats.org/officeDocument/2006/relationships/diagramQuickStyle" Target="../diagrams/quickStyle47.xml"/><Relationship Id="rId10" Type="http://schemas.openxmlformats.org/officeDocument/2006/relationships/image" Target="../media/image101.gif"/><Relationship Id="rId4" Type="http://schemas.openxmlformats.org/officeDocument/2006/relationships/diagramLayout" Target="../diagrams/layout47.xml"/><Relationship Id="rId9" Type="http://schemas.openxmlformats.org/officeDocument/2006/relationships/image" Target="../media/image71.jpeg"/><Relationship Id="rId14" Type="http://schemas.openxmlformats.org/officeDocument/2006/relationships/image" Target="../media/image105.png"/></Relationships>
</file>

<file path=ppt/slides/_rels/slide3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diagramData" Target="../diagrams/data48.xml"/><Relationship Id="rId7" Type="http://schemas.microsoft.com/office/2007/relationships/diagramDrawing" Target="../diagrams/drawing48.xml"/><Relationship Id="rId12" Type="http://schemas.openxmlformats.org/officeDocument/2006/relationships/image" Target="../media/image10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8.xml"/><Relationship Id="rId11" Type="http://schemas.openxmlformats.org/officeDocument/2006/relationships/image" Target="../media/image107.jpeg"/><Relationship Id="rId5" Type="http://schemas.openxmlformats.org/officeDocument/2006/relationships/diagramQuickStyle" Target="../diagrams/quickStyle48.xml"/><Relationship Id="rId10" Type="http://schemas.openxmlformats.org/officeDocument/2006/relationships/image" Target="../media/image106.jpeg"/><Relationship Id="rId4" Type="http://schemas.openxmlformats.org/officeDocument/2006/relationships/diagramLayout" Target="../diagrams/layout48.xml"/><Relationship Id="rId9" Type="http://schemas.openxmlformats.org/officeDocument/2006/relationships/image" Target="../media/image71.jpeg"/></Relationships>
</file>

<file path=ppt/slides/_rels/slide39.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111.jpeg"/><Relationship Id="rId3" Type="http://schemas.openxmlformats.org/officeDocument/2006/relationships/diagramData" Target="../diagrams/data49.xml"/><Relationship Id="rId7" Type="http://schemas.microsoft.com/office/2007/relationships/diagramDrawing" Target="../diagrams/drawing49.xml"/><Relationship Id="rId12"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9.xml"/><Relationship Id="rId11" Type="http://schemas.openxmlformats.org/officeDocument/2006/relationships/image" Target="../media/image110.png"/><Relationship Id="rId5" Type="http://schemas.openxmlformats.org/officeDocument/2006/relationships/diagramQuickStyle" Target="../diagrams/quickStyle49.xml"/><Relationship Id="rId10" Type="http://schemas.openxmlformats.org/officeDocument/2006/relationships/image" Target="../media/image109.jpeg"/><Relationship Id="rId4" Type="http://schemas.openxmlformats.org/officeDocument/2006/relationships/diagramLayout" Target="../diagrams/layout49.xml"/><Relationship Id="rId9" Type="http://schemas.openxmlformats.org/officeDocument/2006/relationships/image" Target="../media/image71.jpeg"/><Relationship Id="rId14" Type="http://schemas.openxmlformats.org/officeDocument/2006/relationships/image" Target="../media/image112.gif"/></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Layout" Target="../diagrams/layout1.xml"/><Relationship Id="rId7" Type="http://schemas.openxmlformats.org/officeDocument/2006/relationships/image" Target="../media/image8.gif"/><Relationship Id="rId12" Type="http://schemas.openxmlformats.org/officeDocument/2006/relationships/image" Target="../media/image13.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2.jpeg"/><Relationship Id="rId5" Type="http://schemas.openxmlformats.org/officeDocument/2006/relationships/diagramColors" Target="../diagrams/colors1.xml"/><Relationship Id="rId10" Type="http://schemas.openxmlformats.org/officeDocument/2006/relationships/image" Target="../media/image11.jpeg"/><Relationship Id="rId4" Type="http://schemas.openxmlformats.org/officeDocument/2006/relationships/diagramQuickStyle" Target="../diagrams/quickStyle1.xml"/><Relationship Id="rId9" Type="http://schemas.openxmlformats.org/officeDocument/2006/relationships/image" Target="../media/image10.jpeg"/></Relationships>
</file>

<file path=ppt/slides/_rels/slide4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diagramData" Target="../diagrams/data50.xml"/><Relationship Id="rId7" Type="http://schemas.microsoft.com/office/2007/relationships/diagramDrawing" Target="../diagrams/drawing50.xml"/><Relationship Id="rId12" Type="http://schemas.openxmlformats.org/officeDocument/2006/relationships/image" Target="../media/image11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0.xml"/><Relationship Id="rId11" Type="http://schemas.openxmlformats.org/officeDocument/2006/relationships/image" Target="../media/image114.png"/><Relationship Id="rId5" Type="http://schemas.openxmlformats.org/officeDocument/2006/relationships/diagramQuickStyle" Target="../diagrams/quickStyle50.xml"/><Relationship Id="rId10" Type="http://schemas.openxmlformats.org/officeDocument/2006/relationships/image" Target="../media/image113.jpeg"/><Relationship Id="rId4" Type="http://schemas.openxmlformats.org/officeDocument/2006/relationships/diagramLayout" Target="../diagrams/layout50.xml"/><Relationship Id="rId9" Type="http://schemas.openxmlformats.org/officeDocument/2006/relationships/image" Target="../media/image71.jpeg"/></Relationships>
</file>

<file path=ppt/slides/_rels/slide4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diagramData" Target="../diagrams/data51.xml"/><Relationship Id="rId7" Type="http://schemas.microsoft.com/office/2007/relationships/diagramDrawing" Target="../diagrams/drawing51.xml"/><Relationship Id="rId12" Type="http://schemas.openxmlformats.org/officeDocument/2006/relationships/image" Target="../media/image1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1.xml"/><Relationship Id="rId11" Type="http://schemas.openxmlformats.org/officeDocument/2006/relationships/image" Target="../media/image117.jpeg"/><Relationship Id="rId5" Type="http://schemas.openxmlformats.org/officeDocument/2006/relationships/diagramQuickStyle" Target="../diagrams/quickStyle51.xml"/><Relationship Id="rId10" Type="http://schemas.openxmlformats.org/officeDocument/2006/relationships/image" Target="../media/image116.jpeg"/><Relationship Id="rId4" Type="http://schemas.openxmlformats.org/officeDocument/2006/relationships/diagramLayout" Target="../diagrams/layout51.xml"/><Relationship Id="rId9" Type="http://schemas.openxmlformats.org/officeDocument/2006/relationships/image" Target="../media/image71.jpeg"/></Relationships>
</file>

<file path=ppt/slides/_rels/slide42.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122.jpeg"/><Relationship Id="rId3" Type="http://schemas.openxmlformats.org/officeDocument/2006/relationships/diagramData" Target="../diagrams/data52.xml"/><Relationship Id="rId7" Type="http://schemas.microsoft.com/office/2007/relationships/diagramDrawing" Target="../diagrams/drawing52.xml"/><Relationship Id="rId12" Type="http://schemas.openxmlformats.org/officeDocument/2006/relationships/image" Target="../media/image12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2.xml"/><Relationship Id="rId11" Type="http://schemas.openxmlformats.org/officeDocument/2006/relationships/image" Target="../media/image120.jpeg"/><Relationship Id="rId5" Type="http://schemas.openxmlformats.org/officeDocument/2006/relationships/diagramQuickStyle" Target="../diagrams/quickStyle52.xml"/><Relationship Id="rId10" Type="http://schemas.openxmlformats.org/officeDocument/2006/relationships/image" Target="../media/image119.jpeg"/><Relationship Id="rId4" Type="http://schemas.openxmlformats.org/officeDocument/2006/relationships/diagramLayout" Target="../diagrams/layout52.xml"/><Relationship Id="rId9" Type="http://schemas.openxmlformats.org/officeDocument/2006/relationships/image" Target="../media/image71.jpeg"/></Relationships>
</file>

<file path=ppt/slides/_rels/slide43.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126.jpeg"/><Relationship Id="rId3" Type="http://schemas.openxmlformats.org/officeDocument/2006/relationships/diagramData" Target="../diagrams/data53.xml"/><Relationship Id="rId7" Type="http://schemas.microsoft.com/office/2007/relationships/diagramDrawing" Target="../diagrams/drawing53.xml"/><Relationship Id="rId12" Type="http://schemas.openxmlformats.org/officeDocument/2006/relationships/image" Target="../media/image12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3.xml"/><Relationship Id="rId11" Type="http://schemas.openxmlformats.org/officeDocument/2006/relationships/image" Target="../media/image124.jpeg"/><Relationship Id="rId5" Type="http://schemas.openxmlformats.org/officeDocument/2006/relationships/diagramQuickStyle" Target="../diagrams/quickStyle53.xml"/><Relationship Id="rId10" Type="http://schemas.openxmlformats.org/officeDocument/2006/relationships/image" Target="../media/image123.jpeg"/><Relationship Id="rId4" Type="http://schemas.openxmlformats.org/officeDocument/2006/relationships/diagramLayout" Target="../diagrams/layout53.xml"/><Relationship Id="rId9" Type="http://schemas.openxmlformats.org/officeDocument/2006/relationships/image" Target="../media/image71.jpeg"/></Relationships>
</file>

<file path=ppt/slides/_rels/slide44.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130.jpeg"/><Relationship Id="rId3" Type="http://schemas.openxmlformats.org/officeDocument/2006/relationships/diagramData" Target="../diagrams/data54.xml"/><Relationship Id="rId7" Type="http://schemas.microsoft.com/office/2007/relationships/diagramDrawing" Target="../diagrams/drawing54.xml"/><Relationship Id="rId12" Type="http://schemas.openxmlformats.org/officeDocument/2006/relationships/image" Target="../media/image12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4.xml"/><Relationship Id="rId11" Type="http://schemas.openxmlformats.org/officeDocument/2006/relationships/image" Target="../media/image128.jpeg"/><Relationship Id="rId5" Type="http://schemas.openxmlformats.org/officeDocument/2006/relationships/diagramQuickStyle" Target="../diagrams/quickStyle54.xml"/><Relationship Id="rId10" Type="http://schemas.openxmlformats.org/officeDocument/2006/relationships/image" Target="../media/image127.jpeg"/><Relationship Id="rId4" Type="http://schemas.openxmlformats.org/officeDocument/2006/relationships/diagramLayout" Target="../diagrams/layout54.xml"/><Relationship Id="rId9" Type="http://schemas.openxmlformats.org/officeDocument/2006/relationships/image" Target="../media/image71.jpeg"/></Relationships>
</file>

<file path=ppt/slides/_rels/slide4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5.xml"/><Relationship Id="rId11" Type="http://schemas.openxmlformats.org/officeDocument/2006/relationships/image" Target="../media/image132.jpeg"/><Relationship Id="rId5" Type="http://schemas.openxmlformats.org/officeDocument/2006/relationships/diagramQuickStyle" Target="../diagrams/quickStyle55.xml"/><Relationship Id="rId10" Type="http://schemas.openxmlformats.org/officeDocument/2006/relationships/image" Target="../media/image131.jpeg"/><Relationship Id="rId4" Type="http://schemas.openxmlformats.org/officeDocument/2006/relationships/diagramLayout" Target="../diagrams/layout55.xml"/><Relationship Id="rId9" Type="http://schemas.openxmlformats.org/officeDocument/2006/relationships/image" Target="../media/image71.jpeg"/></Relationships>
</file>

<file path=ppt/slides/_rels/slide4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diagramData" Target="../diagrams/data56.xml"/><Relationship Id="rId7" Type="http://schemas.microsoft.com/office/2007/relationships/diagramDrawing" Target="../diagrams/drawing5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6.xml"/><Relationship Id="rId5" Type="http://schemas.openxmlformats.org/officeDocument/2006/relationships/diagramQuickStyle" Target="../diagrams/quickStyle56.xml"/><Relationship Id="rId10" Type="http://schemas.openxmlformats.org/officeDocument/2006/relationships/image" Target="../media/image133.png"/><Relationship Id="rId4" Type="http://schemas.openxmlformats.org/officeDocument/2006/relationships/diagramLayout" Target="../diagrams/layout56.xml"/><Relationship Id="rId9" Type="http://schemas.openxmlformats.org/officeDocument/2006/relationships/image" Target="../media/image71.jpeg"/></Relationships>
</file>

<file path=ppt/slides/_rels/slide4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7.xml"/><Relationship Id="rId11" Type="http://schemas.openxmlformats.org/officeDocument/2006/relationships/image" Target="../media/image135.jpeg"/><Relationship Id="rId5" Type="http://schemas.openxmlformats.org/officeDocument/2006/relationships/diagramQuickStyle" Target="../diagrams/quickStyle57.xml"/><Relationship Id="rId10" Type="http://schemas.openxmlformats.org/officeDocument/2006/relationships/image" Target="../media/image134.jpeg"/><Relationship Id="rId4" Type="http://schemas.openxmlformats.org/officeDocument/2006/relationships/diagramLayout" Target="../diagrams/layout57.xml"/><Relationship Id="rId9" Type="http://schemas.openxmlformats.org/officeDocument/2006/relationships/image" Target="../media/image71.jpeg"/></Relationships>
</file>

<file path=ppt/slides/_rels/slide48.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139.jpg"/><Relationship Id="rId3" Type="http://schemas.openxmlformats.org/officeDocument/2006/relationships/diagramData" Target="../diagrams/data58.xml"/><Relationship Id="rId7" Type="http://schemas.microsoft.com/office/2007/relationships/diagramDrawing" Target="../diagrams/drawing58.xml"/><Relationship Id="rId12" Type="http://schemas.openxmlformats.org/officeDocument/2006/relationships/image" Target="../media/image1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8.xml"/><Relationship Id="rId11" Type="http://schemas.openxmlformats.org/officeDocument/2006/relationships/image" Target="../media/image137.png"/><Relationship Id="rId5" Type="http://schemas.openxmlformats.org/officeDocument/2006/relationships/diagramQuickStyle" Target="../diagrams/quickStyle58.xml"/><Relationship Id="rId10" Type="http://schemas.openxmlformats.org/officeDocument/2006/relationships/image" Target="../media/image136.jpg"/><Relationship Id="rId4" Type="http://schemas.openxmlformats.org/officeDocument/2006/relationships/diagramLayout" Target="../diagrams/layout58.xml"/><Relationship Id="rId9" Type="http://schemas.openxmlformats.org/officeDocument/2006/relationships/image" Target="../media/image71.jpeg"/></Relationships>
</file>

<file path=ppt/slides/_rels/slide49.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143.jpg"/><Relationship Id="rId3" Type="http://schemas.openxmlformats.org/officeDocument/2006/relationships/diagramData" Target="../diagrams/data59.xml"/><Relationship Id="rId7" Type="http://schemas.microsoft.com/office/2007/relationships/diagramDrawing" Target="../diagrams/drawing59.xml"/><Relationship Id="rId12" Type="http://schemas.openxmlformats.org/officeDocument/2006/relationships/image" Target="../media/image142.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59.xml"/><Relationship Id="rId11" Type="http://schemas.openxmlformats.org/officeDocument/2006/relationships/image" Target="../media/image141.jpeg"/><Relationship Id="rId5" Type="http://schemas.openxmlformats.org/officeDocument/2006/relationships/diagramQuickStyle" Target="../diagrams/quickStyle59.xml"/><Relationship Id="rId10" Type="http://schemas.openxmlformats.org/officeDocument/2006/relationships/image" Target="../media/image140.jpeg"/><Relationship Id="rId4" Type="http://schemas.openxmlformats.org/officeDocument/2006/relationships/diagramLayout" Target="../diagrams/layout59.xml"/><Relationship Id="rId9" Type="http://schemas.openxmlformats.org/officeDocument/2006/relationships/image" Target="../media/image71.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Layout" Target="../diagrams/layout2.xml"/><Relationship Id="rId7" Type="http://schemas.openxmlformats.org/officeDocument/2006/relationships/image" Target="../media/image14.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17.jpeg"/><Relationship Id="rId4" Type="http://schemas.openxmlformats.org/officeDocument/2006/relationships/diagramQuickStyle" Target="../diagrams/quickStyle2.xml"/><Relationship Id="rId9" Type="http://schemas.openxmlformats.org/officeDocument/2006/relationships/image" Target="../media/image16.jpeg"/></Relationships>
</file>

<file path=ppt/slides/_rels/slide5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diagramData" Target="../diagrams/data60.xml"/><Relationship Id="rId7" Type="http://schemas.microsoft.com/office/2007/relationships/diagramDrawing" Target="../diagrams/drawing60.xml"/><Relationship Id="rId12" Type="http://schemas.openxmlformats.org/officeDocument/2006/relationships/image" Target="../media/image146.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60.xml"/><Relationship Id="rId11" Type="http://schemas.openxmlformats.org/officeDocument/2006/relationships/image" Target="../media/image145.jpg"/><Relationship Id="rId5" Type="http://schemas.openxmlformats.org/officeDocument/2006/relationships/diagramQuickStyle" Target="../diagrams/quickStyle60.xml"/><Relationship Id="rId10" Type="http://schemas.openxmlformats.org/officeDocument/2006/relationships/image" Target="../media/image144.gif"/><Relationship Id="rId4" Type="http://schemas.openxmlformats.org/officeDocument/2006/relationships/diagramLayout" Target="../diagrams/layout60.xml"/><Relationship Id="rId9" Type="http://schemas.openxmlformats.org/officeDocument/2006/relationships/image" Target="../media/image71.jpeg"/></Relationships>
</file>

<file path=ppt/slides/_rels/slide5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diagramData" Target="../diagrams/data61.xml"/><Relationship Id="rId7" Type="http://schemas.microsoft.com/office/2007/relationships/diagramDrawing" Target="../diagrams/drawing6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61.xml"/><Relationship Id="rId5" Type="http://schemas.openxmlformats.org/officeDocument/2006/relationships/diagramQuickStyle" Target="../diagrams/quickStyle61.xml"/><Relationship Id="rId4" Type="http://schemas.openxmlformats.org/officeDocument/2006/relationships/diagramLayout" Target="../diagrams/layout61.xml"/><Relationship Id="rId9" Type="http://schemas.openxmlformats.org/officeDocument/2006/relationships/image" Target="../media/image71.jpeg"/></Relationships>
</file>

<file path=ppt/slides/_rels/slide5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diagramData" Target="../diagrams/data62.xml"/><Relationship Id="rId7" Type="http://schemas.microsoft.com/office/2007/relationships/diagramDrawing" Target="../diagrams/drawing6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62.xml"/><Relationship Id="rId5" Type="http://schemas.openxmlformats.org/officeDocument/2006/relationships/diagramQuickStyle" Target="../diagrams/quickStyle62.xml"/><Relationship Id="rId4" Type="http://schemas.openxmlformats.org/officeDocument/2006/relationships/diagramLayout" Target="../diagrams/layout62.xml"/><Relationship Id="rId9" Type="http://schemas.openxmlformats.org/officeDocument/2006/relationships/image" Target="../media/image71.jpeg"/></Relationships>
</file>

<file path=ppt/slides/_rels/slide53.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diagramLayout" Target="../diagrams/layout63.xml"/><Relationship Id="rId7" Type="http://schemas.openxmlformats.org/officeDocument/2006/relationships/image" Target="../media/image70.jpeg"/><Relationship Id="rId2" Type="http://schemas.openxmlformats.org/officeDocument/2006/relationships/diagramData" Target="../diagrams/data63.xml"/><Relationship Id="rId1" Type="http://schemas.openxmlformats.org/officeDocument/2006/relationships/slideLayout" Target="../slideLayouts/slideLayout2.xml"/><Relationship Id="rId6" Type="http://schemas.microsoft.com/office/2007/relationships/diagramDrawing" Target="../diagrams/drawing63.xml"/><Relationship Id="rId5" Type="http://schemas.openxmlformats.org/officeDocument/2006/relationships/diagramColors" Target="../diagrams/colors63.xml"/><Relationship Id="rId10" Type="http://schemas.openxmlformats.org/officeDocument/2006/relationships/image" Target="../media/image148.png"/><Relationship Id="rId4" Type="http://schemas.openxmlformats.org/officeDocument/2006/relationships/diagramQuickStyle" Target="../diagrams/quickStyle63.xml"/><Relationship Id="rId9" Type="http://schemas.openxmlformats.org/officeDocument/2006/relationships/image" Target="../media/image147.gif"/></Relationships>
</file>

<file path=ppt/slides/_rels/slide54.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diagramLayout" Target="../diagrams/layout64.xml"/><Relationship Id="rId7" Type="http://schemas.openxmlformats.org/officeDocument/2006/relationships/image" Target="../media/image70.jpeg"/><Relationship Id="rId2" Type="http://schemas.openxmlformats.org/officeDocument/2006/relationships/diagramData" Target="../diagrams/data64.xml"/><Relationship Id="rId1" Type="http://schemas.openxmlformats.org/officeDocument/2006/relationships/slideLayout" Target="../slideLayouts/slideLayout2.xml"/><Relationship Id="rId6" Type="http://schemas.microsoft.com/office/2007/relationships/diagramDrawing" Target="../diagrams/drawing64.xml"/><Relationship Id="rId5" Type="http://schemas.openxmlformats.org/officeDocument/2006/relationships/diagramColors" Target="../diagrams/colors64.xml"/><Relationship Id="rId10" Type="http://schemas.openxmlformats.org/officeDocument/2006/relationships/image" Target="../media/image150.jpeg"/><Relationship Id="rId4" Type="http://schemas.openxmlformats.org/officeDocument/2006/relationships/diagramQuickStyle" Target="../diagrams/quickStyle64.xml"/><Relationship Id="rId9" Type="http://schemas.openxmlformats.org/officeDocument/2006/relationships/image" Target="../media/image149.jpeg"/></Relationships>
</file>

<file path=ppt/slides/_rels/slide55.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155.jpeg"/><Relationship Id="rId3" Type="http://schemas.openxmlformats.org/officeDocument/2006/relationships/diagramLayout" Target="../diagrams/layout65.xml"/><Relationship Id="rId7" Type="http://schemas.openxmlformats.org/officeDocument/2006/relationships/image" Target="../media/image70.jpeg"/><Relationship Id="rId12" Type="http://schemas.openxmlformats.org/officeDocument/2006/relationships/image" Target="../media/image154.jpeg"/><Relationship Id="rId2" Type="http://schemas.openxmlformats.org/officeDocument/2006/relationships/diagramData" Target="../diagrams/data65.xml"/><Relationship Id="rId1" Type="http://schemas.openxmlformats.org/officeDocument/2006/relationships/slideLayout" Target="../slideLayouts/slideLayout2.xml"/><Relationship Id="rId6" Type="http://schemas.microsoft.com/office/2007/relationships/diagramDrawing" Target="../diagrams/drawing65.xml"/><Relationship Id="rId11" Type="http://schemas.openxmlformats.org/officeDocument/2006/relationships/image" Target="../media/image153.png"/><Relationship Id="rId5" Type="http://schemas.openxmlformats.org/officeDocument/2006/relationships/diagramColors" Target="../diagrams/colors65.xml"/><Relationship Id="rId10" Type="http://schemas.openxmlformats.org/officeDocument/2006/relationships/image" Target="../media/image152.jpeg"/><Relationship Id="rId4" Type="http://schemas.openxmlformats.org/officeDocument/2006/relationships/diagramQuickStyle" Target="../diagrams/quickStyle65.xml"/><Relationship Id="rId9" Type="http://schemas.openxmlformats.org/officeDocument/2006/relationships/image" Target="../media/image151.jpeg"/><Relationship Id="rId14" Type="http://schemas.openxmlformats.org/officeDocument/2006/relationships/image" Target="../media/image156.jpeg"/></Relationships>
</file>

<file path=ppt/slides/_rels/slide5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diagramLayout" Target="../diagrams/layout66.xml"/><Relationship Id="rId7" Type="http://schemas.openxmlformats.org/officeDocument/2006/relationships/image" Target="../media/image70.jpeg"/><Relationship Id="rId2" Type="http://schemas.openxmlformats.org/officeDocument/2006/relationships/diagramData" Target="../diagrams/data66.xml"/><Relationship Id="rId1" Type="http://schemas.openxmlformats.org/officeDocument/2006/relationships/slideLayout" Target="../slideLayouts/slideLayout2.xml"/><Relationship Id="rId6" Type="http://schemas.microsoft.com/office/2007/relationships/diagramDrawing" Target="../diagrams/drawing66.xml"/><Relationship Id="rId5" Type="http://schemas.openxmlformats.org/officeDocument/2006/relationships/diagramColors" Target="../diagrams/colors66.xml"/><Relationship Id="rId10" Type="http://schemas.openxmlformats.org/officeDocument/2006/relationships/image" Target="../media/image158.jpeg"/><Relationship Id="rId4" Type="http://schemas.openxmlformats.org/officeDocument/2006/relationships/diagramQuickStyle" Target="../diagrams/quickStyle66.xml"/><Relationship Id="rId9" Type="http://schemas.openxmlformats.org/officeDocument/2006/relationships/image" Target="../media/image157.png"/></Relationships>
</file>

<file path=ppt/slides/_rels/slide5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diagramLayout" Target="../diagrams/layout67.xml"/><Relationship Id="rId7" Type="http://schemas.openxmlformats.org/officeDocument/2006/relationships/image" Target="../media/image70.jpeg"/><Relationship Id="rId12" Type="http://schemas.openxmlformats.org/officeDocument/2006/relationships/image" Target="../media/image162.jpeg"/><Relationship Id="rId2" Type="http://schemas.openxmlformats.org/officeDocument/2006/relationships/diagramData" Target="../diagrams/data67.xml"/><Relationship Id="rId1" Type="http://schemas.openxmlformats.org/officeDocument/2006/relationships/slideLayout" Target="../slideLayouts/slideLayout2.xml"/><Relationship Id="rId6" Type="http://schemas.microsoft.com/office/2007/relationships/diagramDrawing" Target="../diagrams/drawing67.xml"/><Relationship Id="rId11" Type="http://schemas.openxmlformats.org/officeDocument/2006/relationships/image" Target="../media/image161.jpeg"/><Relationship Id="rId5" Type="http://schemas.openxmlformats.org/officeDocument/2006/relationships/diagramColors" Target="../diagrams/colors67.xml"/><Relationship Id="rId10" Type="http://schemas.openxmlformats.org/officeDocument/2006/relationships/image" Target="../media/image160.gif"/><Relationship Id="rId4" Type="http://schemas.openxmlformats.org/officeDocument/2006/relationships/diagramQuickStyle" Target="../diagrams/quickStyle67.xml"/><Relationship Id="rId9" Type="http://schemas.openxmlformats.org/officeDocument/2006/relationships/image" Target="../media/image159.jpeg"/></Relationships>
</file>

<file path=ppt/slides/_rels/slide5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diagramLayout" Target="../diagrams/layout68.xml"/><Relationship Id="rId7" Type="http://schemas.openxmlformats.org/officeDocument/2006/relationships/image" Target="../media/image70.jpeg"/><Relationship Id="rId2" Type="http://schemas.openxmlformats.org/officeDocument/2006/relationships/diagramData" Target="../diagrams/data68.xml"/><Relationship Id="rId1" Type="http://schemas.openxmlformats.org/officeDocument/2006/relationships/slideLayout" Target="../slideLayouts/slideLayout2.xml"/><Relationship Id="rId6" Type="http://schemas.microsoft.com/office/2007/relationships/diagramDrawing" Target="../diagrams/drawing68.xml"/><Relationship Id="rId11" Type="http://schemas.openxmlformats.org/officeDocument/2006/relationships/image" Target="../media/image165.png"/><Relationship Id="rId5" Type="http://schemas.openxmlformats.org/officeDocument/2006/relationships/diagramColors" Target="../diagrams/colors68.xml"/><Relationship Id="rId10" Type="http://schemas.openxmlformats.org/officeDocument/2006/relationships/image" Target="../media/image164.jpeg"/><Relationship Id="rId4" Type="http://schemas.openxmlformats.org/officeDocument/2006/relationships/diagramQuickStyle" Target="../diagrams/quickStyle68.xml"/><Relationship Id="rId9" Type="http://schemas.openxmlformats.org/officeDocument/2006/relationships/image" Target="../media/image163.jpeg"/></Relationships>
</file>

<file path=ppt/slides/_rels/slide5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diagramLayout" Target="../diagrams/layout69.xml"/><Relationship Id="rId7" Type="http://schemas.openxmlformats.org/officeDocument/2006/relationships/image" Target="../media/image70.jpeg"/><Relationship Id="rId2" Type="http://schemas.openxmlformats.org/officeDocument/2006/relationships/diagramData" Target="../diagrams/data69.xml"/><Relationship Id="rId1" Type="http://schemas.openxmlformats.org/officeDocument/2006/relationships/slideLayout" Target="../slideLayouts/slideLayout2.xml"/><Relationship Id="rId6" Type="http://schemas.microsoft.com/office/2007/relationships/diagramDrawing" Target="../diagrams/drawing69.xml"/><Relationship Id="rId11" Type="http://schemas.openxmlformats.org/officeDocument/2006/relationships/image" Target="../media/image168.jpeg"/><Relationship Id="rId5" Type="http://schemas.openxmlformats.org/officeDocument/2006/relationships/diagramColors" Target="../diagrams/colors69.xml"/><Relationship Id="rId10" Type="http://schemas.openxmlformats.org/officeDocument/2006/relationships/image" Target="../media/image167.jpeg"/><Relationship Id="rId4" Type="http://schemas.openxmlformats.org/officeDocument/2006/relationships/diagramQuickStyle" Target="../diagrams/quickStyle69.xml"/><Relationship Id="rId9" Type="http://schemas.openxmlformats.org/officeDocument/2006/relationships/image" Target="../media/image166.jpe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Layout" Target="../diagrams/layout3.xml"/><Relationship Id="rId7" Type="http://schemas.openxmlformats.org/officeDocument/2006/relationships/image" Target="../media/image14.jpeg"/><Relationship Id="rId12" Type="http://schemas.openxmlformats.org/officeDocument/2006/relationships/image" Target="../media/image21.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20.jpeg"/><Relationship Id="rId5" Type="http://schemas.openxmlformats.org/officeDocument/2006/relationships/diagramColors" Target="../diagrams/colors3.xml"/><Relationship Id="rId10" Type="http://schemas.openxmlformats.org/officeDocument/2006/relationships/image" Target="../media/image19.jpeg"/><Relationship Id="rId4" Type="http://schemas.openxmlformats.org/officeDocument/2006/relationships/diagramQuickStyle" Target="../diagrams/quickStyle3.xml"/><Relationship Id="rId9" Type="http://schemas.openxmlformats.org/officeDocument/2006/relationships/image" Target="../media/image18.jpeg"/></Relationships>
</file>

<file path=ppt/slides/_rels/slide60.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173.png"/><Relationship Id="rId3" Type="http://schemas.openxmlformats.org/officeDocument/2006/relationships/diagramLayout" Target="../diagrams/layout70.xml"/><Relationship Id="rId7" Type="http://schemas.openxmlformats.org/officeDocument/2006/relationships/image" Target="../media/image70.jpeg"/><Relationship Id="rId12" Type="http://schemas.openxmlformats.org/officeDocument/2006/relationships/image" Target="../media/image172.png"/><Relationship Id="rId2" Type="http://schemas.openxmlformats.org/officeDocument/2006/relationships/diagramData" Target="../diagrams/data70.xml"/><Relationship Id="rId16" Type="http://schemas.openxmlformats.org/officeDocument/2006/relationships/image" Target="../media/image176.jpeg"/><Relationship Id="rId1" Type="http://schemas.openxmlformats.org/officeDocument/2006/relationships/slideLayout" Target="../slideLayouts/slideLayout2.xml"/><Relationship Id="rId6" Type="http://schemas.microsoft.com/office/2007/relationships/diagramDrawing" Target="../diagrams/drawing70.xml"/><Relationship Id="rId11" Type="http://schemas.openxmlformats.org/officeDocument/2006/relationships/image" Target="../media/image171.png"/><Relationship Id="rId5" Type="http://schemas.openxmlformats.org/officeDocument/2006/relationships/diagramColors" Target="../diagrams/colors70.xml"/><Relationship Id="rId15" Type="http://schemas.openxmlformats.org/officeDocument/2006/relationships/image" Target="../media/image175.jpeg"/><Relationship Id="rId10" Type="http://schemas.openxmlformats.org/officeDocument/2006/relationships/image" Target="../media/image170.png"/><Relationship Id="rId4" Type="http://schemas.openxmlformats.org/officeDocument/2006/relationships/diagramQuickStyle" Target="../diagrams/quickStyle70.xml"/><Relationship Id="rId9" Type="http://schemas.openxmlformats.org/officeDocument/2006/relationships/image" Target="../media/image169.png"/><Relationship Id="rId14" Type="http://schemas.openxmlformats.org/officeDocument/2006/relationships/image" Target="../media/image174.jpeg"/></Relationships>
</file>

<file path=ppt/slides/_rels/slide6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62.xml.rels><?xml version="1.0" encoding="UTF-8" standalone="yes"?>
<Relationships xmlns="http://schemas.openxmlformats.org/package/2006/relationships"><Relationship Id="rId8" Type="http://schemas.microsoft.com/office/2007/relationships/diagramDrawing" Target="../diagrams/drawing71.xml"/><Relationship Id="rId3" Type="http://schemas.openxmlformats.org/officeDocument/2006/relationships/image" Target="../media/image181.jpeg"/><Relationship Id="rId7" Type="http://schemas.openxmlformats.org/officeDocument/2006/relationships/diagramColors" Target="../diagrams/colors71.xml"/><Relationship Id="rId2" Type="http://schemas.openxmlformats.org/officeDocument/2006/relationships/image" Target="../media/image180.jpeg"/><Relationship Id="rId1" Type="http://schemas.openxmlformats.org/officeDocument/2006/relationships/slideLayout" Target="../slideLayouts/slideLayout2.xml"/><Relationship Id="rId6" Type="http://schemas.openxmlformats.org/officeDocument/2006/relationships/diagramQuickStyle" Target="../diagrams/quickStyle71.xml"/><Relationship Id="rId5" Type="http://schemas.openxmlformats.org/officeDocument/2006/relationships/diagramLayout" Target="../diagrams/layout71.xml"/><Relationship Id="rId4" Type="http://schemas.openxmlformats.org/officeDocument/2006/relationships/diagramData" Target="../diagrams/data71.xml"/></Relationships>
</file>

<file path=ppt/slides/_rels/slide63.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diagramLayout" Target="../diagrams/layout72.xml"/><Relationship Id="rId7" Type="http://schemas.openxmlformats.org/officeDocument/2006/relationships/image" Target="../media/image180.jpeg"/><Relationship Id="rId2" Type="http://schemas.openxmlformats.org/officeDocument/2006/relationships/diagramData" Target="../diagrams/data72.xml"/><Relationship Id="rId1" Type="http://schemas.openxmlformats.org/officeDocument/2006/relationships/slideLayout" Target="../slideLayouts/slideLayout2.xml"/><Relationship Id="rId6" Type="http://schemas.microsoft.com/office/2007/relationships/diagramDrawing" Target="../diagrams/drawing72.xml"/><Relationship Id="rId5" Type="http://schemas.openxmlformats.org/officeDocument/2006/relationships/diagramColors" Target="../diagrams/colors72.xml"/><Relationship Id="rId10" Type="http://schemas.openxmlformats.org/officeDocument/2006/relationships/image" Target="../media/image183.jpeg"/><Relationship Id="rId4" Type="http://schemas.openxmlformats.org/officeDocument/2006/relationships/diagramQuickStyle" Target="../diagrams/quickStyle72.xml"/><Relationship Id="rId9" Type="http://schemas.openxmlformats.org/officeDocument/2006/relationships/image" Target="../media/image182.jpeg"/></Relationships>
</file>

<file path=ppt/slides/_rels/slide64.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diagramLayout" Target="../diagrams/layout73.xml"/><Relationship Id="rId7" Type="http://schemas.openxmlformats.org/officeDocument/2006/relationships/image" Target="../media/image180.jpeg"/><Relationship Id="rId2" Type="http://schemas.openxmlformats.org/officeDocument/2006/relationships/diagramData" Target="../diagrams/data73.xml"/><Relationship Id="rId1" Type="http://schemas.openxmlformats.org/officeDocument/2006/relationships/slideLayout" Target="../slideLayouts/slideLayout2.xml"/><Relationship Id="rId6" Type="http://schemas.microsoft.com/office/2007/relationships/diagramDrawing" Target="../diagrams/drawing73.xml"/><Relationship Id="rId11" Type="http://schemas.openxmlformats.org/officeDocument/2006/relationships/image" Target="../media/image186.png"/><Relationship Id="rId5" Type="http://schemas.openxmlformats.org/officeDocument/2006/relationships/diagramColors" Target="../diagrams/colors73.xml"/><Relationship Id="rId10" Type="http://schemas.openxmlformats.org/officeDocument/2006/relationships/image" Target="../media/image185.jpeg"/><Relationship Id="rId4" Type="http://schemas.openxmlformats.org/officeDocument/2006/relationships/diagramQuickStyle" Target="../diagrams/quickStyle73.xml"/><Relationship Id="rId9" Type="http://schemas.openxmlformats.org/officeDocument/2006/relationships/image" Target="../media/image184.jpeg"/></Relationships>
</file>

<file path=ppt/slides/_rels/slide65.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diagramLayout" Target="../diagrams/layout74.xml"/><Relationship Id="rId7" Type="http://schemas.openxmlformats.org/officeDocument/2006/relationships/image" Target="../media/image180.jpeg"/><Relationship Id="rId2" Type="http://schemas.openxmlformats.org/officeDocument/2006/relationships/diagramData" Target="../diagrams/data74.xml"/><Relationship Id="rId1" Type="http://schemas.openxmlformats.org/officeDocument/2006/relationships/slideLayout" Target="../slideLayouts/slideLayout2.xml"/><Relationship Id="rId6" Type="http://schemas.microsoft.com/office/2007/relationships/diagramDrawing" Target="../diagrams/drawing74.xml"/><Relationship Id="rId11" Type="http://schemas.openxmlformats.org/officeDocument/2006/relationships/image" Target="../media/image189.jpeg"/><Relationship Id="rId5" Type="http://schemas.openxmlformats.org/officeDocument/2006/relationships/diagramColors" Target="../diagrams/colors74.xml"/><Relationship Id="rId10" Type="http://schemas.openxmlformats.org/officeDocument/2006/relationships/image" Target="../media/image188.jpeg"/><Relationship Id="rId4" Type="http://schemas.openxmlformats.org/officeDocument/2006/relationships/diagramQuickStyle" Target="../diagrams/quickStyle74.xml"/><Relationship Id="rId9" Type="http://schemas.openxmlformats.org/officeDocument/2006/relationships/image" Target="../media/image187.jpeg"/></Relationships>
</file>

<file path=ppt/slides/_rels/slide66.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diagramLayout" Target="../diagrams/layout75.xml"/><Relationship Id="rId7" Type="http://schemas.openxmlformats.org/officeDocument/2006/relationships/image" Target="../media/image180.jpeg"/><Relationship Id="rId2" Type="http://schemas.openxmlformats.org/officeDocument/2006/relationships/diagramData" Target="../diagrams/data75.xml"/><Relationship Id="rId1" Type="http://schemas.openxmlformats.org/officeDocument/2006/relationships/slideLayout" Target="../slideLayouts/slideLayout2.xml"/><Relationship Id="rId6" Type="http://schemas.microsoft.com/office/2007/relationships/diagramDrawing" Target="../diagrams/drawing75.xml"/><Relationship Id="rId5" Type="http://schemas.openxmlformats.org/officeDocument/2006/relationships/diagramColors" Target="../diagrams/colors75.xml"/><Relationship Id="rId10" Type="http://schemas.openxmlformats.org/officeDocument/2006/relationships/image" Target="../media/image191.jpeg"/><Relationship Id="rId4" Type="http://schemas.openxmlformats.org/officeDocument/2006/relationships/diagramQuickStyle" Target="../diagrams/quickStyle75.xml"/><Relationship Id="rId9" Type="http://schemas.openxmlformats.org/officeDocument/2006/relationships/image" Target="../media/image190.jpeg"/></Relationships>
</file>

<file path=ppt/slides/_rels/slide67.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diagramLayout" Target="../diagrams/layout76.xml"/><Relationship Id="rId7" Type="http://schemas.openxmlformats.org/officeDocument/2006/relationships/image" Target="../media/image180.jpeg"/><Relationship Id="rId2" Type="http://schemas.openxmlformats.org/officeDocument/2006/relationships/diagramData" Target="../diagrams/data76.xml"/><Relationship Id="rId1" Type="http://schemas.openxmlformats.org/officeDocument/2006/relationships/slideLayout" Target="../slideLayouts/slideLayout2.xml"/><Relationship Id="rId6" Type="http://schemas.microsoft.com/office/2007/relationships/diagramDrawing" Target="../diagrams/drawing76.xml"/><Relationship Id="rId11" Type="http://schemas.openxmlformats.org/officeDocument/2006/relationships/image" Target="../media/image194.jpeg"/><Relationship Id="rId5" Type="http://schemas.openxmlformats.org/officeDocument/2006/relationships/diagramColors" Target="../diagrams/colors76.xml"/><Relationship Id="rId10" Type="http://schemas.openxmlformats.org/officeDocument/2006/relationships/image" Target="../media/image193.jpeg"/><Relationship Id="rId4" Type="http://schemas.openxmlformats.org/officeDocument/2006/relationships/diagramQuickStyle" Target="../diagrams/quickStyle76.xml"/><Relationship Id="rId9" Type="http://schemas.openxmlformats.org/officeDocument/2006/relationships/image" Target="../media/image192.jpeg"/></Relationships>
</file>

<file path=ppt/slides/_rels/slide68.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diagramLayout" Target="../diagrams/layout77.xml"/><Relationship Id="rId7" Type="http://schemas.openxmlformats.org/officeDocument/2006/relationships/image" Target="../media/image180.jpeg"/><Relationship Id="rId12" Type="http://schemas.openxmlformats.org/officeDocument/2006/relationships/image" Target="../media/image198.jpeg"/><Relationship Id="rId2" Type="http://schemas.openxmlformats.org/officeDocument/2006/relationships/diagramData" Target="../diagrams/data77.xml"/><Relationship Id="rId1" Type="http://schemas.openxmlformats.org/officeDocument/2006/relationships/slideLayout" Target="../slideLayouts/slideLayout2.xml"/><Relationship Id="rId6" Type="http://schemas.microsoft.com/office/2007/relationships/diagramDrawing" Target="../diagrams/drawing77.xml"/><Relationship Id="rId11" Type="http://schemas.openxmlformats.org/officeDocument/2006/relationships/image" Target="../media/image197.jpeg"/><Relationship Id="rId5" Type="http://schemas.openxmlformats.org/officeDocument/2006/relationships/diagramColors" Target="../diagrams/colors77.xml"/><Relationship Id="rId10" Type="http://schemas.openxmlformats.org/officeDocument/2006/relationships/image" Target="../media/image196.jpeg"/><Relationship Id="rId4" Type="http://schemas.openxmlformats.org/officeDocument/2006/relationships/diagramQuickStyle" Target="../diagrams/quickStyle77.xml"/><Relationship Id="rId9" Type="http://schemas.openxmlformats.org/officeDocument/2006/relationships/image" Target="../media/image195.jpeg"/></Relationships>
</file>

<file path=ppt/slides/_rels/slide69.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diagramLayout" Target="../diagrams/layout78.xml"/><Relationship Id="rId7" Type="http://schemas.openxmlformats.org/officeDocument/2006/relationships/image" Target="../media/image180.jpeg"/><Relationship Id="rId12" Type="http://schemas.openxmlformats.org/officeDocument/2006/relationships/image" Target="../media/image202.jpeg"/><Relationship Id="rId2" Type="http://schemas.openxmlformats.org/officeDocument/2006/relationships/diagramData" Target="../diagrams/data78.xml"/><Relationship Id="rId1" Type="http://schemas.openxmlformats.org/officeDocument/2006/relationships/slideLayout" Target="../slideLayouts/slideLayout2.xml"/><Relationship Id="rId6" Type="http://schemas.microsoft.com/office/2007/relationships/diagramDrawing" Target="../diagrams/drawing78.xml"/><Relationship Id="rId11" Type="http://schemas.openxmlformats.org/officeDocument/2006/relationships/image" Target="../media/image201.jpeg"/><Relationship Id="rId5" Type="http://schemas.openxmlformats.org/officeDocument/2006/relationships/diagramColors" Target="../diagrams/colors78.xml"/><Relationship Id="rId10" Type="http://schemas.openxmlformats.org/officeDocument/2006/relationships/image" Target="../media/image200.jpeg"/><Relationship Id="rId4" Type="http://schemas.openxmlformats.org/officeDocument/2006/relationships/diagramQuickStyle" Target="../diagrams/quickStyle78.xml"/><Relationship Id="rId9" Type="http://schemas.openxmlformats.org/officeDocument/2006/relationships/image" Target="../media/image199.jpe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Layout" Target="../diagrams/layout4.xml"/><Relationship Id="rId7" Type="http://schemas.openxmlformats.org/officeDocument/2006/relationships/image" Target="../media/image22.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25.jpeg"/><Relationship Id="rId5" Type="http://schemas.openxmlformats.org/officeDocument/2006/relationships/diagramColors" Target="../diagrams/colors4.xml"/><Relationship Id="rId10" Type="http://schemas.openxmlformats.org/officeDocument/2006/relationships/chart" Target="../charts/chart1.xml"/><Relationship Id="rId4" Type="http://schemas.openxmlformats.org/officeDocument/2006/relationships/diagramQuickStyle" Target="../diagrams/quickStyle4.xml"/><Relationship Id="rId9" Type="http://schemas.openxmlformats.org/officeDocument/2006/relationships/image" Target="../media/image24.jpeg"/></Relationships>
</file>

<file path=ppt/slides/_rels/slide70.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diagramLayout" Target="../diagrams/layout79.xml"/><Relationship Id="rId7" Type="http://schemas.openxmlformats.org/officeDocument/2006/relationships/image" Target="../media/image180.jpeg"/><Relationship Id="rId12" Type="http://schemas.openxmlformats.org/officeDocument/2006/relationships/image" Target="../media/image205.jpeg"/><Relationship Id="rId2" Type="http://schemas.openxmlformats.org/officeDocument/2006/relationships/diagramData" Target="../diagrams/data79.xml"/><Relationship Id="rId1" Type="http://schemas.openxmlformats.org/officeDocument/2006/relationships/slideLayout" Target="../slideLayouts/slideLayout2.xml"/><Relationship Id="rId6" Type="http://schemas.microsoft.com/office/2007/relationships/diagramDrawing" Target="../diagrams/drawing79.xml"/><Relationship Id="rId11" Type="http://schemas.openxmlformats.org/officeDocument/2006/relationships/image" Target="../media/image204.jpeg"/><Relationship Id="rId5" Type="http://schemas.openxmlformats.org/officeDocument/2006/relationships/diagramColors" Target="../diagrams/colors79.xml"/><Relationship Id="rId10" Type="http://schemas.openxmlformats.org/officeDocument/2006/relationships/image" Target="../media/image178.jpeg"/><Relationship Id="rId4" Type="http://schemas.openxmlformats.org/officeDocument/2006/relationships/diagramQuickStyle" Target="../diagrams/quickStyle79.xml"/><Relationship Id="rId9" Type="http://schemas.openxmlformats.org/officeDocument/2006/relationships/image" Target="../media/image203.jpeg"/></Relationships>
</file>

<file path=ppt/slides/_rels/slide71.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diagramLayout" Target="../diagrams/layout80.xml"/><Relationship Id="rId7" Type="http://schemas.openxmlformats.org/officeDocument/2006/relationships/image" Target="../media/image180.jpeg"/><Relationship Id="rId2" Type="http://schemas.openxmlformats.org/officeDocument/2006/relationships/diagramData" Target="../diagrams/data80.xml"/><Relationship Id="rId1" Type="http://schemas.openxmlformats.org/officeDocument/2006/relationships/slideLayout" Target="../slideLayouts/slideLayout2.xml"/><Relationship Id="rId6" Type="http://schemas.microsoft.com/office/2007/relationships/diagramDrawing" Target="../diagrams/drawing80.xml"/><Relationship Id="rId5" Type="http://schemas.openxmlformats.org/officeDocument/2006/relationships/diagramColors" Target="../diagrams/colors80.xml"/><Relationship Id="rId4" Type="http://schemas.openxmlformats.org/officeDocument/2006/relationships/diagramQuickStyle" Target="../diagrams/quickStyle80.xml"/></Relationships>
</file>

<file path=ppt/slides/_rels/slide72.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diagramLayout" Target="../diagrams/layout81.xml"/><Relationship Id="rId7" Type="http://schemas.openxmlformats.org/officeDocument/2006/relationships/image" Target="../media/image180.jpeg"/><Relationship Id="rId2" Type="http://schemas.openxmlformats.org/officeDocument/2006/relationships/diagramData" Target="../diagrams/data81.xml"/><Relationship Id="rId1" Type="http://schemas.openxmlformats.org/officeDocument/2006/relationships/slideLayout" Target="../slideLayouts/slideLayout2.xml"/><Relationship Id="rId6" Type="http://schemas.microsoft.com/office/2007/relationships/diagramDrawing" Target="../diagrams/drawing81.xml"/><Relationship Id="rId5" Type="http://schemas.openxmlformats.org/officeDocument/2006/relationships/diagramColors" Target="../diagrams/colors81.xml"/><Relationship Id="rId4" Type="http://schemas.openxmlformats.org/officeDocument/2006/relationships/diagramQuickStyle" Target="../diagrams/quickStyle81.xml"/></Relationships>
</file>

<file path=ppt/slides/_rels/slide73.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diagramLayout" Target="../diagrams/layout82.xml"/><Relationship Id="rId7" Type="http://schemas.openxmlformats.org/officeDocument/2006/relationships/image" Target="../media/image180.jpeg"/><Relationship Id="rId2" Type="http://schemas.openxmlformats.org/officeDocument/2006/relationships/diagramData" Target="../diagrams/data82.xml"/><Relationship Id="rId1" Type="http://schemas.openxmlformats.org/officeDocument/2006/relationships/slideLayout" Target="../slideLayouts/slideLayout2.xml"/><Relationship Id="rId6" Type="http://schemas.microsoft.com/office/2007/relationships/diagramDrawing" Target="../diagrams/drawing82.xml"/><Relationship Id="rId5" Type="http://schemas.openxmlformats.org/officeDocument/2006/relationships/diagramColors" Target="../diagrams/colors82.xml"/><Relationship Id="rId4" Type="http://schemas.openxmlformats.org/officeDocument/2006/relationships/diagramQuickStyle" Target="../diagrams/quickStyle82.xml"/></Relationships>
</file>

<file path=ppt/slides/_rels/slide74.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diagramLayout" Target="../diagrams/layout83.xml"/><Relationship Id="rId7" Type="http://schemas.openxmlformats.org/officeDocument/2006/relationships/image" Target="../media/image180.jpeg"/><Relationship Id="rId2" Type="http://schemas.openxmlformats.org/officeDocument/2006/relationships/diagramData" Target="../diagrams/data83.xml"/><Relationship Id="rId1" Type="http://schemas.openxmlformats.org/officeDocument/2006/relationships/slideLayout" Target="../slideLayouts/slideLayout2.xml"/><Relationship Id="rId6" Type="http://schemas.microsoft.com/office/2007/relationships/diagramDrawing" Target="../diagrams/drawing83.xml"/><Relationship Id="rId5" Type="http://schemas.openxmlformats.org/officeDocument/2006/relationships/diagramColors" Target="../diagrams/colors83.xml"/><Relationship Id="rId4" Type="http://schemas.openxmlformats.org/officeDocument/2006/relationships/diagramQuickStyle" Target="../diagrams/quickStyle83.xml"/></Relationships>
</file>

<file path=ppt/slides/_rels/slide75.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diagramLayout" Target="../diagrams/layout84.xml"/><Relationship Id="rId7" Type="http://schemas.openxmlformats.org/officeDocument/2006/relationships/image" Target="../media/image180.jpeg"/><Relationship Id="rId2" Type="http://schemas.openxmlformats.org/officeDocument/2006/relationships/diagramData" Target="../diagrams/data84.xml"/><Relationship Id="rId1" Type="http://schemas.openxmlformats.org/officeDocument/2006/relationships/slideLayout" Target="../slideLayouts/slideLayout2.xml"/><Relationship Id="rId6" Type="http://schemas.microsoft.com/office/2007/relationships/diagramDrawing" Target="../diagrams/drawing84.xml"/><Relationship Id="rId5" Type="http://schemas.openxmlformats.org/officeDocument/2006/relationships/diagramColors" Target="../diagrams/colors84.xml"/><Relationship Id="rId4" Type="http://schemas.openxmlformats.org/officeDocument/2006/relationships/diagramQuickStyle" Target="../diagrams/quickStyle84.xml"/></Relationships>
</file>

<file path=ppt/slides/_rels/slide76.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diagramLayout" Target="../diagrams/layout85.xml"/><Relationship Id="rId7" Type="http://schemas.openxmlformats.org/officeDocument/2006/relationships/image" Target="../media/image180.jpeg"/><Relationship Id="rId2" Type="http://schemas.openxmlformats.org/officeDocument/2006/relationships/diagramData" Target="../diagrams/data85.xml"/><Relationship Id="rId1" Type="http://schemas.openxmlformats.org/officeDocument/2006/relationships/slideLayout" Target="../slideLayouts/slideLayout2.xml"/><Relationship Id="rId6" Type="http://schemas.microsoft.com/office/2007/relationships/diagramDrawing" Target="../diagrams/drawing85.xml"/><Relationship Id="rId5" Type="http://schemas.openxmlformats.org/officeDocument/2006/relationships/diagramColors" Target="../diagrams/colors85.xml"/><Relationship Id="rId4" Type="http://schemas.openxmlformats.org/officeDocument/2006/relationships/diagramQuickStyle" Target="../diagrams/quickStyle85.xml"/></Relationships>
</file>

<file path=ppt/slides/_rels/slide77.xml.rels><?xml version="1.0" encoding="UTF-8" standalone="yes"?>
<Relationships xmlns="http://schemas.openxmlformats.org/package/2006/relationships"><Relationship Id="rId8" Type="http://schemas.openxmlformats.org/officeDocument/2006/relationships/image" Target="../media/image181.jpeg"/><Relationship Id="rId13" Type="http://schemas.openxmlformats.org/officeDocument/2006/relationships/image" Target="../media/image210.jpeg"/><Relationship Id="rId3" Type="http://schemas.openxmlformats.org/officeDocument/2006/relationships/diagramLayout" Target="../diagrams/layout86.xml"/><Relationship Id="rId7" Type="http://schemas.openxmlformats.org/officeDocument/2006/relationships/image" Target="../media/image180.jpeg"/><Relationship Id="rId12" Type="http://schemas.openxmlformats.org/officeDocument/2006/relationships/image" Target="../media/image209.jpeg"/><Relationship Id="rId2" Type="http://schemas.openxmlformats.org/officeDocument/2006/relationships/diagramData" Target="../diagrams/data86.xml"/><Relationship Id="rId1" Type="http://schemas.openxmlformats.org/officeDocument/2006/relationships/slideLayout" Target="../slideLayouts/slideLayout2.xml"/><Relationship Id="rId6" Type="http://schemas.microsoft.com/office/2007/relationships/diagramDrawing" Target="../diagrams/drawing86.xml"/><Relationship Id="rId11" Type="http://schemas.openxmlformats.org/officeDocument/2006/relationships/image" Target="../media/image208.jpeg"/><Relationship Id="rId5" Type="http://schemas.openxmlformats.org/officeDocument/2006/relationships/diagramColors" Target="../diagrams/colors86.xml"/><Relationship Id="rId10" Type="http://schemas.openxmlformats.org/officeDocument/2006/relationships/image" Target="../media/image207.jpeg"/><Relationship Id="rId4" Type="http://schemas.openxmlformats.org/officeDocument/2006/relationships/diagramQuickStyle" Target="../diagrams/quickStyle86.xml"/><Relationship Id="rId9" Type="http://schemas.openxmlformats.org/officeDocument/2006/relationships/image" Target="../media/image206.jpeg"/></Relationships>
</file>

<file path=ppt/slides/_rels/slide78.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diagramLayout" Target="../diagrams/layout87.xml"/><Relationship Id="rId7" Type="http://schemas.openxmlformats.org/officeDocument/2006/relationships/image" Target="../media/image180.jpeg"/><Relationship Id="rId12" Type="http://schemas.openxmlformats.org/officeDocument/2006/relationships/image" Target="../media/image214.jpeg"/><Relationship Id="rId2" Type="http://schemas.openxmlformats.org/officeDocument/2006/relationships/diagramData" Target="../diagrams/data87.xml"/><Relationship Id="rId1" Type="http://schemas.openxmlformats.org/officeDocument/2006/relationships/slideLayout" Target="../slideLayouts/slideLayout2.xml"/><Relationship Id="rId6" Type="http://schemas.microsoft.com/office/2007/relationships/diagramDrawing" Target="../diagrams/drawing87.xml"/><Relationship Id="rId11" Type="http://schemas.openxmlformats.org/officeDocument/2006/relationships/image" Target="../media/image213.jpeg"/><Relationship Id="rId5" Type="http://schemas.openxmlformats.org/officeDocument/2006/relationships/diagramColors" Target="../diagrams/colors87.xml"/><Relationship Id="rId10" Type="http://schemas.openxmlformats.org/officeDocument/2006/relationships/image" Target="../media/image212.jpeg"/><Relationship Id="rId4" Type="http://schemas.openxmlformats.org/officeDocument/2006/relationships/diagramQuickStyle" Target="../diagrams/quickStyle87.xml"/><Relationship Id="rId9" Type="http://schemas.openxmlformats.org/officeDocument/2006/relationships/image" Target="../media/image211.jpeg"/></Relationships>
</file>

<file path=ppt/slides/_rels/slide79.xml.rels><?xml version="1.0" encoding="UTF-8" standalone="yes"?>
<Relationships xmlns="http://schemas.openxmlformats.org/package/2006/relationships"><Relationship Id="rId8" Type="http://schemas.openxmlformats.org/officeDocument/2006/relationships/image" Target="../media/image181.jpeg"/><Relationship Id="rId13" Type="http://schemas.openxmlformats.org/officeDocument/2006/relationships/image" Target="../media/image219.png"/><Relationship Id="rId3" Type="http://schemas.openxmlformats.org/officeDocument/2006/relationships/diagramLayout" Target="../diagrams/layout88.xml"/><Relationship Id="rId7" Type="http://schemas.openxmlformats.org/officeDocument/2006/relationships/image" Target="../media/image180.jpeg"/><Relationship Id="rId12" Type="http://schemas.openxmlformats.org/officeDocument/2006/relationships/image" Target="../media/image218.png"/><Relationship Id="rId2" Type="http://schemas.openxmlformats.org/officeDocument/2006/relationships/diagramData" Target="../diagrams/data88.xml"/><Relationship Id="rId1" Type="http://schemas.openxmlformats.org/officeDocument/2006/relationships/slideLayout" Target="../slideLayouts/slideLayout2.xml"/><Relationship Id="rId6" Type="http://schemas.microsoft.com/office/2007/relationships/diagramDrawing" Target="../diagrams/drawing88.xml"/><Relationship Id="rId11" Type="http://schemas.openxmlformats.org/officeDocument/2006/relationships/image" Target="../media/image217.png"/><Relationship Id="rId5" Type="http://schemas.openxmlformats.org/officeDocument/2006/relationships/diagramColors" Target="../diagrams/colors88.xml"/><Relationship Id="rId10" Type="http://schemas.openxmlformats.org/officeDocument/2006/relationships/image" Target="../media/image216.png"/><Relationship Id="rId4" Type="http://schemas.openxmlformats.org/officeDocument/2006/relationships/diagramQuickStyle" Target="../diagrams/quickStyle88.xml"/><Relationship Id="rId9" Type="http://schemas.openxmlformats.org/officeDocument/2006/relationships/image" Target="../media/image215.png"/><Relationship Id="rId14" Type="http://schemas.openxmlformats.org/officeDocument/2006/relationships/image" Target="../media/image220.pn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diagramQuickStyle" Target="../diagrams/quickStyle6.xml"/><Relationship Id="rId3" Type="http://schemas.openxmlformats.org/officeDocument/2006/relationships/diagramLayout" Target="../diagrams/layout5.xml"/><Relationship Id="rId7" Type="http://schemas.openxmlformats.org/officeDocument/2006/relationships/image" Target="../media/image26.jpeg"/><Relationship Id="rId12" Type="http://schemas.openxmlformats.org/officeDocument/2006/relationships/diagramLayout" Target="../diagrams/layout6.xml"/><Relationship Id="rId2" Type="http://schemas.openxmlformats.org/officeDocument/2006/relationships/diagramData" Target="../diagrams/data5.xml"/><Relationship Id="rId16" Type="http://schemas.openxmlformats.org/officeDocument/2006/relationships/image" Target="../media/image30.jpeg"/><Relationship Id="rId1" Type="http://schemas.openxmlformats.org/officeDocument/2006/relationships/slideLayout" Target="../slideLayouts/slideLayout2.xml"/><Relationship Id="rId6" Type="http://schemas.microsoft.com/office/2007/relationships/diagramDrawing" Target="../diagrams/drawing5.xml"/><Relationship Id="rId11" Type="http://schemas.openxmlformats.org/officeDocument/2006/relationships/diagramData" Target="../diagrams/data6.xml"/><Relationship Id="rId5" Type="http://schemas.openxmlformats.org/officeDocument/2006/relationships/diagramColors" Target="../diagrams/colors5.xml"/><Relationship Id="rId15" Type="http://schemas.microsoft.com/office/2007/relationships/diagramDrawing" Target="../diagrams/drawing6.xml"/><Relationship Id="rId10" Type="http://schemas.openxmlformats.org/officeDocument/2006/relationships/image" Target="../media/image29.jpeg"/><Relationship Id="rId4" Type="http://schemas.openxmlformats.org/officeDocument/2006/relationships/diagramQuickStyle" Target="../diagrams/quickStyle5.xml"/><Relationship Id="rId9" Type="http://schemas.openxmlformats.org/officeDocument/2006/relationships/image" Target="../media/image28.jpeg"/><Relationship Id="rId14" Type="http://schemas.openxmlformats.org/officeDocument/2006/relationships/diagramColors" Target="../diagrams/colors6.xml"/></Relationships>
</file>

<file path=ppt/slides/_rels/slide80.xml.rels><?xml version="1.0" encoding="UTF-8" standalone="yes"?>
<Relationships xmlns="http://schemas.openxmlformats.org/package/2006/relationships"><Relationship Id="rId8" Type="http://schemas.openxmlformats.org/officeDocument/2006/relationships/image" Target="../media/image181.jpeg"/><Relationship Id="rId13" Type="http://schemas.microsoft.com/office/2007/relationships/diagramDrawing" Target="../diagrams/drawing90.xml"/><Relationship Id="rId18" Type="http://schemas.microsoft.com/office/2007/relationships/diagramDrawing" Target="../diagrams/drawing91.xml"/><Relationship Id="rId3" Type="http://schemas.openxmlformats.org/officeDocument/2006/relationships/diagramLayout" Target="../diagrams/layout89.xml"/><Relationship Id="rId21" Type="http://schemas.openxmlformats.org/officeDocument/2006/relationships/diagramQuickStyle" Target="../diagrams/quickStyle92.xml"/><Relationship Id="rId7" Type="http://schemas.openxmlformats.org/officeDocument/2006/relationships/image" Target="../media/image180.jpeg"/><Relationship Id="rId12" Type="http://schemas.openxmlformats.org/officeDocument/2006/relationships/diagramColors" Target="../diagrams/colors90.xml"/><Relationship Id="rId17" Type="http://schemas.openxmlformats.org/officeDocument/2006/relationships/diagramColors" Target="../diagrams/colors91.xml"/><Relationship Id="rId2" Type="http://schemas.openxmlformats.org/officeDocument/2006/relationships/diagramData" Target="../diagrams/data89.xml"/><Relationship Id="rId16" Type="http://schemas.openxmlformats.org/officeDocument/2006/relationships/diagramQuickStyle" Target="../diagrams/quickStyle91.xml"/><Relationship Id="rId20" Type="http://schemas.openxmlformats.org/officeDocument/2006/relationships/diagramLayout" Target="../diagrams/layout92.xml"/><Relationship Id="rId1" Type="http://schemas.openxmlformats.org/officeDocument/2006/relationships/slideLayout" Target="../slideLayouts/slideLayout2.xml"/><Relationship Id="rId6" Type="http://schemas.microsoft.com/office/2007/relationships/diagramDrawing" Target="../diagrams/drawing89.xml"/><Relationship Id="rId11" Type="http://schemas.openxmlformats.org/officeDocument/2006/relationships/diagramQuickStyle" Target="../diagrams/quickStyle90.xml"/><Relationship Id="rId5" Type="http://schemas.openxmlformats.org/officeDocument/2006/relationships/diagramColors" Target="../diagrams/colors89.xml"/><Relationship Id="rId15" Type="http://schemas.openxmlformats.org/officeDocument/2006/relationships/diagramLayout" Target="../diagrams/layout91.xml"/><Relationship Id="rId23" Type="http://schemas.microsoft.com/office/2007/relationships/diagramDrawing" Target="../diagrams/drawing92.xml"/><Relationship Id="rId10" Type="http://schemas.openxmlformats.org/officeDocument/2006/relationships/diagramLayout" Target="../diagrams/layout90.xml"/><Relationship Id="rId19" Type="http://schemas.openxmlformats.org/officeDocument/2006/relationships/diagramData" Target="../diagrams/data92.xml"/><Relationship Id="rId4" Type="http://schemas.openxmlformats.org/officeDocument/2006/relationships/diagramQuickStyle" Target="../diagrams/quickStyle89.xml"/><Relationship Id="rId9" Type="http://schemas.openxmlformats.org/officeDocument/2006/relationships/diagramData" Target="../diagrams/data90.xml"/><Relationship Id="rId14" Type="http://schemas.openxmlformats.org/officeDocument/2006/relationships/diagramData" Target="../diagrams/data91.xml"/><Relationship Id="rId22" Type="http://schemas.openxmlformats.org/officeDocument/2006/relationships/diagramColors" Target="../diagrams/colors92.xml"/></Relationships>
</file>

<file path=ppt/slides/_rels/slide81.xml.rels><?xml version="1.0" encoding="UTF-8" standalone="yes"?>
<Relationships xmlns="http://schemas.openxmlformats.org/package/2006/relationships"><Relationship Id="rId8" Type="http://schemas.openxmlformats.org/officeDocument/2006/relationships/image" Target="../media/image181.jpeg"/><Relationship Id="rId13" Type="http://schemas.microsoft.com/office/2007/relationships/diagramDrawing" Target="../diagrams/drawing94.xml"/><Relationship Id="rId18" Type="http://schemas.microsoft.com/office/2007/relationships/diagramDrawing" Target="../diagrams/drawing95.xml"/><Relationship Id="rId3" Type="http://schemas.openxmlformats.org/officeDocument/2006/relationships/diagramLayout" Target="../diagrams/layout93.xml"/><Relationship Id="rId7" Type="http://schemas.openxmlformats.org/officeDocument/2006/relationships/image" Target="../media/image180.jpeg"/><Relationship Id="rId12" Type="http://schemas.openxmlformats.org/officeDocument/2006/relationships/diagramColors" Target="../diagrams/colors94.xml"/><Relationship Id="rId17" Type="http://schemas.openxmlformats.org/officeDocument/2006/relationships/diagramColors" Target="../diagrams/colors95.xml"/><Relationship Id="rId2" Type="http://schemas.openxmlformats.org/officeDocument/2006/relationships/diagramData" Target="../diagrams/data93.xml"/><Relationship Id="rId16" Type="http://schemas.openxmlformats.org/officeDocument/2006/relationships/diagramQuickStyle" Target="../diagrams/quickStyle95.xml"/><Relationship Id="rId1" Type="http://schemas.openxmlformats.org/officeDocument/2006/relationships/slideLayout" Target="../slideLayouts/slideLayout2.xml"/><Relationship Id="rId6" Type="http://schemas.microsoft.com/office/2007/relationships/diagramDrawing" Target="../diagrams/drawing93.xml"/><Relationship Id="rId11" Type="http://schemas.openxmlformats.org/officeDocument/2006/relationships/diagramQuickStyle" Target="../diagrams/quickStyle94.xml"/><Relationship Id="rId5" Type="http://schemas.openxmlformats.org/officeDocument/2006/relationships/diagramColors" Target="../diagrams/colors93.xml"/><Relationship Id="rId15" Type="http://schemas.openxmlformats.org/officeDocument/2006/relationships/diagramLayout" Target="../diagrams/layout95.xml"/><Relationship Id="rId10" Type="http://schemas.openxmlformats.org/officeDocument/2006/relationships/diagramLayout" Target="../diagrams/layout94.xml"/><Relationship Id="rId4" Type="http://schemas.openxmlformats.org/officeDocument/2006/relationships/diagramQuickStyle" Target="../diagrams/quickStyle93.xml"/><Relationship Id="rId9" Type="http://schemas.openxmlformats.org/officeDocument/2006/relationships/diagramData" Target="../diagrams/data94.xml"/><Relationship Id="rId14" Type="http://schemas.openxmlformats.org/officeDocument/2006/relationships/diagramData" Target="../diagrams/data95.xml"/></Relationships>
</file>

<file path=ppt/slides/_rels/slide82.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2.xml"/><Relationship Id="rId5" Type="http://schemas.openxmlformats.org/officeDocument/2006/relationships/image" Target="../media/image224.jpeg"/><Relationship Id="rId4" Type="http://schemas.openxmlformats.org/officeDocument/2006/relationships/image" Target="../media/image223.jpeg"/></Relationships>
</file>

<file path=ppt/slides/_rels/slide83.xml.rels><?xml version="1.0" encoding="UTF-8" standalone="yes"?>
<Relationships xmlns="http://schemas.openxmlformats.org/package/2006/relationships"><Relationship Id="rId8" Type="http://schemas.openxmlformats.org/officeDocument/2006/relationships/image" Target="../media/image226.jpeg"/><Relationship Id="rId13" Type="http://schemas.openxmlformats.org/officeDocument/2006/relationships/image" Target="../media/image229.jpeg"/><Relationship Id="rId3" Type="http://schemas.openxmlformats.org/officeDocument/2006/relationships/diagramLayout" Target="../diagrams/layout96.xml"/><Relationship Id="rId7" Type="http://schemas.openxmlformats.org/officeDocument/2006/relationships/image" Target="../media/image225.jpeg"/><Relationship Id="rId12" Type="http://schemas.openxmlformats.org/officeDocument/2006/relationships/image" Target="../media/image228.jpeg"/><Relationship Id="rId2" Type="http://schemas.openxmlformats.org/officeDocument/2006/relationships/diagramData" Target="../diagrams/data96.xml"/><Relationship Id="rId1" Type="http://schemas.openxmlformats.org/officeDocument/2006/relationships/slideLayout" Target="../slideLayouts/slideLayout2.xml"/><Relationship Id="rId6" Type="http://schemas.microsoft.com/office/2007/relationships/diagramDrawing" Target="../diagrams/drawing96.xml"/><Relationship Id="rId11" Type="http://schemas.openxmlformats.org/officeDocument/2006/relationships/hyperlink" Target="http://sainar.net/architecture/%d9%85%d9%88%d8%b2%d9%87-%d8%b9%d9%84%d9%85%db%8c-%d8%a2%da%a9%d8%a7%d8%af%d9%85%db%8c-%da%a9%d8%a7%d9%84%db%8c%d9%81%d8%b1%d9%86%db%8c%d8%a7/1803227154_academy_of_science_r_piano_2/" TargetMode="External"/><Relationship Id="rId5" Type="http://schemas.openxmlformats.org/officeDocument/2006/relationships/diagramColors" Target="../diagrams/colors96.xml"/><Relationship Id="rId10" Type="http://schemas.openxmlformats.org/officeDocument/2006/relationships/image" Target="../media/image227.jpeg"/><Relationship Id="rId4" Type="http://schemas.openxmlformats.org/officeDocument/2006/relationships/diagramQuickStyle" Target="../diagrams/quickStyle96.xml"/><Relationship Id="rId9" Type="http://schemas.openxmlformats.org/officeDocument/2006/relationships/hyperlink" Target="http://sainar.net/architecture/%d9%85%d9%88%d8%b2%d9%87-%d8%b9%d9%84%d9%85%db%8c-%d8%a2%da%a9%d8%a7%d8%af%d9%85%db%8c-%da%a9%d8%a7%d9%84%db%8c%d9%81%d8%b1%d9%86%db%8c%d8%a7/academy_of_science_16/" TargetMode="External"/></Relationships>
</file>

<file path=ppt/slides/_rels/slide84.xml.rels><?xml version="1.0" encoding="UTF-8" standalone="yes"?>
<Relationships xmlns="http://schemas.openxmlformats.org/package/2006/relationships"><Relationship Id="rId8" Type="http://schemas.openxmlformats.org/officeDocument/2006/relationships/image" Target="../media/image226.jpeg"/><Relationship Id="rId13" Type="http://schemas.openxmlformats.org/officeDocument/2006/relationships/image" Target="../media/image232.jpeg"/><Relationship Id="rId3" Type="http://schemas.openxmlformats.org/officeDocument/2006/relationships/diagramLayout" Target="../diagrams/layout97.xml"/><Relationship Id="rId7" Type="http://schemas.openxmlformats.org/officeDocument/2006/relationships/image" Target="../media/image225.jpeg"/><Relationship Id="rId12" Type="http://schemas.openxmlformats.org/officeDocument/2006/relationships/image" Target="../media/image231.jpeg"/><Relationship Id="rId2" Type="http://schemas.openxmlformats.org/officeDocument/2006/relationships/diagramData" Target="../diagrams/data97.xml"/><Relationship Id="rId1" Type="http://schemas.openxmlformats.org/officeDocument/2006/relationships/slideLayout" Target="../slideLayouts/slideLayout2.xml"/><Relationship Id="rId6" Type="http://schemas.microsoft.com/office/2007/relationships/diagramDrawing" Target="../diagrams/drawing97.xml"/><Relationship Id="rId11" Type="http://schemas.openxmlformats.org/officeDocument/2006/relationships/hyperlink" Target="http://sainar.net/architecture/%d9%85%d9%88%d8%b2%d9%87-%d8%b9%d9%84%d9%85%db%8c-%d8%a2%da%a9%d8%a7%d8%af%d9%85%db%8c-%da%a9%d8%a7%d9%84%db%8c%d9%81%d8%b1%d9%86%db%8c%d8%a7/academy_of_science_3/" TargetMode="External"/><Relationship Id="rId5" Type="http://schemas.openxmlformats.org/officeDocument/2006/relationships/diagramColors" Target="../diagrams/colors97.xml"/><Relationship Id="rId10" Type="http://schemas.openxmlformats.org/officeDocument/2006/relationships/image" Target="../media/image230.jpeg"/><Relationship Id="rId4" Type="http://schemas.openxmlformats.org/officeDocument/2006/relationships/diagramQuickStyle" Target="../diagrams/quickStyle97.xml"/><Relationship Id="rId9" Type="http://schemas.openxmlformats.org/officeDocument/2006/relationships/hyperlink" Target="http://sainar.net/architecture/%d9%85%d9%88%d8%b2%d9%87-%d8%b9%d9%84%d9%85%db%8c-%d8%a2%da%a9%d8%a7%d8%af%d9%85%db%8c-%da%a9%d8%a7%d9%84%db%8c%d9%81%d8%b1%d9%86%db%8c%d8%a7/next-70-renzo-piano-academy-of-science1/" TargetMode="External"/><Relationship Id="rId14" Type="http://schemas.openxmlformats.org/officeDocument/2006/relationships/image" Target="../media/image233.jpeg"/></Relationships>
</file>

<file path=ppt/slides/_rels/slide85.xml.rels><?xml version="1.0" encoding="UTF-8" standalone="yes"?>
<Relationships xmlns="http://schemas.openxmlformats.org/package/2006/relationships"><Relationship Id="rId8" Type="http://schemas.openxmlformats.org/officeDocument/2006/relationships/image" Target="../media/image226.jpeg"/><Relationship Id="rId13" Type="http://schemas.openxmlformats.org/officeDocument/2006/relationships/image" Target="../media/image236.jpeg"/><Relationship Id="rId3" Type="http://schemas.openxmlformats.org/officeDocument/2006/relationships/diagramLayout" Target="../diagrams/layout98.xml"/><Relationship Id="rId7" Type="http://schemas.openxmlformats.org/officeDocument/2006/relationships/image" Target="../media/image225.jpeg"/><Relationship Id="rId12" Type="http://schemas.openxmlformats.org/officeDocument/2006/relationships/image" Target="../media/image235.jpeg"/><Relationship Id="rId2" Type="http://schemas.openxmlformats.org/officeDocument/2006/relationships/diagramData" Target="../diagrams/data98.xml"/><Relationship Id="rId1" Type="http://schemas.openxmlformats.org/officeDocument/2006/relationships/slideLayout" Target="../slideLayouts/slideLayout2.xml"/><Relationship Id="rId6" Type="http://schemas.microsoft.com/office/2007/relationships/diagramDrawing" Target="../diagrams/drawing98.xml"/><Relationship Id="rId11" Type="http://schemas.openxmlformats.org/officeDocument/2006/relationships/hyperlink" Target="http://sainar.net/architecture/%d9%85%d9%88%d8%b2%d9%87-%d8%b9%d9%84%d9%85%db%8c-%d8%a2%da%a9%d8%a7%d8%af%d9%85%db%8c-%da%a9%d8%a7%d9%84%db%8c%d9%81%d8%b1%d9%86%db%8c%d8%a7/20090129114608cas_2/" TargetMode="External"/><Relationship Id="rId5" Type="http://schemas.openxmlformats.org/officeDocument/2006/relationships/diagramColors" Target="../diagrams/colors98.xml"/><Relationship Id="rId10" Type="http://schemas.openxmlformats.org/officeDocument/2006/relationships/image" Target="../media/image234.jpeg"/><Relationship Id="rId4" Type="http://schemas.openxmlformats.org/officeDocument/2006/relationships/diagramQuickStyle" Target="../diagrams/quickStyle98.xml"/><Relationship Id="rId9" Type="http://schemas.openxmlformats.org/officeDocument/2006/relationships/hyperlink" Target="http://sainar.net/architecture/%d9%85%d9%88%d8%b2%d9%87-%d8%b9%d9%84%d9%85%db%8c-%d8%a2%da%a9%d8%a7%d8%af%d9%85%db%8c-%da%a9%d8%a7%d9%84%db%8c%d9%81%d8%b1%d9%86%db%8c%d8%a7/academy_of_science_8/" TargetMode="External"/></Relationships>
</file>

<file path=ppt/slides/_rels/slide86.xml.rels><?xml version="1.0" encoding="UTF-8" standalone="yes"?>
<Relationships xmlns="http://schemas.openxmlformats.org/package/2006/relationships"><Relationship Id="rId8" Type="http://schemas.openxmlformats.org/officeDocument/2006/relationships/image" Target="../media/image226.jpeg"/><Relationship Id="rId13" Type="http://schemas.openxmlformats.org/officeDocument/2006/relationships/image" Target="../media/image239.jpeg"/><Relationship Id="rId3" Type="http://schemas.openxmlformats.org/officeDocument/2006/relationships/diagramLayout" Target="../diagrams/layout99.xml"/><Relationship Id="rId7" Type="http://schemas.openxmlformats.org/officeDocument/2006/relationships/image" Target="../media/image225.jpeg"/><Relationship Id="rId12" Type="http://schemas.openxmlformats.org/officeDocument/2006/relationships/hyperlink" Target="http://sainar.net/architecture/%d9%85%d9%88%d8%b2%d9%87-%d8%b9%d9%84%d9%85%db%8c-%d8%a2%da%a9%d8%a7%d8%af%d9%85%db%8c-%da%a9%d8%a7%d9%84%db%8c%d9%81%d8%b1%d9%86%db%8c%d8%a7/13_solar_canopy/" TargetMode="External"/><Relationship Id="rId2" Type="http://schemas.openxmlformats.org/officeDocument/2006/relationships/diagramData" Target="../diagrams/data99.xml"/><Relationship Id="rId1" Type="http://schemas.openxmlformats.org/officeDocument/2006/relationships/slideLayout" Target="../slideLayouts/slideLayout2.xml"/><Relationship Id="rId6" Type="http://schemas.microsoft.com/office/2007/relationships/diagramDrawing" Target="../diagrams/drawing99.xml"/><Relationship Id="rId11" Type="http://schemas.openxmlformats.org/officeDocument/2006/relationships/image" Target="../media/image238.jpeg"/><Relationship Id="rId5" Type="http://schemas.openxmlformats.org/officeDocument/2006/relationships/diagramColors" Target="../diagrams/colors99.xml"/><Relationship Id="rId10" Type="http://schemas.openxmlformats.org/officeDocument/2006/relationships/image" Target="../media/image237.jpeg"/><Relationship Id="rId4" Type="http://schemas.openxmlformats.org/officeDocument/2006/relationships/diagramQuickStyle" Target="../diagrams/quickStyle99.xml"/><Relationship Id="rId9" Type="http://schemas.openxmlformats.org/officeDocument/2006/relationships/hyperlink" Target="http://sainar.net/architecture/%d9%85%d9%88%d8%b2%d9%87-%d8%b9%d9%84%d9%85%db%8c-%d8%a2%da%a9%d8%a7%d8%af%d9%85%db%8c-%da%a9%d8%a7%d9%84%db%8c%d9%81%d8%b1%d9%86%db%8c%d8%a7/cas-roof-p1030182_ctl/" TargetMode="External"/><Relationship Id="rId14" Type="http://schemas.openxmlformats.org/officeDocument/2006/relationships/image" Target="../media/image240.jpeg"/></Relationships>
</file>

<file path=ppt/slides/_rels/slide87.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diagramLayout" Target="../diagrams/layout100.xml"/><Relationship Id="rId7" Type="http://schemas.openxmlformats.org/officeDocument/2006/relationships/image" Target="../media/image225.jpeg"/><Relationship Id="rId2" Type="http://schemas.openxmlformats.org/officeDocument/2006/relationships/diagramData" Target="../diagrams/data100.xml"/><Relationship Id="rId1" Type="http://schemas.openxmlformats.org/officeDocument/2006/relationships/slideLayout" Target="../slideLayouts/slideLayout2.xml"/><Relationship Id="rId6" Type="http://schemas.microsoft.com/office/2007/relationships/diagramDrawing" Target="../diagrams/drawing100.xml"/><Relationship Id="rId5" Type="http://schemas.openxmlformats.org/officeDocument/2006/relationships/diagramColors" Target="../diagrams/colors100.xml"/><Relationship Id="rId10" Type="http://schemas.openxmlformats.org/officeDocument/2006/relationships/image" Target="../media/image242.jpeg"/><Relationship Id="rId4" Type="http://schemas.openxmlformats.org/officeDocument/2006/relationships/diagramQuickStyle" Target="../diagrams/quickStyle100.xml"/><Relationship Id="rId9" Type="http://schemas.openxmlformats.org/officeDocument/2006/relationships/image" Target="../media/image241.jpeg"/></Relationships>
</file>

<file path=ppt/slides/_rels/slide88.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diagramLayout" Target="../diagrams/layout101.xml"/><Relationship Id="rId7" Type="http://schemas.openxmlformats.org/officeDocument/2006/relationships/image" Target="../media/image225.jpeg"/><Relationship Id="rId12" Type="http://schemas.openxmlformats.org/officeDocument/2006/relationships/image" Target="../media/image246.jpeg"/><Relationship Id="rId2" Type="http://schemas.openxmlformats.org/officeDocument/2006/relationships/diagramData" Target="../diagrams/data101.xml"/><Relationship Id="rId1" Type="http://schemas.openxmlformats.org/officeDocument/2006/relationships/slideLayout" Target="../slideLayouts/slideLayout2.xml"/><Relationship Id="rId6" Type="http://schemas.microsoft.com/office/2007/relationships/diagramDrawing" Target="../diagrams/drawing101.xml"/><Relationship Id="rId11" Type="http://schemas.openxmlformats.org/officeDocument/2006/relationships/image" Target="../media/image245.jpeg"/><Relationship Id="rId5" Type="http://schemas.openxmlformats.org/officeDocument/2006/relationships/diagramColors" Target="../diagrams/colors101.xml"/><Relationship Id="rId10" Type="http://schemas.openxmlformats.org/officeDocument/2006/relationships/image" Target="../media/image244.jpeg"/><Relationship Id="rId4" Type="http://schemas.openxmlformats.org/officeDocument/2006/relationships/diagramQuickStyle" Target="../diagrams/quickStyle101.xml"/><Relationship Id="rId9" Type="http://schemas.openxmlformats.org/officeDocument/2006/relationships/image" Target="../media/image243.png"/></Relationships>
</file>

<file path=ppt/slides/_rels/slide89.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diagramLayout" Target="../diagrams/layout102.xml"/><Relationship Id="rId7" Type="http://schemas.openxmlformats.org/officeDocument/2006/relationships/image" Target="../media/image225.jpeg"/><Relationship Id="rId2" Type="http://schemas.openxmlformats.org/officeDocument/2006/relationships/diagramData" Target="../diagrams/data102.xml"/><Relationship Id="rId1" Type="http://schemas.openxmlformats.org/officeDocument/2006/relationships/slideLayout" Target="../slideLayouts/slideLayout2.xml"/><Relationship Id="rId6" Type="http://schemas.microsoft.com/office/2007/relationships/diagramDrawing" Target="../diagrams/drawing102.xml"/><Relationship Id="rId11" Type="http://schemas.openxmlformats.org/officeDocument/2006/relationships/image" Target="../media/image249.jpeg"/><Relationship Id="rId5" Type="http://schemas.openxmlformats.org/officeDocument/2006/relationships/diagramColors" Target="../diagrams/colors102.xml"/><Relationship Id="rId10" Type="http://schemas.openxmlformats.org/officeDocument/2006/relationships/image" Target="../media/image248.jpeg"/><Relationship Id="rId4" Type="http://schemas.openxmlformats.org/officeDocument/2006/relationships/diagramQuickStyle" Target="../diagrams/quickStyle102.xml"/><Relationship Id="rId9" Type="http://schemas.openxmlformats.org/officeDocument/2006/relationships/image" Target="../media/image247.jpe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5.jpeg"/><Relationship Id="rId3" Type="http://schemas.openxmlformats.org/officeDocument/2006/relationships/diagramLayout" Target="../diagrams/layout7.xml"/><Relationship Id="rId7" Type="http://schemas.openxmlformats.org/officeDocument/2006/relationships/image" Target="../media/image26.jpeg"/><Relationship Id="rId12" Type="http://schemas.openxmlformats.org/officeDocument/2006/relationships/image" Target="../media/image34.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openxmlformats.org/officeDocument/2006/relationships/image" Target="../media/image33.jpeg"/><Relationship Id="rId5" Type="http://schemas.openxmlformats.org/officeDocument/2006/relationships/diagramColors" Target="../diagrams/colors7.xml"/><Relationship Id="rId10" Type="http://schemas.openxmlformats.org/officeDocument/2006/relationships/image" Target="../media/image32.jpeg"/><Relationship Id="rId4" Type="http://schemas.openxmlformats.org/officeDocument/2006/relationships/diagramQuickStyle" Target="../diagrams/quickStyle7.xml"/><Relationship Id="rId9" Type="http://schemas.openxmlformats.org/officeDocument/2006/relationships/image" Target="../media/image31.jpeg"/></Relationships>
</file>

<file path=ppt/slides/_rels/slide90.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diagramLayout" Target="../diagrams/layout103.xml"/><Relationship Id="rId7" Type="http://schemas.openxmlformats.org/officeDocument/2006/relationships/image" Target="../media/image225.jpeg"/><Relationship Id="rId2" Type="http://schemas.openxmlformats.org/officeDocument/2006/relationships/diagramData" Target="../diagrams/data103.xml"/><Relationship Id="rId1" Type="http://schemas.openxmlformats.org/officeDocument/2006/relationships/slideLayout" Target="../slideLayouts/slideLayout2.xml"/><Relationship Id="rId6" Type="http://schemas.microsoft.com/office/2007/relationships/diagramDrawing" Target="../diagrams/drawing103.xml"/><Relationship Id="rId11" Type="http://schemas.openxmlformats.org/officeDocument/2006/relationships/image" Target="../media/image252.jpeg"/><Relationship Id="rId5" Type="http://schemas.openxmlformats.org/officeDocument/2006/relationships/diagramColors" Target="../diagrams/colors103.xml"/><Relationship Id="rId10" Type="http://schemas.openxmlformats.org/officeDocument/2006/relationships/image" Target="../media/image251.jpeg"/><Relationship Id="rId4" Type="http://schemas.openxmlformats.org/officeDocument/2006/relationships/diagramQuickStyle" Target="../diagrams/quickStyle103.xml"/><Relationship Id="rId9" Type="http://schemas.openxmlformats.org/officeDocument/2006/relationships/image" Target="../media/image250.jpeg"/></Relationships>
</file>

<file path=ppt/slides/_rels/slide91.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diagramLayout" Target="../diagrams/layout104.xml"/><Relationship Id="rId7" Type="http://schemas.openxmlformats.org/officeDocument/2006/relationships/image" Target="../media/image225.jpeg"/><Relationship Id="rId12" Type="http://schemas.openxmlformats.org/officeDocument/2006/relationships/image" Target="../media/image256.jpeg"/><Relationship Id="rId2" Type="http://schemas.openxmlformats.org/officeDocument/2006/relationships/diagramData" Target="../diagrams/data104.xml"/><Relationship Id="rId1" Type="http://schemas.openxmlformats.org/officeDocument/2006/relationships/slideLayout" Target="../slideLayouts/slideLayout2.xml"/><Relationship Id="rId6" Type="http://schemas.microsoft.com/office/2007/relationships/diagramDrawing" Target="../diagrams/drawing104.xml"/><Relationship Id="rId11" Type="http://schemas.openxmlformats.org/officeDocument/2006/relationships/image" Target="../media/image255.jpeg"/><Relationship Id="rId5" Type="http://schemas.openxmlformats.org/officeDocument/2006/relationships/diagramColors" Target="../diagrams/colors104.xml"/><Relationship Id="rId10" Type="http://schemas.openxmlformats.org/officeDocument/2006/relationships/image" Target="../media/image254.jpeg"/><Relationship Id="rId4" Type="http://schemas.openxmlformats.org/officeDocument/2006/relationships/diagramQuickStyle" Target="../diagrams/quickStyle104.xml"/><Relationship Id="rId9" Type="http://schemas.openxmlformats.org/officeDocument/2006/relationships/image" Target="../media/image253.jpeg"/></Relationships>
</file>

<file path=ppt/slides/_rels/slide92.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diagramLayout" Target="../diagrams/layout105.xml"/><Relationship Id="rId7" Type="http://schemas.openxmlformats.org/officeDocument/2006/relationships/image" Target="../media/image225.jpeg"/><Relationship Id="rId2" Type="http://schemas.openxmlformats.org/officeDocument/2006/relationships/diagramData" Target="../diagrams/data105.xml"/><Relationship Id="rId1" Type="http://schemas.openxmlformats.org/officeDocument/2006/relationships/slideLayout" Target="../slideLayouts/slideLayout2.xml"/><Relationship Id="rId6" Type="http://schemas.microsoft.com/office/2007/relationships/diagramDrawing" Target="../diagrams/drawing105.xml"/><Relationship Id="rId11" Type="http://schemas.openxmlformats.org/officeDocument/2006/relationships/image" Target="../media/image259.jpeg"/><Relationship Id="rId5" Type="http://schemas.openxmlformats.org/officeDocument/2006/relationships/diagramColors" Target="../diagrams/colors105.xml"/><Relationship Id="rId10" Type="http://schemas.openxmlformats.org/officeDocument/2006/relationships/image" Target="../media/image258.jpeg"/><Relationship Id="rId4" Type="http://schemas.openxmlformats.org/officeDocument/2006/relationships/diagramQuickStyle" Target="../diagrams/quickStyle105.xml"/><Relationship Id="rId9" Type="http://schemas.openxmlformats.org/officeDocument/2006/relationships/image" Target="../media/image257.jpeg"/></Relationships>
</file>

<file path=ppt/slides/_rels/slide93.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diagramLayout" Target="../diagrams/layout106.xml"/><Relationship Id="rId7" Type="http://schemas.openxmlformats.org/officeDocument/2006/relationships/image" Target="../media/image225.jpeg"/><Relationship Id="rId2" Type="http://schemas.openxmlformats.org/officeDocument/2006/relationships/diagramData" Target="../diagrams/data106.xml"/><Relationship Id="rId1" Type="http://schemas.openxmlformats.org/officeDocument/2006/relationships/slideLayout" Target="../slideLayouts/slideLayout2.xml"/><Relationship Id="rId6" Type="http://schemas.microsoft.com/office/2007/relationships/diagramDrawing" Target="../diagrams/drawing106.xml"/><Relationship Id="rId11" Type="http://schemas.openxmlformats.org/officeDocument/2006/relationships/image" Target="../media/image259.jpeg"/><Relationship Id="rId5" Type="http://schemas.openxmlformats.org/officeDocument/2006/relationships/diagramColors" Target="../diagrams/colors106.xml"/><Relationship Id="rId10" Type="http://schemas.openxmlformats.org/officeDocument/2006/relationships/image" Target="../media/image258.jpeg"/><Relationship Id="rId4" Type="http://schemas.openxmlformats.org/officeDocument/2006/relationships/diagramQuickStyle" Target="../diagrams/quickStyle106.xml"/><Relationship Id="rId9" Type="http://schemas.openxmlformats.org/officeDocument/2006/relationships/image" Target="../media/image257.jpeg"/></Relationships>
</file>

<file path=ppt/slides/_rels/slide94.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eg"/><Relationship Id="rId1" Type="http://schemas.openxmlformats.org/officeDocument/2006/relationships/slideLayout" Target="../slideLayouts/slideLayout2.xml"/><Relationship Id="rId5" Type="http://schemas.openxmlformats.org/officeDocument/2006/relationships/image" Target="../media/image263.jpeg"/><Relationship Id="rId4" Type="http://schemas.openxmlformats.org/officeDocument/2006/relationships/image" Target="../media/image262.jpeg"/></Relationships>
</file>

<file path=ppt/slides/_rels/slide95.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diagramLayout" Target="../diagrams/layout107.xml"/><Relationship Id="rId7" Type="http://schemas.openxmlformats.org/officeDocument/2006/relationships/image" Target="../media/image264.jpeg"/><Relationship Id="rId2" Type="http://schemas.openxmlformats.org/officeDocument/2006/relationships/diagramData" Target="../diagrams/data107.xml"/><Relationship Id="rId1" Type="http://schemas.openxmlformats.org/officeDocument/2006/relationships/slideLayout" Target="../slideLayouts/slideLayout2.xml"/><Relationship Id="rId6" Type="http://schemas.microsoft.com/office/2007/relationships/diagramDrawing" Target="../diagrams/drawing107.xml"/><Relationship Id="rId5" Type="http://schemas.openxmlformats.org/officeDocument/2006/relationships/diagramColors" Target="../diagrams/colors107.xml"/><Relationship Id="rId4" Type="http://schemas.openxmlformats.org/officeDocument/2006/relationships/diagramQuickStyle" Target="../diagrams/quickStyle107.xml"/></Relationships>
</file>

<file path=ppt/slides/_rels/slide96.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diagramLayout" Target="../diagrams/layout108.xml"/><Relationship Id="rId7" Type="http://schemas.openxmlformats.org/officeDocument/2006/relationships/image" Target="../media/image264.jpeg"/><Relationship Id="rId2" Type="http://schemas.openxmlformats.org/officeDocument/2006/relationships/diagramData" Target="../diagrams/data108.xml"/><Relationship Id="rId1" Type="http://schemas.openxmlformats.org/officeDocument/2006/relationships/slideLayout" Target="../slideLayouts/slideLayout2.xml"/><Relationship Id="rId6" Type="http://schemas.microsoft.com/office/2007/relationships/diagramDrawing" Target="../diagrams/drawing108.xml"/><Relationship Id="rId5" Type="http://schemas.openxmlformats.org/officeDocument/2006/relationships/diagramColors" Target="../diagrams/colors108.xml"/><Relationship Id="rId4" Type="http://schemas.openxmlformats.org/officeDocument/2006/relationships/diagramQuickStyle" Target="../diagrams/quickStyle108.xml"/></Relationships>
</file>

<file path=ppt/slides/_rels/slide97.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diagramLayout" Target="../diagrams/layout109.xml"/><Relationship Id="rId7" Type="http://schemas.openxmlformats.org/officeDocument/2006/relationships/image" Target="../media/image264.jpeg"/><Relationship Id="rId2" Type="http://schemas.openxmlformats.org/officeDocument/2006/relationships/diagramData" Target="../diagrams/data109.xml"/><Relationship Id="rId1" Type="http://schemas.openxmlformats.org/officeDocument/2006/relationships/slideLayout" Target="../slideLayouts/slideLayout2.xml"/><Relationship Id="rId6" Type="http://schemas.microsoft.com/office/2007/relationships/diagramDrawing" Target="../diagrams/drawing109.xml"/><Relationship Id="rId5" Type="http://schemas.openxmlformats.org/officeDocument/2006/relationships/diagramColors" Target="../diagrams/colors109.xml"/><Relationship Id="rId4" Type="http://schemas.openxmlformats.org/officeDocument/2006/relationships/diagramQuickStyle" Target="../diagrams/quickStyle109.xml"/></Relationships>
</file>

<file path=ppt/slides/_rels/slide98.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266.jpeg"/><Relationship Id="rId1" Type="http://schemas.openxmlformats.org/officeDocument/2006/relationships/slideLayout" Target="../slideLayouts/slideLayout2.xml"/><Relationship Id="rId4" Type="http://schemas.openxmlformats.org/officeDocument/2006/relationships/image" Target="../media/image268.png"/></Relationships>
</file>

<file path=ppt/slides/_rels/slide99.xml.rels><?xml version="1.0" encoding="UTF-8" standalone="yes"?>
<Relationships xmlns="http://schemas.openxmlformats.org/package/2006/relationships"><Relationship Id="rId8" Type="http://schemas.openxmlformats.org/officeDocument/2006/relationships/image" Target="../media/image270.jpeg"/><Relationship Id="rId13" Type="http://schemas.openxmlformats.org/officeDocument/2006/relationships/image" Target="../media/image275.jpeg"/><Relationship Id="rId3" Type="http://schemas.openxmlformats.org/officeDocument/2006/relationships/diagramLayout" Target="../diagrams/layout110.xml"/><Relationship Id="rId7" Type="http://schemas.openxmlformats.org/officeDocument/2006/relationships/image" Target="../media/image269.jpeg"/><Relationship Id="rId12" Type="http://schemas.openxmlformats.org/officeDocument/2006/relationships/image" Target="../media/image274.jpeg"/><Relationship Id="rId2" Type="http://schemas.openxmlformats.org/officeDocument/2006/relationships/diagramData" Target="../diagrams/data110.xml"/><Relationship Id="rId1" Type="http://schemas.openxmlformats.org/officeDocument/2006/relationships/slideLayout" Target="../slideLayouts/slideLayout2.xml"/><Relationship Id="rId6" Type="http://schemas.microsoft.com/office/2007/relationships/diagramDrawing" Target="../diagrams/drawing110.xml"/><Relationship Id="rId11" Type="http://schemas.openxmlformats.org/officeDocument/2006/relationships/image" Target="../media/image273.jpeg"/><Relationship Id="rId5" Type="http://schemas.openxmlformats.org/officeDocument/2006/relationships/diagramColors" Target="../diagrams/colors110.xml"/><Relationship Id="rId15" Type="http://schemas.openxmlformats.org/officeDocument/2006/relationships/image" Target="../media/image277.jpeg"/><Relationship Id="rId10" Type="http://schemas.openxmlformats.org/officeDocument/2006/relationships/image" Target="../media/image272.jpeg"/><Relationship Id="rId4" Type="http://schemas.openxmlformats.org/officeDocument/2006/relationships/diagramQuickStyle" Target="../diagrams/quickStyle110.xml"/><Relationship Id="rId9" Type="http://schemas.openxmlformats.org/officeDocument/2006/relationships/image" Target="../media/image271.jpeg"/><Relationship Id="rId14" Type="http://schemas.openxmlformats.org/officeDocument/2006/relationships/image" Target="../media/image276.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4" descr="C:\Users\and\Desktop\000[yazd.jpg"/>
          <p:cNvPicPr>
            <a:picLocks noChangeAspect="1" noChangeArrowheads="1"/>
          </p:cNvPicPr>
          <p:nvPr/>
        </p:nvPicPr>
        <p:blipFill>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2667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C:\Users\and\Desktop\000[yazd.jpg"/>
          <p:cNvPicPr>
            <a:picLocks noChangeAspect="1" noChangeArrowheads="1"/>
          </p:cNvPicPr>
          <p:nvPr/>
        </p:nvPicPr>
        <p:blipFill>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0800000">
            <a:off x="-25400" y="4191000"/>
            <a:ext cx="9144000" cy="2667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H="1">
            <a:off x="2895600" y="2895600"/>
            <a:ext cx="6248400"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895600" y="3352800"/>
            <a:ext cx="6248400"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895600" y="3200400"/>
            <a:ext cx="6248400"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895600" y="3505200"/>
            <a:ext cx="6248400"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895600" y="3657600"/>
            <a:ext cx="6248400"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895600" y="3810000"/>
            <a:ext cx="6248400"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895600" y="3962400"/>
            <a:ext cx="6248400"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2400" y="2562761"/>
            <a:ext cx="2473754" cy="1323439"/>
          </a:xfrm>
          <a:prstGeom prst="rect">
            <a:avLst/>
          </a:prstGeom>
          <a:noFill/>
        </p:spPr>
        <p:txBody>
          <a:bodyPr wrap="none" rtlCol="0" anchor="ctr">
            <a:spAutoFit/>
          </a:bodyPr>
          <a:lstStyle/>
          <a:p>
            <a:r>
              <a:rPr lang="en-US" sz="8000" dirty="0" smtClean="0">
                <a:solidFill>
                  <a:srgbClr val="B8A382"/>
                </a:solidFill>
                <a:latin typeface="28 Days Later" pitchFamily="34" charset="0"/>
              </a:rPr>
              <a:t>YAZD</a:t>
            </a:r>
            <a:endParaRPr lang="en-US" sz="8000" dirty="0">
              <a:solidFill>
                <a:srgbClr val="B8A382"/>
              </a:solidFill>
              <a:latin typeface="28 Days Later" pitchFamily="34" charset="0"/>
            </a:endParaRPr>
          </a:p>
        </p:txBody>
      </p:sp>
      <p:sp>
        <p:nvSpPr>
          <p:cNvPr id="8" name="Rectangle 7"/>
          <p:cNvSpPr/>
          <p:nvPr/>
        </p:nvSpPr>
        <p:spPr>
          <a:xfrm>
            <a:off x="309563" y="3733800"/>
            <a:ext cx="2282997" cy="307777"/>
          </a:xfrm>
          <a:prstGeom prst="rect">
            <a:avLst/>
          </a:prstGeom>
        </p:spPr>
        <p:txBody>
          <a:bodyPr wrap="none">
            <a:spAutoFit/>
          </a:bodyPr>
          <a:lstStyle/>
          <a:p>
            <a:r>
              <a:rPr lang="en-US" sz="1400" dirty="0">
                <a:solidFill>
                  <a:srgbClr val="C9B99F"/>
                </a:solidFill>
                <a:latin typeface="28 Days Later" pitchFamily="34" charset="0"/>
              </a:rPr>
              <a:t>The climate is warm and dry</a:t>
            </a:r>
          </a:p>
        </p:txBody>
      </p:sp>
      <p:cxnSp>
        <p:nvCxnSpPr>
          <p:cNvPr id="19" name="Straight Connector 18"/>
          <p:cNvCxnSpPr/>
          <p:nvPr/>
        </p:nvCxnSpPr>
        <p:spPr>
          <a:xfrm flipH="1">
            <a:off x="2895600" y="3048000"/>
            <a:ext cx="6248400"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2083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6781800" cy="838200"/>
          </a:xfrm>
        </p:spPr>
        <p:txBody>
          <a:bodyPr>
            <a:normAutofit/>
          </a:bodyPr>
          <a:lstStyle/>
          <a:p>
            <a:pPr algn="r"/>
            <a:r>
              <a:rPr lang="fa-IR" sz="2800" dirty="0" smtClean="0">
                <a:solidFill>
                  <a:srgbClr val="C00000"/>
                </a:solidFill>
                <a:latin typeface="Adobe Arabic" pitchFamily="18" charset="-78"/>
                <a:cs typeface="B Zar" pitchFamily="2" charset="-78"/>
              </a:rPr>
              <a:t>2-4- </a:t>
            </a:r>
            <a:r>
              <a:rPr lang="fa-IR" sz="3200" b="1" dirty="0" smtClean="0">
                <a:solidFill>
                  <a:srgbClr val="C00000"/>
                </a:solidFill>
                <a:latin typeface="Adobe Arabic" pitchFamily="18" charset="-78"/>
                <a:cs typeface="Adobe Arabic" pitchFamily="18" charset="-78"/>
              </a:rPr>
              <a:t>ویژگی های اقلیمی و آب و هوایی:</a:t>
            </a:r>
            <a:endParaRPr lang="en-US" sz="3200" dirty="0">
              <a:solidFill>
                <a:srgbClr val="C00000"/>
              </a:solidFill>
            </a:endParaRPr>
          </a:p>
        </p:txBody>
      </p:sp>
      <p:cxnSp>
        <p:nvCxnSpPr>
          <p:cNvPr id="5" name="Straight Connector 4"/>
          <p:cNvCxnSpPr/>
          <p:nvPr/>
        </p:nvCxnSpPr>
        <p:spPr>
          <a:xfrm>
            <a:off x="15240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458795053"/>
              </p:ext>
            </p:extLst>
          </p:nvPr>
        </p:nvGraphicFramePr>
        <p:xfrm>
          <a:off x="-1633"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descr="C:\Users\and\Desktop\Weath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681" y="3758483"/>
            <a:ext cx="1096719" cy="107045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1" name="Picture 3" descr="C:\Users\and\Desktop\climate-varition-factors.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681" y="5053883"/>
            <a:ext cx="1096719" cy="584917"/>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10" name="Diagram 9"/>
          <p:cNvGraphicFramePr/>
          <p:nvPr>
            <p:extLst>
              <p:ext uri="{D42A27DB-BD31-4B8C-83A1-F6EECF244321}">
                <p14:modId xmlns:p14="http://schemas.microsoft.com/office/powerpoint/2010/main" val="444365768"/>
              </p:ext>
            </p:extLst>
          </p:nvPr>
        </p:nvGraphicFramePr>
        <p:xfrm>
          <a:off x="1257300" y="533400"/>
          <a:ext cx="3086100" cy="20574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Rectangle 5"/>
          <p:cNvSpPr/>
          <p:nvPr/>
        </p:nvSpPr>
        <p:spPr>
          <a:xfrm>
            <a:off x="3733800" y="1249740"/>
            <a:ext cx="4572000" cy="1569660"/>
          </a:xfrm>
          <a:prstGeom prst="rect">
            <a:avLst/>
          </a:prstGeom>
        </p:spPr>
        <p:txBody>
          <a:bodyPr>
            <a:spAutoFit/>
          </a:bodyPr>
          <a:lstStyle/>
          <a:p>
            <a:pPr algn="just" rtl="1"/>
            <a:r>
              <a:rPr lang="fa-IR" sz="2400" b="1" dirty="0">
                <a:latin typeface="Adobe Arabic" pitchFamily="18" charset="-78"/>
                <a:cs typeface="Adobe Arabic" pitchFamily="18" charset="-78"/>
              </a:rPr>
              <a:t>یزد، دارای آب و هوای اقلیمی ـ گرم و خشک و بیابانی است و نوسان دما در تابستان و زمستان و حتی در شب و روز بالا و متغیر است و این از ویژگیهای آب و هوایی منطقه به شمار می‌رود.</a:t>
            </a:r>
          </a:p>
        </p:txBody>
      </p:sp>
      <p:pic>
        <p:nvPicPr>
          <p:cNvPr id="12" name="Picture 3" descr="C:\Users\and\Desktop\iran.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09800" y="2743200"/>
            <a:ext cx="1676400" cy="1550508"/>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Oval 12"/>
          <p:cNvSpPr/>
          <p:nvPr/>
        </p:nvSpPr>
        <p:spPr>
          <a:xfrm>
            <a:off x="2982880" y="3476520"/>
            <a:ext cx="141319" cy="141319"/>
          </a:xfrm>
          <a:prstGeom prst="ellipse">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nd\Desktop\IranComprehensiveYazd.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09508" y="4412469"/>
            <a:ext cx="2210092" cy="1683529"/>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5" name="Oval 14"/>
          <p:cNvSpPr/>
          <p:nvPr/>
        </p:nvSpPr>
        <p:spPr>
          <a:xfrm>
            <a:off x="3155526" y="5206406"/>
            <a:ext cx="395846" cy="3958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3428708" y="5593785"/>
            <a:ext cx="607529" cy="38946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193943" y="5593785"/>
            <a:ext cx="153669"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3" descr="C:\Users\and\Desktop\World-map-2004-cia-factbook-large-1.7m-whitespace-removed.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836098" y="4412470"/>
            <a:ext cx="3317302" cy="1683530"/>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9" name="Oval 18"/>
          <p:cNvSpPr/>
          <p:nvPr/>
        </p:nvSpPr>
        <p:spPr>
          <a:xfrm>
            <a:off x="7122098" y="4687852"/>
            <a:ext cx="264768" cy="26476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26826" y="3429000"/>
            <a:ext cx="3978974" cy="461665"/>
          </a:xfrm>
          <a:prstGeom prst="rect">
            <a:avLst/>
          </a:prstGeom>
        </p:spPr>
        <p:txBody>
          <a:bodyPr wrap="none">
            <a:spAutoFit/>
          </a:bodyPr>
          <a:lstStyle/>
          <a:p>
            <a:pPr algn="r" rtl="1"/>
            <a:r>
              <a:rPr lang="fa-IR" sz="2400" b="1" dirty="0">
                <a:solidFill>
                  <a:srgbClr val="996600"/>
                </a:solidFill>
                <a:latin typeface="Adobe Arabic" pitchFamily="18" charset="-78"/>
                <a:cs typeface="Adobe Arabic" pitchFamily="18" charset="-78"/>
              </a:rPr>
              <a:t>اقليم‌ استان‌ يزد به‌ دو علت‌ اساسی‌ خشك‌ است‌:</a:t>
            </a:r>
            <a:endParaRPr lang="en-US" sz="2400" dirty="0">
              <a:solidFill>
                <a:srgbClr val="996600"/>
              </a:solidFill>
            </a:endParaRPr>
          </a:p>
        </p:txBody>
      </p:sp>
      <p:sp>
        <p:nvSpPr>
          <p:cNvPr id="20" name="TextBox 19"/>
          <p:cNvSpPr txBox="1"/>
          <p:nvPr/>
        </p:nvSpPr>
        <p:spPr>
          <a:xfrm>
            <a:off x="1371600" y="6258580"/>
            <a:ext cx="3852017" cy="523220"/>
          </a:xfrm>
          <a:prstGeom prst="rect">
            <a:avLst/>
          </a:prstGeom>
          <a:noFill/>
        </p:spPr>
        <p:txBody>
          <a:bodyPr wrap="none" rtlCol="0">
            <a:spAutoFit/>
          </a:bodyPr>
          <a:lstStyle/>
          <a:p>
            <a:pPr algn="r" rtl="1"/>
            <a:r>
              <a:rPr lang="en-US" sz="1400" dirty="0" smtClean="0">
                <a:latin typeface="Calibri" pitchFamily="34" charset="0"/>
                <a:cs typeface="B Nazanin" pitchFamily="2" charset="-78"/>
              </a:rPr>
              <a:t>1- http</a:t>
            </a:r>
            <a:r>
              <a:rPr lang="en-US" sz="1400" dirty="0">
                <a:latin typeface="Calibri" pitchFamily="34" charset="0"/>
                <a:cs typeface="B Nazanin" pitchFamily="2" charset="-78"/>
              </a:rPr>
              <a:t>://</a:t>
            </a:r>
            <a:r>
              <a:rPr lang="en-US" sz="1400" dirty="0" smtClean="0">
                <a:latin typeface="Calibri" pitchFamily="34" charset="0"/>
                <a:cs typeface="B Nazanin" pitchFamily="2" charset="-78"/>
              </a:rPr>
              <a:t>www.havairan.com/weather/Yazd/Yazd</a:t>
            </a:r>
            <a:endParaRPr lang="fa-IR" sz="1400" dirty="0" smtClean="0">
              <a:latin typeface="Calibri" pitchFamily="34" charset="0"/>
              <a:cs typeface="B Nazanin" pitchFamily="2" charset="-78"/>
            </a:endParaRPr>
          </a:p>
          <a:p>
            <a:pPr algn="r" rtl="1"/>
            <a:r>
              <a:rPr lang="fa-IR" sz="1400" b="1" dirty="0" smtClean="0">
                <a:latin typeface="Calibri" pitchFamily="34" charset="0"/>
                <a:cs typeface="B Nazanin" pitchFamily="2" charset="-78"/>
              </a:rPr>
              <a:t>1- اقلیم و معماری، کسمایی</a:t>
            </a:r>
            <a:endParaRPr lang="en-US" sz="1400" b="1" dirty="0">
              <a:latin typeface="Calibri" pitchFamily="34" charset="0"/>
              <a:cs typeface="B Nazanin" pitchFamily="2" charset="-78"/>
            </a:endParaRPr>
          </a:p>
        </p:txBody>
      </p:sp>
    </p:spTree>
    <p:extLst>
      <p:ext uri="{BB962C8B-B14F-4D97-AF65-F5344CB8AC3E}">
        <p14:creationId xmlns:p14="http://schemas.microsoft.com/office/powerpoint/2010/main" val="33200959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908961279"/>
              </p:ext>
            </p:extLst>
          </p:nvPr>
        </p:nvGraphicFramePr>
        <p:xfrm>
          <a:off x="74567" y="7359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E:\Project\Arshad\Tarh 1\New folder (2)\پلرک علم و فناوری یزد\eghbal pic\golnar\IMG_013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3505200"/>
            <a:ext cx="1332953" cy="1000125"/>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4" descr="E:\Project\Arshad\Tarh 1\New folder (2)\پلرک علم و فناوری یزد\eghbal pic\golnar\image_galle7r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4648200"/>
            <a:ext cx="1319975" cy="9906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Rectangle 6"/>
          <p:cNvSpPr/>
          <p:nvPr/>
        </p:nvSpPr>
        <p:spPr>
          <a:xfrm>
            <a:off x="4540884" y="619780"/>
            <a:ext cx="3841116" cy="523220"/>
          </a:xfrm>
          <a:prstGeom prst="rect">
            <a:avLst/>
          </a:prstGeom>
        </p:spPr>
        <p:txBody>
          <a:bodyPr wrap="none">
            <a:spAutoFit/>
          </a:bodyPr>
          <a:lstStyle/>
          <a:p>
            <a:pPr algn="just" rtl="1"/>
            <a:r>
              <a:rPr lang="fa-IR" sz="2800" dirty="0" smtClean="0">
                <a:solidFill>
                  <a:srgbClr val="C00000"/>
                </a:solidFill>
                <a:latin typeface="Adobe Arabic" pitchFamily="18" charset="-78"/>
                <a:cs typeface="B Zar" pitchFamily="2" charset="-78"/>
              </a:rPr>
              <a:t>6-2-    </a:t>
            </a:r>
            <a:r>
              <a:rPr lang="fa-IR" sz="2800" b="1" dirty="0" smtClean="0">
                <a:solidFill>
                  <a:srgbClr val="C00000"/>
                </a:solidFill>
                <a:latin typeface="Adobe Arabic" pitchFamily="18" charset="-78"/>
                <a:cs typeface="Adobe Arabic" pitchFamily="18" charset="-78"/>
              </a:rPr>
              <a:t>دسترسی ها و امکانات سایت:</a:t>
            </a:r>
            <a:endParaRPr lang="fa-IR" sz="2800" b="1" dirty="0">
              <a:solidFill>
                <a:srgbClr val="C00000"/>
              </a:solidFill>
              <a:latin typeface="Adobe Arabic" pitchFamily="18" charset="-78"/>
              <a:cs typeface="Adobe Arabic" pitchFamily="18" charset="-78"/>
            </a:endParaRPr>
          </a:p>
        </p:txBody>
      </p:sp>
      <p:pic>
        <p:nvPicPr>
          <p:cNvPr id="2050" name="Picture 2" descr="E:\Project\Arshad\Tarh 1\پلرک علم و فناوری یزد\maps\bas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29000" y="1295400"/>
            <a:ext cx="4844321" cy="3462933"/>
          </a:xfrm>
          <a:prstGeom prst="rect">
            <a:avLst/>
          </a:prstGeom>
          <a:solidFill>
            <a:srgbClr val="FFFFFF">
              <a:shade val="85000"/>
            </a:srgbClr>
          </a:solidFill>
          <a:ln w="28575" cap="sq">
            <a:solidFill>
              <a:srgbClr val="9966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3" name="Straight Connector 2"/>
          <p:cNvCxnSpPr/>
          <p:nvPr/>
        </p:nvCxnSpPr>
        <p:spPr>
          <a:xfrm flipH="1" flipV="1">
            <a:off x="6002134" y="2036266"/>
            <a:ext cx="304800" cy="192613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6075021" y="4024972"/>
            <a:ext cx="430260" cy="42703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H="1">
            <a:off x="4666937" y="4276725"/>
            <a:ext cx="1398540" cy="457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656466" y="2971800"/>
            <a:ext cx="439534" cy="1371600"/>
          </a:xfrm>
          <a:prstGeom prst="line">
            <a:avLst/>
          </a:prstGeom>
          <a:ln w="3810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553199" y="3962400"/>
            <a:ext cx="1720122" cy="2047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Plus 22"/>
          <p:cNvSpPr/>
          <p:nvPr/>
        </p:nvSpPr>
        <p:spPr>
          <a:xfrm rot="21008818">
            <a:off x="5612206" y="1598198"/>
            <a:ext cx="759211" cy="645212"/>
          </a:xfrm>
          <a:prstGeom prst="mathPlus">
            <a:avLst/>
          </a:prstGeom>
          <a:solidFill>
            <a:srgbClr val="FFC0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H="1">
            <a:off x="5583578" y="3351918"/>
            <a:ext cx="3136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5050179" y="2895600"/>
            <a:ext cx="190500" cy="3247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5050179" y="2514600"/>
            <a:ext cx="3810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431179" y="2514600"/>
            <a:ext cx="5919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12790" y="2514600"/>
            <a:ext cx="8321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897212" y="2895600"/>
            <a:ext cx="198788"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5240679" y="3220337"/>
            <a:ext cx="342900" cy="132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5240679" y="3019271"/>
            <a:ext cx="228600" cy="2010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469279" y="3019271"/>
            <a:ext cx="527327" cy="1005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8" name="Straight Connector 2057"/>
          <p:cNvCxnSpPr/>
          <p:nvPr/>
        </p:nvCxnSpPr>
        <p:spPr>
          <a:xfrm flipH="1">
            <a:off x="5833436" y="3111910"/>
            <a:ext cx="127550" cy="23299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5769662" y="3111435"/>
            <a:ext cx="127550" cy="23299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5705887" y="3103839"/>
            <a:ext cx="127550" cy="23299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5642112" y="3103839"/>
            <a:ext cx="127550" cy="23299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5583579" y="3080719"/>
            <a:ext cx="127550" cy="23299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5519804" y="3076431"/>
            <a:ext cx="127550" cy="23299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5461815" y="3053572"/>
            <a:ext cx="127550" cy="23299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5404855" y="3033149"/>
            <a:ext cx="127550" cy="23299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5323863" y="3050797"/>
            <a:ext cx="107316" cy="205442"/>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5794512" y="3111910"/>
            <a:ext cx="127550" cy="23299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5730737" y="3115187"/>
            <a:ext cx="127550" cy="23299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5677445" y="3103839"/>
            <a:ext cx="127550" cy="23299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5612845" y="3094122"/>
            <a:ext cx="127550" cy="23299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5549070" y="3076431"/>
            <a:ext cx="127550" cy="23299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486143" y="3063694"/>
            <a:ext cx="127550" cy="23299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5431179" y="3050797"/>
            <a:ext cx="127550" cy="23299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5358593" y="3026636"/>
            <a:ext cx="127550" cy="23299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5284579" y="3115187"/>
            <a:ext cx="74014" cy="121115"/>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5858287" y="3107514"/>
            <a:ext cx="127550" cy="23299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3505200" y="2036266"/>
            <a:ext cx="2179708" cy="859334"/>
          </a:xfrm>
          <a:prstGeom prst="line">
            <a:avLst/>
          </a:prstGeom>
          <a:ln w="571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6290151" y="1313213"/>
            <a:ext cx="491649" cy="457200"/>
          </a:xfrm>
          <a:prstGeom prst="line">
            <a:avLst/>
          </a:prstGeom>
          <a:ln w="571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065" name="Straight Connector 2064"/>
          <p:cNvCxnSpPr/>
          <p:nvPr/>
        </p:nvCxnSpPr>
        <p:spPr>
          <a:xfrm flipH="1">
            <a:off x="7500079" y="5029200"/>
            <a:ext cx="6533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7500079" y="5334000"/>
            <a:ext cx="653321"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7500079" y="5638800"/>
            <a:ext cx="653321" cy="0"/>
          </a:xfrm>
          <a:prstGeom prst="line">
            <a:avLst/>
          </a:prstGeom>
          <a:ln w="5715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7500079" y="5943600"/>
            <a:ext cx="653321" cy="0"/>
          </a:xfrm>
          <a:prstGeom prst="line">
            <a:avLst/>
          </a:prstGeom>
          <a:ln w="5715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066" name="Oval 2065"/>
          <p:cNvSpPr/>
          <p:nvPr/>
        </p:nvSpPr>
        <p:spPr>
          <a:xfrm>
            <a:off x="5262253" y="4914265"/>
            <a:ext cx="304800" cy="3048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7" name="Plus 2066"/>
          <p:cNvSpPr/>
          <p:nvPr/>
        </p:nvSpPr>
        <p:spPr>
          <a:xfrm>
            <a:off x="5190506" y="5279130"/>
            <a:ext cx="448294" cy="448294"/>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Rounded Rectangle 2067"/>
          <p:cNvSpPr/>
          <p:nvPr/>
        </p:nvSpPr>
        <p:spPr>
          <a:xfrm>
            <a:off x="5206436" y="5791200"/>
            <a:ext cx="376547" cy="304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70" name="Straight Connector 2069"/>
          <p:cNvCxnSpPr/>
          <p:nvPr/>
        </p:nvCxnSpPr>
        <p:spPr>
          <a:xfrm>
            <a:off x="5553140" y="5791200"/>
            <a:ext cx="0" cy="3048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5485846" y="5791200"/>
            <a:ext cx="0" cy="3048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409646" y="5791200"/>
            <a:ext cx="0" cy="3048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5333446" y="5791200"/>
            <a:ext cx="0" cy="3048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5257246" y="5791200"/>
            <a:ext cx="0" cy="3048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2071" name="TextBox 2070"/>
          <p:cNvSpPr txBox="1"/>
          <p:nvPr/>
        </p:nvSpPr>
        <p:spPr>
          <a:xfrm>
            <a:off x="6248400" y="5164723"/>
            <a:ext cx="1197764" cy="338554"/>
          </a:xfrm>
          <a:prstGeom prst="rect">
            <a:avLst/>
          </a:prstGeom>
          <a:noFill/>
        </p:spPr>
        <p:txBody>
          <a:bodyPr wrap="none" rtlCol="0">
            <a:spAutoFit/>
          </a:bodyPr>
          <a:lstStyle/>
          <a:p>
            <a:r>
              <a:rPr lang="fa-IR" sz="1600" b="1" dirty="0" smtClean="0">
                <a:cs typeface="B Nazanin" pitchFamily="2" charset="-78"/>
              </a:rPr>
              <a:t>خیابان مطهری</a:t>
            </a:r>
            <a:endParaRPr lang="en-US" sz="1600" b="1" dirty="0">
              <a:cs typeface="B Nazanin" pitchFamily="2" charset="-78"/>
            </a:endParaRPr>
          </a:p>
        </p:txBody>
      </p:sp>
      <p:sp>
        <p:nvSpPr>
          <p:cNvPr id="116" name="TextBox 115"/>
          <p:cNvSpPr txBox="1"/>
          <p:nvPr/>
        </p:nvSpPr>
        <p:spPr>
          <a:xfrm>
            <a:off x="6438895" y="5469523"/>
            <a:ext cx="952505" cy="338554"/>
          </a:xfrm>
          <a:prstGeom prst="rect">
            <a:avLst/>
          </a:prstGeom>
          <a:noFill/>
        </p:spPr>
        <p:txBody>
          <a:bodyPr wrap="none" rtlCol="0">
            <a:spAutoFit/>
          </a:bodyPr>
          <a:lstStyle/>
          <a:p>
            <a:r>
              <a:rPr lang="fa-IR" sz="1600" b="1" dirty="0" smtClean="0">
                <a:cs typeface="B Nazanin" pitchFamily="2" charset="-78"/>
              </a:rPr>
              <a:t>بلوار پاکزاد</a:t>
            </a:r>
            <a:endParaRPr lang="en-US" sz="1600" b="1" dirty="0">
              <a:cs typeface="B Nazanin" pitchFamily="2" charset="-78"/>
            </a:endParaRPr>
          </a:p>
        </p:txBody>
      </p:sp>
      <p:sp>
        <p:nvSpPr>
          <p:cNvPr id="117" name="TextBox 116"/>
          <p:cNvSpPr txBox="1"/>
          <p:nvPr/>
        </p:nvSpPr>
        <p:spPr>
          <a:xfrm>
            <a:off x="6324600" y="5757446"/>
            <a:ext cx="1098378" cy="338554"/>
          </a:xfrm>
          <a:prstGeom prst="rect">
            <a:avLst/>
          </a:prstGeom>
          <a:noFill/>
        </p:spPr>
        <p:txBody>
          <a:bodyPr wrap="none" rtlCol="0">
            <a:spAutoFit/>
          </a:bodyPr>
          <a:lstStyle/>
          <a:p>
            <a:r>
              <a:rPr lang="fa-IR" sz="1600" b="1" dirty="0" smtClean="0">
                <a:cs typeface="B Nazanin" pitchFamily="2" charset="-78"/>
              </a:rPr>
              <a:t>مجید حریری</a:t>
            </a:r>
            <a:endParaRPr lang="en-US" sz="1600" b="1" dirty="0">
              <a:cs typeface="B Nazanin" pitchFamily="2" charset="-78"/>
            </a:endParaRPr>
          </a:p>
        </p:txBody>
      </p:sp>
      <p:sp>
        <p:nvSpPr>
          <p:cNvPr id="118" name="TextBox 117"/>
          <p:cNvSpPr txBox="1"/>
          <p:nvPr/>
        </p:nvSpPr>
        <p:spPr>
          <a:xfrm>
            <a:off x="4125791" y="4919246"/>
            <a:ext cx="1064715" cy="338554"/>
          </a:xfrm>
          <a:prstGeom prst="rect">
            <a:avLst/>
          </a:prstGeom>
          <a:noFill/>
        </p:spPr>
        <p:txBody>
          <a:bodyPr wrap="none" rtlCol="0">
            <a:spAutoFit/>
          </a:bodyPr>
          <a:lstStyle/>
          <a:p>
            <a:r>
              <a:rPr lang="fa-IR" sz="1600" b="1" dirty="0" smtClean="0">
                <a:cs typeface="B Nazanin" pitchFamily="2" charset="-78"/>
              </a:rPr>
              <a:t>میدان آزادی</a:t>
            </a:r>
            <a:endParaRPr lang="en-US" sz="1600" b="1" dirty="0">
              <a:cs typeface="B Nazanin" pitchFamily="2" charset="-78"/>
            </a:endParaRPr>
          </a:p>
        </p:txBody>
      </p:sp>
      <p:sp>
        <p:nvSpPr>
          <p:cNvPr id="119" name="TextBox 118"/>
          <p:cNvSpPr txBox="1"/>
          <p:nvPr/>
        </p:nvSpPr>
        <p:spPr>
          <a:xfrm>
            <a:off x="3729246" y="5334000"/>
            <a:ext cx="1487908" cy="338554"/>
          </a:xfrm>
          <a:prstGeom prst="rect">
            <a:avLst/>
          </a:prstGeom>
          <a:noFill/>
        </p:spPr>
        <p:txBody>
          <a:bodyPr wrap="none" rtlCol="0">
            <a:spAutoFit/>
          </a:bodyPr>
          <a:lstStyle/>
          <a:p>
            <a:r>
              <a:rPr lang="fa-IR" sz="1600" b="1" dirty="0" smtClean="0">
                <a:cs typeface="B Nazanin" pitchFamily="2" charset="-78"/>
              </a:rPr>
              <a:t>چهار راه فرهنگیان</a:t>
            </a:r>
            <a:endParaRPr lang="en-US" sz="1600" b="1" dirty="0">
              <a:cs typeface="B Nazanin" pitchFamily="2" charset="-78"/>
            </a:endParaRPr>
          </a:p>
        </p:txBody>
      </p:sp>
      <p:sp>
        <p:nvSpPr>
          <p:cNvPr id="120" name="TextBox 119"/>
          <p:cNvSpPr txBox="1"/>
          <p:nvPr/>
        </p:nvSpPr>
        <p:spPr>
          <a:xfrm>
            <a:off x="3825138" y="5757446"/>
            <a:ext cx="1356462" cy="338554"/>
          </a:xfrm>
          <a:prstGeom prst="rect">
            <a:avLst/>
          </a:prstGeom>
          <a:noFill/>
        </p:spPr>
        <p:txBody>
          <a:bodyPr wrap="none" rtlCol="0">
            <a:spAutoFit/>
          </a:bodyPr>
          <a:lstStyle/>
          <a:p>
            <a:r>
              <a:rPr lang="fa-IR" sz="1600" b="1" dirty="0" smtClean="0">
                <a:cs typeface="B Nazanin" pitchFamily="2" charset="-78"/>
              </a:rPr>
              <a:t>سایت پیشنهادی</a:t>
            </a:r>
            <a:endParaRPr lang="en-US" sz="1600" b="1" dirty="0">
              <a:cs typeface="B Nazanin" pitchFamily="2" charset="-78"/>
            </a:endParaRPr>
          </a:p>
        </p:txBody>
      </p:sp>
      <p:sp>
        <p:nvSpPr>
          <p:cNvPr id="121" name="TextBox 120"/>
          <p:cNvSpPr txBox="1"/>
          <p:nvPr/>
        </p:nvSpPr>
        <p:spPr>
          <a:xfrm>
            <a:off x="6096000" y="4859923"/>
            <a:ext cx="1313180" cy="338554"/>
          </a:xfrm>
          <a:prstGeom prst="rect">
            <a:avLst/>
          </a:prstGeom>
          <a:noFill/>
        </p:spPr>
        <p:txBody>
          <a:bodyPr wrap="none" rtlCol="0">
            <a:spAutoFit/>
          </a:bodyPr>
          <a:lstStyle/>
          <a:p>
            <a:r>
              <a:rPr lang="fa-IR" sz="1600" b="1" dirty="0" smtClean="0">
                <a:cs typeface="B Nazanin" pitchFamily="2" charset="-78"/>
              </a:rPr>
              <a:t>فرخی - صدوقی</a:t>
            </a:r>
            <a:endParaRPr lang="en-US" sz="1600" b="1" dirty="0">
              <a:cs typeface="B Nazanin" pitchFamily="2" charset="-78"/>
            </a:endParaRPr>
          </a:p>
        </p:txBody>
      </p:sp>
      <p:pic>
        <p:nvPicPr>
          <p:cNvPr id="207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79433" y="1313213"/>
            <a:ext cx="1497167" cy="1201387"/>
          </a:xfrm>
          <a:prstGeom prst="rect">
            <a:avLst/>
          </a:prstGeom>
          <a:solidFill>
            <a:srgbClr val="FFFFFF">
              <a:shade val="85000"/>
            </a:srgbClr>
          </a:solidFill>
          <a:ln w="12700">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73"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67281" y="4859923"/>
            <a:ext cx="1521469" cy="1236077"/>
          </a:xfrm>
          <a:prstGeom prst="rect">
            <a:avLst/>
          </a:prstGeom>
          <a:solidFill>
            <a:srgbClr val="FFFFFF">
              <a:shade val="85000"/>
            </a:srgbClr>
          </a:solidFill>
          <a:ln w="12700">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2074" name="Table 2073"/>
          <p:cNvGraphicFramePr>
            <a:graphicFrameLocks noGrp="1"/>
          </p:cNvGraphicFramePr>
          <p:nvPr>
            <p:extLst>
              <p:ext uri="{D42A27DB-BD31-4B8C-83A1-F6EECF244321}">
                <p14:modId xmlns:p14="http://schemas.microsoft.com/office/powerpoint/2010/main" val="3552936528"/>
              </p:ext>
            </p:extLst>
          </p:nvPr>
        </p:nvGraphicFramePr>
        <p:xfrm>
          <a:off x="1793289" y="2612507"/>
          <a:ext cx="1483311" cy="2145824"/>
        </p:xfrm>
        <a:graphic>
          <a:graphicData uri="http://schemas.openxmlformats.org/drawingml/2006/table">
            <a:tbl>
              <a:tblPr firstRow="1" bandRow="1">
                <a:tableStyleId>{5940675A-B579-460E-94D1-54222C63F5DA}</a:tableStyleId>
              </a:tblPr>
              <a:tblGrid>
                <a:gridCol w="1483311"/>
              </a:tblGrid>
              <a:tr h="287642">
                <a:tc>
                  <a:txBody>
                    <a:bodyPr/>
                    <a:lstStyle/>
                    <a:p>
                      <a:pPr algn="r" rtl="1">
                        <a:lnSpc>
                          <a:spcPct val="100000"/>
                        </a:lnSpc>
                      </a:pPr>
                      <a:r>
                        <a:rPr lang="fa-IR" sz="1200" b="1" dirty="0" smtClean="0">
                          <a:solidFill>
                            <a:schemeClr val="tx1">
                              <a:lumMod val="85000"/>
                              <a:lumOff val="15000"/>
                            </a:schemeClr>
                          </a:solidFill>
                          <a:cs typeface="B Nazanin" pitchFamily="2" charset="-78"/>
                        </a:rPr>
                        <a:t>1- باغ دولت آباد</a:t>
                      </a:r>
                      <a:endParaRPr lang="en-US" sz="1200" b="1" dirty="0">
                        <a:solidFill>
                          <a:schemeClr val="tx1">
                            <a:lumMod val="85000"/>
                            <a:lumOff val="15000"/>
                          </a:schemeClr>
                        </a:solidFill>
                        <a:cs typeface="B Nazanin" pitchFamily="2" charset="-78"/>
                      </a:endParaRPr>
                    </a:p>
                  </a:txBody>
                  <a:tcPr marL="40247" marR="40247" marT="20123" marB="20123" anchor="ctr"/>
                </a:tc>
              </a:tr>
              <a:tr h="309697">
                <a:tc>
                  <a:txBody>
                    <a:bodyPr/>
                    <a:lstStyle/>
                    <a:p>
                      <a:pPr algn="r" rtl="1">
                        <a:lnSpc>
                          <a:spcPct val="100000"/>
                        </a:lnSpc>
                      </a:pPr>
                      <a:r>
                        <a:rPr lang="fa-IR" sz="1200" b="1" dirty="0" smtClean="0">
                          <a:solidFill>
                            <a:schemeClr val="tx1">
                              <a:lumMod val="85000"/>
                              <a:lumOff val="15000"/>
                            </a:schemeClr>
                          </a:solidFill>
                          <a:cs typeface="B Nazanin" pitchFamily="2" charset="-78"/>
                        </a:rPr>
                        <a:t>2- مسجد جامع</a:t>
                      </a:r>
                      <a:endParaRPr lang="en-US" sz="1200" b="1" dirty="0">
                        <a:solidFill>
                          <a:schemeClr val="tx1">
                            <a:lumMod val="85000"/>
                            <a:lumOff val="15000"/>
                          </a:schemeClr>
                        </a:solidFill>
                        <a:cs typeface="B Nazanin" pitchFamily="2" charset="-78"/>
                      </a:endParaRPr>
                    </a:p>
                  </a:txBody>
                  <a:tcPr marL="40247" marR="40247" marT="20123" marB="20123" anchor="ctr"/>
                </a:tc>
              </a:tr>
              <a:tr h="309697">
                <a:tc>
                  <a:txBody>
                    <a:bodyPr/>
                    <a:lstStyle/>
                    <a:p>
                      <a:pPr algn="r" rtl="1">
                        <a:lnSpc>
                          <a:spcPct val="100000"/>
                        </a:lnSpc>
                      </a:pPr>
                      <a:r>
                        <a:rPr lang="fa-IR" sz="1200" b="1" dirty="0" smtClean="0">
                          <a:solidFill>
                            <a:schemeClr val="tx1">
                              <a:lumMod val="85000"/>
                              <a:lumOff val="15000"/>
                            </a:schemeClr>
                          </a:solidFill>
                          <a:cs typeface="B Nazanin" pitchFamily="2" charset="-78"/>
                        </a:rPr>
                        <a:t>3- موزه آب</a:t>
                      </a:r>
                      <a:endParaRPr lang="en-US" sz="1200" b="1" dirty="0">
                        <a:solidFill>
                          <a:schemeClr val="tx1">
                            <a:lumMod val="85000"/>
                            <a:lumOff val="15000"/>
                          </a:schemeClr>
                        </a:solidFill>
                        <a:cs typeface="B Nazanin" pitchFamily="2" charset="-78"/>
                      </a:endParaRPr>
                    </a:p>
                  </a:txBody>
                  <a:tcPr marL="40247" marR="40247" marT="20123" marB="20123" anchor="ctr"/>
                </a:tc>
              </a:tr>
              <a:tr h="309697">
                <a:tc>
                  <a:txBody>
                    <a:bodyPr/>
                    <a:lstStyle/>
                    <a:p>
                      <a:pPr algn="r" rtl="1">
                        <a:lnSpc>
                          <a:spcPct val="100000"/>
                        </a:lnSpc>
                      </a:pPr>
                      <a:r>
                        <a:rPr lang="fa-IR" sz="1200" b="1" dirty="0" smtClean="0">
                          <a:solidFill>
                            <a:schemeClr val="tx1">
                              <a:lumMod val="85000"/>
                              <a:lumOff val="15000"/>
                            </a:schemeClr>
                          </a:solidFill>
                          <a:cs typeface="B Nazanin" pitchFamily="2" charset="-78"/>
                        </a:rPr>
                        <a:t>4- تکیه امیر چخماق</a:t>
                      </a:r>
                      <a:endParaRPr lang="en-US" sz="1200" b="1" dirty="0">
                        <a:solidFill>
                          <a:schemeClr val="tx1">
                            <a:lumMod val="85000"/>
                            <a:lumOff val="15000"/>
                          </a:schemeClr>
                        </a:solidFill>
                        <a:cs typeface="B Nazanin" pitchFamily="2" charset="-78"/>
                      </a:endParaRPr>
                    </a:p>
                  </a:txBody>
                  <a:tcPr marL="40247" marR="40247" marT="20123" marB="20123" anchor="ctr"/>
                </a:tc>
              </a:tr>
              <a:tr h="309697">
                <a:tc>
                  <a:txBody>
                    <a:bodyPr/>
                    <a:lstStyle/>
                    <a:p>
                      <a:pPr algn="r" rtl="1">
                        <a:lnSpc>
                          <a:spcPct val="100000"/>
                        </a:lnSpc>
                      </a:pPr>
                      <a:r>
                        <a:rPr lang="fa-IR" sz="1200" b="1" dirty="0" smtClean="0">
                          <a:solidFill>
                            <a:schemeClr val="tx1">
                              <a:lumMod val="85000"/>
                              <a:lumOff val="15000"/>
                            </a:schemeClr>
                          </a:solidFill>
                          <a:cs typeface="B Nazanin" pitchFamily="2" charset="-78"/>
                        </a:rPr>
                        <a:t>5- آتشکده زرتشتیان</a:t>
                      </a:r>
                      <a:endParaRPr lang="en-US" sz="1200" b="1" dirty="0">
                        <a:solidFill>
                          <a:schemeClr val="tx1">
                            <a:lumMod val="85000"/>
                            <a:lumOff val="15000"/>
                          </a:schemeClr>
                        </a:solidFill>
                        <a:cs typeface="B Nazanin" pitchFamily="2" charset="-78"/>
                      </a:endParaRPr>
                    </a:p>
                  </a:txBody>
                  <a:tcPr marL="40247" marR="40247" marT="20123" marB="20123" anchor="ctr"/>
                </a:tc>
              </a:tr>
              <a:tr h="309697">
                <a:tc>
                  <a:txBody>
                    <a:bodyPr/>
                    <a:lstStyle/>
                    <a:p>
                      <a:pPr algn="r" rtl="1">
                        <a:lnSpc>
                          <a:spcPct val="100000"/>
                        </a:lnSpc>
                      </a:pPr>
                      <a:r>
                        <a:rPr lang="fa-IR" sz="1200" b="1" dirty="0" smtClean="0">
                          <a:solidFill>
                            <a:schemeClr val="tx1">
                              <a:lumMod val="85000"/>
                              <a:lumOff val="15000"/>
                            </a:schemeClr>
                          </a:solidFill>
                          <a:cs typeface="B Nazanin" pitchFamily="2" charset="-78"/>
                        </a:rPr>
                        <a:t>6-</a:t>
                      </a:r>
                      <a:r>
                        <a:rPr lang="fa-IR" sz="1200" b="1" baseline="0" dirty="0" smtClean="0">
                          <a:solidFill>
                            <a:schemeClr val="tx1">
                              <a:lumMod val="85000"/>
                              <a:lumOff val="15000"/>
                            </a:schemeClr>
                          </a:solidFill>
                          <a:cs typeface="B Nazanin" pitchFamily="2" charset="-78"/>
                        </a:rPr>
                        <a:t> شهرداری</a:t>
                      </a:r>
                      <a:endParaRPr lang="en-US" sz="1200" b="1" dirty="0">
                        <a:solidFill>
                          <a:schemeClr val="tx1">
                            <a:lumMod val="85000"/>
                            <a:lumOff val="15000"/>
                          </a:schemeClr>
                        </a:solidFill>
                        <a:cs typeface="B Nazanin" pitchFamily="2" charset="-78"/>
                      </a:endParaRPr>
                    </a:p>
                  </a:txBody>
                  <a:tcPr marL="40247" marR="40247" marT="20123" marB="20123" anchor="ctr"/>
                </a:tc>
              </a:tr>
              <a:tr h="309697">
                <a:tc>
                  <a:txBody>
                    <a:bodyPr/>
                    <a:lstStyle/>
                    <a:p>
                      <a:pPr algn="r" rtl="1">
                        <a:lnSpc>
                          <a:spcPct val="100000"/>
                        </a:lnSpc>
                      </a:pPr>
                      <a:r>
                        <a:rPr lang="fa-IR" sz="1200" b="1" dirty="0" smtClean="0">
                          <a:solidFill>
                            <a:schemeClr val="tx1">
                              <a:lumMod val="85000"/>
                              <a:lumOff val="15000"/>
                            </a:schemeClr>
                          </a:solidFill>
                          <a:cs typeface="B Nazanin" pitchFamily="2" charset="-78"/>
                        </a:rPr>
                        <a:t>7- پارک علم و فناوری</a:t>
                      </a:r>
                      <a:endParaRPr lang="en-US" sz="1200" b="1" dirty="0">
                        <a:solidFill>
                          <a:schemeClr val="tx1">
                            <a:lumMod val="85000"/>
                            <a:lumOff val="15000"/>
                          </a:schemeClr>
                        </a:solidFill>
                        <a:cs typeface="B Nazanin" pitchFamily="2" charset="-78"/>
                      </a:endParaRPr>
                    </a:p>
                  </a:txBody>
                  <a:tcPr marL="40247" marR="40247" marT="20123" marB="20123" anchor="ctr"/>
                </a:tc>
              </a:tr>
            </a:tbl>
          </a:graphicData>
        </a:graphic>
      </p:graphicFrame>
      <p:sp>
        <p:nvSpPr>
          <p:cNvPr id="2079" name="Rectangle 2078"/>
          <p:cNvSpPr/>
          <p:nvPr/>
        </p:nvSpPr>
        <p:spPr>
          <a:xfrm>
            <a:off x="3429000" y="4876800"/>
            <a:ext cx="4844321" cy="1261467"/>
          </a:xfrm>
          <a:prstGeom prst="rect">
            <a:avLst/>
          </a:prstGeom>
          <a:no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81" name="Straight Connector 2080"/>
          <p:cNvCxnSpPr/>
          <p:nvPr/>
        </p:nvCxnSpPr>
        <p:spPr>
          <a:xfrm>
            <a:off x="5791200" y="4876800"/>
            <a:ext cx="0" cy="1261467"/>
          </a:xfrm>
          <a:prstGeom prst="line">
            <a:avLst/>
          </a:prstGeom>
          <a:ln w="28575">
            <a:solidFill>
              <a:srgbClr val="9966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flipV="1">
            <a:off x="5284579" y="2667000"/>
            <a:ext cx="198049" cy="3587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83" name="TextBox 2082"/>
          <p:cNvSpPr txBox="1"/>
          <p:nvPr/>
        </p:nvSpPr>
        <p:spPr>
          <a:xfrm>
            <a:off x="2241818" y="1280082"/>
            <a:ext cx="263214" cy="276999"/>
          </a:xfrm>
          <a:prstGeom prst="rect">
            <a:avLst/>
          </a:prstGeom>
          <a:noFill/>
          <a:ln w="12700">
            <a:noFill/>
          </a:ln>
        </p:spPr>
        <p:txBody>
          <a:bodyPr wrap="none" rtlCol="0">
            <a:spAutoFit/>
          </a:bodyPr>
          <a:lstStyle/>
          <a:p>
            <a:r>
              <a:rPr lang="en-US" sz="1200" dirty="0" smtClean="0">
                <a:solidFill>
                  <a:srgbClr val="FF0000"/>
                </a:solidFill>
                <a:latin typeface="Calibri" pitchFamily="34" charset="0"/>
                <a:cs typeface="Calibri" pitchFamily="34" charset="0"/>
              </a:rPr>
              <a:t>1</a:t>
            </a:r>
            <a:endParaRPr lang="en-US" sz="1200" dirty="0">
              <a:solidFill>
                <a:srgbClr val="FF0000"/>
              </a:solidFill>
              <a:latin typeface="Calibri" pitchFamily="34" charset="0"/>
              <a:cs typeface="Calibri" pitchFamily="34" charset="0"/>
            </a:endParaRPr>
          </a:p>
        </p:txBody>
      </p:sp>
      <p:sp>
        <p:nvSpPr>
          <p:cNvPr id="135" name="TextBox 134"/>
          <p:cNvSpPr txBox="1"/>
          <p:nvPr/>
        </p:nvSpPr>
        <p:spPr>
          <a:xfrm>
            <a:off x="2827421" y="1371600"/>
            <a:ext cx="263214" cy="276999"/>
          </a:xfrm>
          <a:prstGeom prst="rect">
            <a:avLst/>
          </a:prstGeom>
          <a:noFill/>
        </p:spPr>
        <p:txBody>
          <a:bodyPr wrap="none" rtlCol="0">
            <a:spAutoFit/>
          </a:bodyPr>
          <a:lstStyle/>
          <a:p>
            <a:r>
              <a:rPr lang="en-US" sz="1200" dirty="0" smtClean="0">
                <a:solidFill>
                  <a:srgbClr val="FF0000"/>
                </a:solidFill>
                <a:latin typeface="Calibri" pitchFamily="34" charset="0"/>
                <a:cs typeface="Calibri" pitchFamily="34" charset="0"/>
              </a:rPr>
              <a:t>2</a:t>
            </a:r>
            <a:endParaRPr lang="en-US" sz="1200" dirty="0">
              <a:solidFill>
                <a:srgbClr val="FF0000"/>
              </a:solidFill>
              <a:latin typeface="Calibri" pitchFamily="34" charset="0"/>
              <a:cs typeface="Calibri" pitchFamily="34" charset="0"/>
            </a:endParaRPr>
          </a:p>
        </p:txBody>
      </p:sp>
      <p:sp>
        <p:nvSpPr>
          <p:cNvPr id="136" name="TextBox 135"/>
          <p:cNvSpPr txBox="1"/>
          <p:nvPr/>
        </p:nvSpPr>
        <p:spPr>
          <a:xfrm>
            <a:off x="2708586" y="1628001"/>
            <a:ext cx="263214" cy="276999"/>
          </a:xfrm>
          <a:prstGeom prst="rect">
            <a:avLst/>
          </a:prstGeom>
          <a:noFill/>
        </p:spPr>
        <p:txBody>
          <a:bodyPr wrap="none" rtlCol="0">
            <a:spAutoFit/>
          </a:bodyPr>
          <a:lstStyle/>
          <a:p>
            <a:r>
              <a:rPr lang="en-US" sz="1200" dirty="0" smtClean="0">
                <a:solidFill>
                  <a:srgbClr val="FF0000"/>
                </a:solidFill>
                <a:latin typeface="Calibri" pitchFamily="34" charset="0"/>
                <a:cs typeface="Calibri" pitchFamily="34" charset="0"/>
              </a:rPr>
              <a:t>3</a:t>
            </a:r>
            <a:endParaRPr lang="en-US" sz="1200" dirty="0">
              <a:solidFill>
                <a:srgbClr val="FF0000"/>
              </a:solidFill>
              <a:latin typeface="Calibri" pitchFamily="34" charset="0"/>
              <a:cs typeface="Calibri" pitchFamily="34" charset="0"/>
            </a:endParaRPr>
          </a:p>
        </p:txBody>
      </p:sp>
      <p:sp>
        <p:nvSpPr>
          <p:cNvPr id="137" name="TextBox 136"/>
          <p:cNvSpPr txBox="1"/>
          <p:nvPr/>
        </p:nvSpPr>
        <p:spPr>
          <a:xfrm>
            <a:off x="2842778" y="1780401"/>
            <a:ext cx="263214" cy="276999"/>
          </a:xfrm>
          <a:prstGeom prst="rect">
            <a:avLst/>
          </a:prstGeom>
          <a:noFill/>
        </p:spPr>
        <p:txBody>
          <a:bodyPr wrap="none" rtlCol="0">
            <a:spAutoFit/>
          </a:bodyPr>
          <a:lstStyle/>
          <a:p>
            <a:r>
              <a:rPr lang="en-US" sz="1200" dirty="0" smtClean="0">
                <a:solidFill>
                  <a:srgbClr val="FF0000"/>
                </a:solidFill>
                <a:latin typeface="Calibri" pitchFamily="34" charset="0"/>
                <a:cs typeface="Calibri" pitchFamily="34" charset="0"/>
              </a:rPr>
              <a:t>4</a:t>
            </a:r>
            <a:endParaRPr lang="en-US" sz="1200" dirty="0">
              <a:solidFill>
                <a:srgbClr val="FF0000"/>
              </a:solidFill>
              <a:latin typeface="Calibri" pitchFamily="34" charset="0"/>
              <a:cs typeface="Calibri" pitchFamily="34" charset="0"/>
            </a:endParaRPr>
          </a:p>
        </p:txBody>
      </p:sp>
      <p:sp>
        <p:nvSpPr>
          <p:cNvPr id="138" name="TextBox 137"/>
          <p:cNvSpPr txBox="1"/>
          <p:nvPr/>
        </p:nvSpPr>
        <p:spPr>
          <a:xfrm>
            <a:off x="2940376" y="2133599"/>
            <a:ext cx="263214" cy="276999"/>
          </a:xfrm>
          <a:prstGeom prst="rect">
            <a:avLst/>
          </a:prstGeom>
          <a:noFill/>
        </p:spPr>
        <p:txBody>
          <a:bodyPr wrap="none" rtlCol="0">
            <a:spAutoFit/>
          </a:bodyPr>
          <a:lstStyle/>
          <a:p>
            <a:r>
              <a:rPr lang="en-US" sz="1200" dirty="0" smtClean="0">
                <a:solidFill>
                  <a:srgbClr val="FF0000"/>
                </a:solidFill>
                <a:latin typeface="Calibri" pitchFamily="34" charset="0"/>
                <a:cs typeface="Calibri" pitchFamily="34" charset="0"/>
              </a:rPr>
              <a:t>5</a:t>
            </a:r>
            <a:endParaRPr lang="en-US" sz="1200" dirty="0">
              <a:solidFill>
                <a:srgbClr val="FF0000"/>
              </a:solidFill>
              <a:latin typeface="Calibri" pitchFamily="34" charset="0"/>
              <a:cs typeface="Calibri" pitchFamily="34" charset="0"/>
            </a:endParaRPr>
          </a:p>
        </p:txBody>
      </p:sp>
      <p:sp>
        <p:nvSpPr>
          <p:cNvPr id="139" name="TextBox 138"/>
          <p:cNvSpPr txBox="1"/>
          <p:nvPr/>
        </p:nvSpPr>
        <p:spPr>
          <a:xfrm>
            <a:off x="2373425" y="1981200"/>
            <a:ext cx="263214" cy="276999"/>
          </a:xfrm>
          <a:prstGeom prst="rect">
            <a:avLst/>
          </a:prstGeom>
          <a:noFill/>
        </p:spPr>
        <p:txBody>
          <a:bodyPr wrap="none" rtlCol="0">
            <a:spAutoFit/>
          </a:bodyPr>
          <a:lstStyle/>
          <a:p>
            <a:r>
              <a:rPr lang="en-US" sz="1200" dirty="0" smtClean="0">
                <a:solidFill>
                  <a:srgbClr val="FF0000"/>
                </a:solidFill>
                <a:latin typeface="Calibri" pitchFamily="34" charset="0"/>
                <a:cs typeface="Calibri" pitchFamily="34" charset="0"/>
              </a:rPr>
              <a:t>6</a:t>
            </a:r>
            <a:endParaRPr lang="en-US" sz="1200" dirty="0">
              <a:solidFill>
                <a:srgbClr val="FF0000"/>
              </a:solidFill>
              <a:latin typeface="Calibri" pitchFamily="34" charset="0"/>
              <a:cs typeface="Calibri" pitchFamily="34" charset="0"/>
            </a:endParaRPr>
          </a:p>
        </p:txBody>
      </p:sp>
      <p:sp>
        <p:nvSpPr>
          <p:cNvPr id="140" name="TextBox 139"/>
          <p:cNvSpPr txBox="1"/>
          <p:nvPr/>
        </p:nvSpPr>
        <p:spPr>
          <a:xfrm>
            <a:off x="2325983" y="1702993"/>
            <a:ext cx="263214" cy="276999"/>
          </a:xfrm>
          <a:prstGeom prst="rect">
            <a:avLst/>
          </a:prstGeom>
          <a:noFill/>
        </p:spPr>
        <p:txBody>
          <a:bodyPr wrap="none" rtlCol="0">
            <a:spAutoFit/>
          </a:bodyPr>
          <a:lstStyle/>
          <a:p>
            <a:r>
              <a:rPr lang="en-US" sz="1200" dirty="0" smtClean="0">
                <a:solidFill>
                  <a:srgbClr val="FF0000"/>
                </a:solidFill>
                <a:latin typeface="Calibri" pitchFamily="34" charset="0"/>
                <a:cs typeface="Calibri" pitchFamily="34" charset="0"/>
              </a:rPr>
              <a:t>7</a:t>
            </a:r>
            <a:endParaRPr lang="en-US" sz="1200" dirty="0">
              <a:solidFill>
                <a:srgbClr val="FF0000"/>
              </a:solidFill>
              <a:latin typeface="Calibri" pitchFamily="34" charset="0"/>
              <a:cs typeface="Calibri" pitchFamily="34" charset="0"/>
            </a:endParaRPr>
          </a:p>
        </p:txBody>
      </p:sp>
      <p:sp>
        <p:nvSpPr>
          <p:cNvPr id="2084" name="Oval 2083"/>
          <p:cNvSpPr/>
          <p:nvPr/>
        </p:nvSpPr>
        <p:spPr>
          <a:xfrm>
            <a:off x="2228990" y="1328481"/>
            <a:ext cx="228600" cy="2286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2810973" y="1401101"/>
            <a:ext cx="228600" cy="2286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2730428" y="1634138"/>
            <a:ext cx="228600" cy="2286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2343290" y="1712383"/>
            <a:ext cx="228600" cy="2286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2360597" y="1981200"/>
            <a:ext cx="228600" cy="2286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2940376" y="2181998"/>
            <a:ext cx="228600" cy="2286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2865630" y="1806504"/>
            <a:ext cx="228600" cy="2286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63054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980073515"/>
              </p:ext>
            </p:extLst>
          </p:nvPr>
        </p:nvGraphicFramePr>
        <p:xfrm>
          <a:off x="74567" y="7359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E:\Project\Arshad\Tarh 1\New folder (2)\پلرک علم و فناوری یزد\eghbal pic\golnar\IMG_013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3505200"/>
            <a:ext cx="1332953" cy="1000125"/>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4" descr="E:\Project\Arshad\Tarh 1\New folder (2)\پلرک علم و فناوری یزد\eghbal pic\golnar\image_galle7r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4648200"/>
            <a:ext cx="1319975" cy="9906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Rectangle 6"/>
          <p:cNvSpPr/>
          <p:nvPr/>
        </p:nvSpPr>
        <p:spPr>
          <a:xfrm>
            <a:off x="5376049" y="467380"/>
            <a:ext cx="3005951" cy="523220"/>
          </a:xfrm>
          <a:prstGeom prst="rect">
            <a:avLst/>
          </a:prstGeom>
        </p:spPr>
        <p:txBody>
          <a:bodyPr wrap="none">
            <a:spAutoFit/>
          </a:bodyPr>
          <a:lstStyle/>
          <a:p>
            <a:pPr algn="just" rtl="1"/>
            <a:r>
              <a:rPr lang="fa-IR" sz="2800" dirty="0" smtClean="0">
                <a:solidFill>
                  <a:srgbClr val="C00000"/>
                </a:solidFill>
                <a:latin typeface="Adobe Arabic" pitchFamily="18" charset="-78"/>
                <a:cs typeface="B Zar" pitchFamily="2" charset="-78"/>
              </a:rPr>
              <a:t>6-3-    </a:t>
            </a:r>
            <a:r>
              <a:rPr lang="fa-IR" sz="2800" b="1" dirty="0" smtClean="0">
                <a:solidFill>
                  <a:srgbClr val="C00000"/>
                </a:solidFill>
                <a:latin typeface="Adobe Arabic" pitchFamily="18" charset="-78"/>
                <a:cs typeface="Adobe Arabic" pitchFamily="18" charset="-78"/>
              </a:rPr>
              <a:t>تحلیل اقلیمی سایت:</a:t>
            </a:r>
            <a:endParaRPr lang="fa-IR" sz="2800" b="1" dirty="0">
              <a:solidFill>
                <a:srgbClr val="C00000"/>
              </a:solidFill>
              <a:latin typeface="Adobe Arabic" pitchFamily="18" charset="-78"/>
              <a:cs typeface="Adobe Arabic" pitchFamily="18" charset="-78"/>
            </a:endParaRPr>
          </a:p>
        </p:txBody>
      </p:sp>
      <p:pic>
        <p:nvPicPr>
          <p:cNvPr id="3074" name="Picture 2" descr="E:\Project\Arshad\Tarh 1\پلرک علم و فناوری یزد\eghbal pic\asli-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52600" y="4953000"/>
            <a:ext cx="6629400" cy="12366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5" name="Picture 3" descr="E:\Project\Arshad\Tarh 1\پلرک علم و فناوری یزد\eghbal pic\golnar\IMG_0137.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02113" y="457200"/>
            <a:ext cx="1650687" cy="11521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E:\Project\Arshad\Tarh 1\پلرک علم و فناوری یزد\eghbal pic\golnar\IMG_0138.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02113" y="3800856"/>
            <a:ext cx="1650687" cy="11521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E:\Project\Arshad\Tarh 1\پلرک علم و فناوری یزد\maps\IMG_8609.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02113" y="1696321"/>
            <a:ext cx="1650687" cy="1971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9" name="Picture 7" descr="C:\Users\and\Desktop\22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76048" y="1676400"/>
            <a:ext cx="2929752" cy="2743200"/>
          </a:xfrm>
          <a:prstGeom prst="rect">
            <a:avLst/>
          </a:prstGeom>
          <a:solidFill>
            <a:srgbClr val="FFFFFF">
              <a:shade val="85000"/>
            </a:srgbClr>
          </a:solidFill>
          <a:ln w="19050" cap="sq">
            <a:solidFill>
              <a:schemeClr val="accent1">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80" name="Picture 8" descr="C:\Users\and\Desktop\2.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29000" y="457200"/>
            <a:ext cx="1752600" cy="11521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8" name="Straight Arrow Connector 17"/>
          <p:cNvCxnSpPr/>
          <p:nvPr/>
        </p:nvCxnSpPr>
        <p:spPr>
          <a:xfrm>
            <a:off x="5181600" y="3124200"/>
            <a:ext cx="3352800"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858000" y="1219200"/>
            <a:ext cx="0" cy="358140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912755" y="1185446"/>
            <a:ext cx="707245" cy="338554"/>
          </a:xfrm>
          <a:prstGeom prst="rect">
            <a:avLst/>
          </a:prstGeom>
          <a:noFill/>
        </p:spPr>
        <p:txBody>
          <a:bodyPr wrap="none" rtlCol="0">
            <a:spAutoFit/>
          </a:bodyPr>
          <a:lstStyle/>
          <a:p>
            <a:r>
              <a:rPr lang="en-US" sz="1600" dirty="0" smtClean="0">
                <a:latin typeface="28 Days Later" pitchFamily="34" charset="0"/>
              </a:rPr>
              <a:t>North</a:t>
            </a:r>
            <a:endParaRPr lang="en-US" sz="1600" dirty="0">
              <a:latin typeface="28 Days Later" pitchFamily="34" charset="0"/>
            </a:endParaRPr>
          </a:p>
        </p:txBody>
      </p:sp>
      <p:pic>
        <p:nvPicPr>
          <p:cNvPr id="3084" name="Picture 12" descr="E:\Project\Arshad\Tarh 1\پلرک علم و فناوری یزد\maps\پارک علم و فناوری.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38623" y="3800856"/>
            <a:ext cx="1742977" cy="11521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7" name="Oval 26"/>
          <p:cNvSpPr/>
          <p:nvPr/>
        </p:nvSpPr>
        <p:spPr>
          <a:xfrm>
            <a:off x="5943600" y="2362200"/>
            <a:ext cx="546350" cy="533400"/>
          </a:xfrm>
          <a:prstGeom prst="ellipse">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4343400" y="1761744"/>
            <a:ext cx="876300" cy="448056"/>
          </a:xfrm>
          <a:prstGeom prst="straightConnector1">
            <a:avLst/>
          </a:prstGeom>
          <a:ln w="28575">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4419600" y="2061972"/>
            <a:ext cx="876300" cy="448056"/>
          </a:xfrm>
          <a:prstGeom prst="straightConnector1">
            <a:avLst/>
          </a:prstGeom>
          <a:ln w="28575">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382637" y="1900473"/>
            <a:ext cx="876300" cy="448056"/>
          </a:xfrm>
          <a:prstGeom prst="straightConnector1">
            <a:avLst/>
          </a:prstGeom>
          <a:ln w="28575">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509894" y="2374054"/>
            <a:ext cx="1535998" cy="307777"/>
          </a:xfrm>
          <a:prstGeom prst="rect">
            <a:avLst/>
          </a:prstGeom>
          <a:noFill/>
        </p:spPr>
        <p:txBody>
          <a:bodyPr wrap="none" rtlCol="0">
            <a:spAutoFit/>
          </a:bodyPr>
          <a:lstStyle/>
          <a:p>
            <a:r>
              <a:rPr lang="fa-IR" sz="1400" b="1" dirty="0" smtClean="0">
                <a:cs typeface="B Nazanin" pitchFamily="2" charset="-78"/>
              </a:rPr>
              <a:t>باد مطلوب شمال غرب</a:t>
            </a:r>
            <a:endParaRPr lang="en-US" sz="1400" b="1" dirty="0">
              <a:cs typeface="B Nazanin" pitchFamily="2" charset="-78"/>
            </a:endParaRPr>
          </a:p>
        </p:txBody>
      </p:sp>
      <p:cxnSp>
        <p:nvCxnSpPr>
          <p:cNvPr id="36" name="Straight Arrow Connector 35"/>
          <p:cNvCxnSpPr>
            <a:stCxn id="27" idx="2"/>
          </p:cNvCxnSpPr>
          <p:nvPr/>
        </p:nvCxnSpPr>
        <p:spPr>
          <a:xfrm flipH="1">
            <a:off x="4857750" y="2628900"/>
            <a:ext cx="1085850" cy="495300"/>
          </a:xfrm>
          <a:prstGeom prst="straightConnector1">
            <a:avLst/>
          </a:prstGeom>
          <a:ln>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352800" y="3197423"/>
            <a:ext cx="1731564" cy="307777"/>
          </a:xfrm>
          <a:prstGeom prst="rect">
            <a:avLst/>
          </a:prstGeom>
          <a:noFill/>
        </p:spPr>
        <p:txBody>
          <a:bodyPr wrap="none" rtlCol="0">
            <a:spAutoFit/>
          </a:bodyPr>
          <a:lstStyle/>
          <a:p>
            <a:r>
              <a:rPr lang="fa-IR" sz="1400" b="1" dirty="0" smtClean="0">
                <a:cs typeface="B Nazanin" pitchFamily="2" charset="-78"/>
              </a:rPr>
              <a:t>بادشکن طبیعی (درختان)</a:t>
            </a:r>
            <a:endParaRPr lang="en-US" sz="1400" b="1" dirty="0">
              <a:cs typeface="B Nazanin" pitchFamily="2" charset="-78"/>
            </a:endParaRPr>
          </a:p>
        </p:txBody>
      </p:sp>
      <p:cxnSp>
        <p:nvCxnSpPr>
          <p:cNvPr id="39" name="Straight Connector 38"/>
          <p:cNvCxnSpPr/>
          <p:nvPr/>
        </p:nvCxnSpPr>
        <p:spPr>
          <a:xfrm flipH="1">
            <a:off x="5943600" y="3124200"/>
            <a:ext cx="914400" cy="146467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858000" y="3124200"/>
            <a:ext cx="838200" cy="1524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45" name="Sun 44"/>
          <p:cNvSpPr/>
          <p:nvPr/>
        </p:nvSpPr>
        <p:spPr>
          <a:xfrm>
            <a:off x="6918570" y="4466656"/>
            <a:ext cx="512376" cy="512376"/>
          </a:xfrm>
          <a:prstGeom prst="sun">
            <a:avLst/>
          </a:prstGeom>
          <a:solidFill>
            <a:srgbClr val="FFFF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8" name="Sun 57"/>
          <p:cNvSpPr/>
          <p:nvPr/>
        </p:nvSpPr>
        <p:spPr>
          <a:xfrm>
            <a:off x="6324600" y="4471188"/>
            <a:ext cx="512376" cy="512376"/>
          </a:xfrm>
          <a:prstGeom prst="sun">
            <a:avLst/>
          </a:prstGeom>
          <a:solidFill>
            <a:srgbClr val="FFFF00"/>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6" name="Lightning Bolt 45"/>
          <p:cNvSpPr/>
          <p:nvPr/>
        </p:nvSpPr>
        <p:spPr>
          <a:xfrm rot="2371260">
            <a:off x="6963599" y="2507052"/>
            <a:ext cx="444615" cy="346026"/>
          </a:xfrm>
          <a:prstGeom prst="lightningBol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Lightning Bolt 59"/>
          <p:cNvSpPr/>
          <p:nvPr/>
        </p:nvSpPr>
        <p:spPr>
          <a:xfrm rot="2730725">
            <a:off x="7116000" y="3299339"/>
            <a:ext cx="444615" cy="346026"/>
          </a:xfrm>
          <a:prstGeom prst="lightningBol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Lightning Bolt 60"/>
          <p:cNvSpPr/>
          <p:nvPr/>
        </p:nvSpPr>
        <p:spPr>
          <a:xfrm rot="8730208">
            <a:off x="6043226" y="3335170"/>
            <a:ext cx="394470" cy="307000"/>
          </a:xfrm>
          <a:prstGeom prst="lightningBol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Arrow Connector 49"/>
          <p:cNvCxnSpPr>
            <a:stCxn id="46" idx="1"/>
          </p:cNvCxnSpPr>
          <p:nvPr/>
        </p:nvCxnSpPr>
        <p:spPr>
          <a:xfrm flipH="1" flipV="1">
            <a:off x="6248400" y="1354723"/>
            <a:ext cx="836463" cy="109848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5228798" y="987623"/>
            <a:ext cx="1324402" cy="307777"/>
          </a:xfrm>
          <a:prstGeom prst="rect">
            <a:avLst/>
          </a:prstGeom>
          <a:noFill/>
        </p:spPr>
        <p:txBody>
          <a:bodyPr wrap="none" rtlCol="0">
            <a:spAutoFit/>
          </a:bodyPr>
          <a:lstStyle/>
          <a:p>
            <a:r>
              <a:rPr lang="fa-IR" sz="1400" b="1" dirty="0" smtClean="0">
                <a:cs typeface="B Nazanin" pitchFamily="2" charset="-78"/>
              </a:rPr>
              <a:t>آلودگی صوتی قوی</a:t>
            </a:r>
            <a:endParaRPr lang="en-US" sz="1400" b="1" dirty="0">
              <a:cs typeface="B Nazanin" pitchFamily="2" charset="-78"/>
            </a:endParaRPr>
          </a:p>
        </p:txBody>
      </p:sp>
      <p:sp>
        <p:nvSpPr>
          <p:cNvPr id="67" name="TextBox 66"/>
          <p:cNvSpPr txBox="1"/>
          <p:nvPr/>
        </p:nvSpPr>
        <p:spPr>
          <a:xfrm>
            <a:off x="5181600" y="4588877"/>
            <a:ext cx="1276311" cy="276999"/>
          </a:xfrm>
          <a:prstGeom prst="rect">
            <a:avLst/>
          </a:prstGeom>
          <a:noFill/>
        </p:spPr>
        <p:txBody>
          <a:bodyPr wrap="none" rtlCol="0">
            <a:spAutoFit/>
          </a:bodyPr>
          <a:lstStyle/>
          <a:p>
            <a:r>
              <a:rPr lang="fa-IR" sz="1200" b="1" dirty="0" smtClean="0">
                <a:cs typeface="B Nazanin" pitchFamily="2" charset="-78"/>
              </a:rPr>
              <a:t>آلودگی صوتی ضعیف</a:t>
            </a:r>
            <a:endParaRPr lang="en-US" sz="1200" b="1" dirty="0">
              <a:cs typeface="B Nazanin" pitchFamily="2" charset="-78"/>
            </a:endParaRPr>
          </a:p>
        </p:txBody>
      </p:sp>
      <p:cxnSp>
        <p:nvCxnSpPr>
          <p:cNvPr id="53" name="Straight Arrow Connector 52"/>
          <p:cNvCxnSpPr>
            <a:stCxn id="61" idx="6"/>
          </p:cNvCxnSpPr>
          <p:nvPr/>
        </p:nvCxnSpPr>
        <p:spPr>
          <a:xfrm flipH="1">
            <a:off x="5638800" y="3565266"/>
            <a:ext cx="608649" cy="1023611"/>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3438623" y="4077071"/>
            <a:ext cx="447577" cy="650305"/>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63054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829783097"/>
              </p:ext>
            </p:extLst>
          </p:nvPr>
        </p:nvGraphicFramePr>
        <p:xfrm>
          <a:off x="74567" y="7359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E:\Project\Arshad\Tarh 1\New folder (2)\پلرک علم و فناوری یزد\eghbal pic\golnar\IMG_013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3505200"/>
            <a:ext cx="1332953" cy="1000125"/>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4" descr="E:\Project\Arshad\Tarh 1\New folder (2)\پلرک علم و فناوری یزد\eghbal pic\golnar\image_galle7r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4648200"/>
            <a:ext cx="1319975" cy="9906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Rectangle 6"/>
          <p:cNvSpPr/>
          <p:nvPr/>
        </p:nvSpPr>
        <p:spPr>
          <a:xfrm>
            <a:off x="6188771" y="543580"/>
            <a:ext cx="2193229" cy="523220"/>
          </a:xfrm>
          <a:prstGeom prst="rect">
            <a:avLst/>
          </a:prstGeom>
        </p:spPr>
        <p:txBody>
          <a:bodyPr wrap="none">
            <a:spAutoFit/>
          </a:bodyPr>
          <a:lstStyle/>
          <a:p>
            <a:pPr algn="just" rtl="1"/>
            <a:r>
              <a:rPr lang="fa-IR" sz="2800" dirty="0" smtClean="0">
                <a:solidFill>
                  <a:srgbClr val="C00000"/>
                </a:solidFill>
                <a:latin typeface="Adobe Arabic" pitchFamily="18" charset="-78"/>
                <a:cs typeface="B Zar" pitchFamily="2" charset="-78"/>
              </a:rPr>
              <a:t>6-4-    </a:t>
            </a:r>
            <a:r>
              <a:rPr lang="fa-IR" sz="2800" b="1" dirty="0" smtClean="0">
                <a:solidFill>
                  <a:srgbClr val="C00000"/>
                </a:solidFill>
                <a:latin typeface="Adobe Arabic" pitchFamily="18" charset="-78"/>
                <a:cs typeface="Adobe Arabic" pitchFamily="18" charset="-78"/>
              </a:rPr>
              <a:t>نتیجه گیری:</a:t>
            </a:r>
            <a:endParaRPr lang="fa-IR" sz="2800" b="1" dirty="0">
              <a:solidFill>
                <a:srgbClr val="C00000"/>
              </a:solidFill>
              <a:latin typeface="Adobe Arabic" pitchFamily="18" charset="-78"/>
              <a:cs typeface="Adobe Arabic" pitchFamily="18" charset="-78"/>
            </a:endParaRPr>
          </a:p>
        </p:txBody>
      </p:sp>
      <p:pic>
        <p:nvPicPr>
          <p:cNvPr id="8" name="Picture 10" descr="C:\Users\and\Desktop\Untitled-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10200" y="4406283"/>
            <a:ext cx="2895600" cy="1681778"/>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3" name="Picture 3" descr="C:\Users\and\Desktop\5.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89807" y="4406283"/>
            <a:ext cx="1434393" cy="1681779"/>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TextBox 9"/>
          <p:cNvSpPr txBox="1"/>
          <p:nvPr/>
        </p:nvSpPr>
        <p:spPr>
          <a:xfrm rot="16200000">
            <a:off x="7604006" y="4860805"/>
            <a:ext cx="1034257" cy="369332"/>
          </a:xfrm>
          <a:prstGeom prst="rect">
            <a:avLst/>
          </a:prstGeom>
          <a:noFill/>
          <a:ln>
            <a:noFill/>
          </a:ln>
        </p:spPr>
        <p:txBody>
          <a:bodyPr wrap="none" rtlCol="0">
            <a:spAutoFit/>
          </a:bodyPr>
          <a:lstStyle/>
          <a:p>
            <a:r>
              <a:rPr lang="fa-IR" b="1" dirty="0" smtClean="0">
                <a:solidFill>
                  <a:schemeClr val="tx1">
                    <a:lumMod val="65000"/>
                    <a:lumOff val="35000"/>
                  </a:schemeClr>
                </a:solidFill>
                <a:cs typeface="B Morvarid" pitchFamily="2" charset="-78"/>
              </a:rPr>
              <a:t>دید و منظر</a:t>
            </a:r>
            <a:endParaRPr lang="en-US" b="1" dirty="0">
              <a:solidFill>
                <a:schemeClr val="tx1">
                  <a:lumMod val="65000"/>
                  <a:lumOff val="35000"/>
                </a:schemeClr>
              </a:solidFill>
              <a:cs typeface="B Morvarid" pitchFamily="2" charset="-78"/>
            </a:endParaRPr>
          </a:p>
        </p:txBody>
      </p:sp>
      <p:pic>
        <p:nvPicPr>
          <p:cNvPr id="5125" name="Picture 5" descr="E:\Project\Arshad\Tarh 1\site\selection\DSC00678.jpe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89807" y="3238075"/>
            <a:ext cx="1434393" cy="10443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descr="E:\Project\Arshad\Tarh 1\site\selection\image_galle6ry.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89807" y="1955800"/>
            <a:ext cx="1434393" cy="1092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7" name="Picture 7" descr="E:\Project\Arshad\Tarh 1\site\selection\DSC00721.jpe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33169" y="533400"/>
            <a:ext cx="947667" cy="12635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0" name="Picture 2" descr="C:\Users\and\Desktop\Untitled-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17898" y="4406283"/>
            <a:ext cx="2097277" cy="1681778"/>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2" name="Picture 4" descr="C:\Users\and\Desktop\Untitled-1.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17898" y="1228331"/>
            <a:ext cx="5164102" cy="301599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038600" y="5143500"/>
            <a:ext cx="838200" cy="2667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63054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117747701"/>
              </p:ext>
            </p:extLst>
          </p:nvPr>
        </p:nvGraphicFramePr>
        <p:xfrm>
          <a:off x="74567" y="7359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E:\Project\Arshad\Tarh 1\New folder (2)\پلرک علم و فناوری یزد\eghbal pic\golnar\IMG_013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3505200"/>
            <a:ext cx="1332953" cy="1000125"/>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4" descr="E:\Project\Arshad\Tarh 1\New folder (2)\پلرک علم و فناوری یزد\eghbal pic\golnar\image_galle7r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4648200"/>
            <a:ext cx="1319975" cy="9906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Rectangle 6"/>
          <p:cNvSpPr/>
          <p:nvPr/>
        </p:nvSpPr>
        <p:spPr>
          <a:xfrm>
            <a:off x="6188771" y="543580"/>
            <a:ext cx="2193229" cy="523220"/>
          </a:xfrm>
          <a:prstGeom prst="rect">
            <a:avLst/>
          </a:prstGeom>
        </p:spPr>
        <p:txBody>
          <a:bodyPr wrap="none">
            <a:spAutoFit/>
          </a:bodyPr>
          <a:lstStyle/>
          <a:p>
            <a:pPr algn="just" rtl="1"/>
            <a:r>
              <a:rPr lang="fa-IR" sz="2800" dirty="0" smtClean="0">
                <a:solidFill>
                  <a:srgbClr val="C00000"/>
                </a:solidFill>
                <a:latin typeface="Adobe Arabic" pitchFamily="18" charset="-78"/>
                <a:cs typeface="B Zar" pitchFamily="2" charset="-78"/>
              </a:rPr>
              <a:t>6-4-    </a:t>
            </a:r>
            <a:r>
              <a:rPr lang="fa-IR" sz="2800" b="1" dirty="0" smtClean="0">
                <a:solidFill>
                  <a:srgbClr val="C00000"/>
                </a:solidFill>
                <a:latin typeface="Adobe Arabic" pitchFamily="18" charset="-78"/>
                <a:cs typeface="Adobe Arabic" pitchFamily="18" charset="-78"/>
              </a:rPr>
              <a:t>نتیجه گیری:</a:t>
            </a:r>
            <a:endParaRPr lang="fa-IR" sz="2800" b="1" dirty="0">
              <a:solidFill>
                <a:srgbClr val="C00000"/>
              </a:solidFill>
              <a:latin typeface="Adobe Arabic" pitchFamily="18" charset="-78"/>
              <a:cs typeface="Adobe Arabic" pitchFamily="18" charset="-78"/>
            </a:endParaRPr>
          </a:p>
        </p:txBody>
      </p:sp>
      <p:pic>
        <p:nvPicPr>
          <p:cNvPr id="6146" name="Picture 2" descr="E:\Project\Arshad\Tarh 1\site\selection\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76400" y="4800601"/>
            <a:ext cx="3176623" cy="127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7" name="Picture 3" descr="E:\Project\Arshad\Tarh 1\site\selection\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1" y="4800600"/>
            <a:ext cx="3276600" cy="1270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C:\Users\and\Desktop\Untitled-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76400" y="566738"/>
            <a:ext cx="3176624" cy="1490662"/>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2" name="Table 1"/>
          <p:cNvGraphicFramePr>
            <a:graphicFrameLocks noGrp="1"/>
          </p:cNvGraphicFramePr>
          <p:nvPr>
            <p:extLst>
              <p:ext uri="{D42A27DB-BD31-4B8C-83A1-F6EECF244321}">
                <p14:modId xmlns:p14="http://schemas.microsoft.com/office/powerpoint/2010/main" val="2403421928"/>
              </p:ext>
            </p:extLst>
          </p:nvPr>
        </p:nvGraphicFramePr>
        <p:xfrm>
          <a:off x="1905000" y="2194560"/>
          <a:ext cx="6096000" cy="2225040"/>
        </p:xfrm>
        <a:graphic>
          <a:graphicData uri="http://schemas.openxmlformats.org/drawingml/2006/table">
            <a:tbl>
              <a:tblPr firstRow="1" bandRow="1">
                <a:tableStyleId>{5C22544A-7EE6-4342-B048-85BDC9FD1C3A}</a:tableStyleId>
              </a:tblPr>
              <a:tblGrid>
                <a:gridCol w="5410200"/>
                <a:gridCol w="685800"/>
              </a:tblGrid>
              <a:tr h="370840">
                <a:tc>
                  <a:txBody>
                    <a:bodyPr/>
                    <a:lstStyle/>
                    <a:p>
                      <a:pPr algn="ctr"/>
                      <a:r>
                        <a:rPr lang="fa-IR" dirty="0" smtClean="0">
                          <a:cs typeface="B Nazanin" pitchFamily="2" charset="-78"/>
                        </a:rPr>
                        <a:t>راهکارها</a:t>
                      </a:r>
                      <a:endParaRPr lang="en-US" dirty="0">
                        <a:cs typeface="B Nazanin" pitchFamily="2" charset="-78"/>
                      </a:endParaRPr>
                    </a:p>
                  </a:txBody>
                  <a:tcPr/>
                </a:tc>
                <a:tc>
                  <a:txBody>
                    <a:bodyPr/>
                    <a:lstStyle/>
                    <a:p>
                      <a:pPr algn="ctr"/>
                      <a:r>
                        <a:rPr lang="fa-IR" dirty="0" smtClean="0">
                          <a:cs typeface="B Nazanin" pitchFamily="2" charset="-78"/>
                        </a:rPr>
                        <a:t>ردیف</a:t>
                      </a:r>
                      <a:endParaRPr lang="en-US" dirty="0">
                        <a:cs typeface="B Nazanin" pitchFamily="2" charset="-78"/>
                      </a:endParaRPr>
                    </a:p>
                  </a:txBody>
                  <a:tcPr/>
                </a:tc>
              </a:tr>
              <a:tr h="370840">
                <a:tc>
                  <a:txBody>
                    <a:bodyPr/>
                    <a:lstStyle/>
                    <a:p>
                      <a:pPr algn="just" rtl="1"/>
                      <a:r>
                        <a:rPr lang="fa-IR" sz="1500" dirty="0" smtClean="0">
                          <a:cs typeface="B Nazanin" pitchFamily="2" charset="-78"/>
                        </a:rPr>
                        <a:t> طراحی</a:t>
                      </a:r>
                      <a:r>
                        <a:rPr lang="fa-IR" sz="1500" baseline="0" dirty="0" smtClean="0">
                          <a:cs typeface="B Nazanin" pitchFamily="2" charset="-78"/>
                        </a:rPr>
                        <a:t> فضاهای سبز و تفریحی در اطراف سایت؛ جهت کاهش آلودگی صوتی </a:t>
                      </a:r>
                      <a:endParaRPr lang="en-US" sz="1500" dirty="0">
                        <a:cs typeface="B Nazanin" pitchFamily="2" charset="-78"/>
                      </a:endParaRPr>
                    </a:p>
                  </a:txBody>
                  <a:tcPr/>
                </a:tc>
                <a:tc>
                  <a:txBody>
                    <a:bodyPr/>
                    <a:lstStyle/>
                    <a:p>
                      <a:pPr algn="ctr"/>
                      <a:r>
                        <a:rPr lang="fa-IR" sz="1500" dirty="0" smtClean="0">
                          <a:cs typeface="B Nazanin" pitchFamily="2" charset="-78"/>
                        </a:rPr>
                        <a:t>1- </a:t>
                      </a:r>
                      <a:endParaRPr lang="en-US" sz="1500" dirty="0">
                        <a:cs typeface="B Nazanin" pitchFamily="2" charset="-78"/>
                      </a:endParaRPr>
                    </a:p>
                  </a:txBody>
                  <a:tcPr/>
                </a:tc>
              </a:tr>
              <a:tr h="370840">
                <a:tc>
                  <a:txBody>
                    <a:bodyPr/>
                    <a:lstStyle/>
                    <a:p>
                      <a:pPr algn="just" rtl="1"/>
                      <a:r>
                        <a:rPr lang="fa-IR" sz="1500" dirty="0" smtClean="0">
                          <a:cs typeface="B Nazanin" pitchFamily="2" charset="-78"/>
                        </a:rPr>
                        <a:t>طراحی کلاس ها و کارگاه ها در جهت تابش</a:t>
                      </a:r>
                      <a:r>
                        <a:rPr lang="fa-IR" sz="1500" baseline="0" dirty="0" smtClean="0">
                          <a:cs typeface="B Nazanin" pitchFamily="2" charset="-78"/>
                        </a:rPr>
                        <a:t> مفید آفتاب</a:t>
                      </a:r>
                      <a:endParaRPr lang="en-US" sz="1500" dirty="0">
                        <a:cs typeface="B Nazanin" pitchFamily="2" charset="-78"/>
                      </a:endParaRPr>
                    </a:p>
                  </a:txBody>
                  <a:tcPr/>
                </a:tc>
                <a:tc>
                  <a:txBody>
                    <a:bodyPr/>
                    <a:lstStyle/>
                    <a:p>
                      <a:pPr algn="ctr"/>
                      <a:r>
                        <a:rPr lang="fa-IR" sz="1500" dirty="0" smtClean="0">
                          <a:cs typeface="B Nazanin" pitchFamily="2" charset="-78"/>
                        </a:rPr>
                        <a:t>2- </a:t>
                      </a:r>
                      <a:endParaRPr lang="en-US" sz="1500" dirty="0">
                        <a:cs typeface="B Nazanin" pitchFamily="2" charset="-78"/>
                      </a:endParaRPr>
                    </a:p>
                  </a:txBody>
                  <a:tcPr/>
                </a:tc>
              </a:tr>
              <a:tr h="370840">
                <a:tc>
                  <a:txBody>
                    <a:bodyPr/>
                    <a:lstStyle/>
                    <a:p>
                      <a:pPr algn="just" rtl="1"/>
                      <a:r>
                        <a:rPr lang="fa-IR" sz="1500" dirty="0" smtClean="0">
                          <a:cs typeface="B Nazanin" pitchFamily="2" charset="-78"/>
                        </a:rPr>
                        <a:t>طراحی فضاهایی</a:t>
                      </a:r>
                      <a:r>
                        <a:rPr lang="fa-IR" sz="1500" baseline="0" dirty="0" smtClean="0">
                          <a:cs typeface="B Nazanin" pitchFamily="2" charset="-78"/>
                        </a:rPr>
                        <a:t> که نیاز چندانی به تابش آفتاب ندارند در جبهه غرب و شمال غرب؛ آمفی </a:t>
                      </a:r>
                      <a:endParaRPr lang="en-US" sz="1500" dirty="0">
                        <a:cs typeface="B Nazanin" pitchFamily="2" charset="-78"/>
                      </a:endParaRPr>
                    </a:p>
                  </a:txBody>
                  <a:tcPr/>
                </a:tc>
                <a:tc>
                  <a:txBody>
                    <a:bodyPr/>
                    <a:lstStyle/>
                    <a:p>
                      <a:pPr algn="ctr"/>
                      <a:r>
                        <a:rPr lang="fa-IR" sz="1500" dirty="0" smtClean="0">
                          <a:cs typeface="B Nazanin" pitchFamily="2" charset="-78"/>
                        </a:rPr>
                        <a:t>3-</a:t>
                      </a:r>
                      <a:r>
                        <a:rPr lang="fa-IR" sz="1500" baseline="0" dirty="0" smtClean="0">
                          <a:cs typeface="B Nazanin" pitchFamily="2" charset="-78"/>
                        </a:rPr>
                        <a:t> </a:t>
                      </a:r>
                      <a:endParaRPr lang="en-US" sz="1500" dirty="0">
                        <a:cs typeface="B Nazanin" pitchFamily="2" charset="-78"/>
                      </a:endParaRPr>
                    </a:p>
                  </a:txBody>
                  <a:tcPr/>
                </a:tc>
              </a:tr>
              <a:tr h="370840">
                <a:tc>
                  <a:txBody>
                    <a:bodyPr/>
                    <a:lstStyle/>
                    <a:p>
                      <a:pPr algn="just" rtl="1"/>
                      <a:r>
                        <a:rPr lang="fa-IR" sz="1500" dirty="0" smtClean="0">
                          <a:cs typeface="B Nazanin" pitchFamily="2" charset="-78"/>
                        </a:rPr>
                        <a:t>طراحی سایبان و سیستم های فتوولتاییک در جهت تابش مسقیم آفتاب؛ جبهه غرب</a:t>
                      </a:r>
                      <a:endParaRPr lang="en-US" sz="1500" dirty="0">
                        <a:cs typeface="B Nazanin" pitchFamily="2" charset="-78"/>
                      </a:endParaRPr>
                    </a:p>
                  </a:txBody>
                  <a:tcPr/>
                </a:tc>
                <a:tc>
                  <a:txBody>
                    <a:bodyPr/>
                    <a:lstStyle/>
                    <a:p>
                      <a:pPr algn="ctr"/>
                      <a:r>
                        <a:rPr lang="fa-IR" sz="1500" dirty="0" smtClean="0">
                          <a:cs typeface="B Nazanin" pitchFamily="2" charset="-78"/>
                        </a:rPr>
                        <a:t>4- </a:t>
                      </a:r>
                      <a:endParaRPr lang="en-US" sz="1500" dirty="0">
                        <a:cs typeface="B Nazanin" pitchFamily="2" charset="-78"/>
                      </a:endParaRPr>
                    </a:p>
                  </a:txBody>
                  <a:tcPr/>
                </a:tc>
              </a:tr>
              <a:tr h="370840">
                <a:tc>
                  <a:txBody>
                    <a:bodyPr/>
                    <a:lstStyle/>
                    <a:p>
                      <a:pPr algn="just" rtl="1"/>
                      <a:r>
                        <a:rPr lang="fa-IR" sz="1500" dirty="0" smtClean="0">
                          <a:cs typeface="B Nazanin" pitchFamily="2" charset="-78"/>
                        </a:rPr>
                        <a:t>طراحی ورودی های اصلی (خیابان؛ پارکینگ) و فرعی ( پارک</a:t>
                      </a:r>
                      <a:r>
                        <a:rPr lang="fa-IR" sz="1500" baseline="0" dirty="0" smtClean="0">
                          <a:cs typeface="B Nazanin" pitchFamily="2" charset="-78"/>
                        </a:rPr>
                        <a:t> فناوری؛ طرح توسعه)</a:t>
                      </a:r>
                      <a:endParaRPr lang="en-US" sz="1500" dirty="0">
                        <a:cs typeface="B Nazanin" pitchFamily="2" charset="-78"/>
                      </a:endParaRPr>
                    </a:p>
                  </a:txBody>
                  <a:tcPr/>
                </a:tc>
                <a:tc>
                  <a:txBody>
                    <a:bodyPr/>
                    <a:lstStyle/>
                    <a:p>
                      <a:pPr algn="ctr"/>
                      <a:r>
                        <a:rPr lang="fa-IR" sz="1500" dirty="0" smtClean="0">
                          <a:cs typeface="B Nazanin" pitchFamily="2" charset="-78"/>
                        </a:rPr>
                        <a:t>5-</a:t>
                      </a:r>
                      <a:endParaRPr lang="en-US" sz="1500" dirty="0">
                        <a:cs typeface="B Nazanin" pitchFamily="2" charset="-78"/>
                      </a:endParaRPr>
                    </a:p>
                  </a:txBody>
                  <a:tcPr/>
                </a:tc>
              </a:tr>
            </a:tbl>
          </a:graphicData>
        </a:graphic>
      </p:graphicFrame>
      <p:sp>
        <p:nvSpPr>
          <p:cNvPr id="3" name="TextBox 2"/>
          <p:cNvSpPr txBox="1"/>
          <p:nvPr/>
        </p:nvSpPr>
        <p:spPr>
          <a:xfrm>
            <a:off x="4876801" y="1219200"/>
            <a:ext cx="3047999" cy="584775"/>
          </a:xfrm>
          <a:prstGeom prst="rect">
            <a:avLst/>
          </a:prstGeom>
          <a:noFill/>
        </p:spPr>
        <p:txBody>
          <a:bodyPr wrap="square" rtlCol="0">
            <a:spAutoFit/>
          </a:bodyPr>
          <a:lstStyle/>
          <a:p>
            <a:pPr algn="just" rtl="1"/>
            <a:r>
              <a:rPr lang="fa-IR" sz="1600" dirty="0" smtClean="0">
                <a:solidFill>
                  <a:srgbClr val="009A46"/>
                </a:solidFill>
                <a:cs typeface="B Morvarid" pitchFamily="2" charset="-78"/>
              </a:rPr>
              <a:t>استفاده از باد مطلوب و طراحی بادگیرهای مدرن در این محدوده؛ جنوب غرب</a:t>
            </a:r>
            <a:endParaRPr lang="en-US" sz="1600" dirty="0">
              <a:solidFill>
                <a:srgbClr val="009A46"/>
              </a:solidFill>
              <a:cs typeface="B Morvarid" pitchFamily="2" charset="-78"/>
            </a:endParaRPr>
          </a:p>
        </p:txBody>
      </p:sp>
      <p:pic>
        <p:nvPicPr>
          <p:cNvPr id="6149" name="Picture 5" descr="C:\Users\and\Desktop\New folder\1194985626525719339tasto_11_architetto_fran_01.svg.med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24799" y="1178480"/>
            <a:ext cx="297657" cy="297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68541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163357213"/>
              </p:ext>
            </p:extLst>
          </p:nvPr>
        </p:nvGraphicFramePr>
        <p:xfrm>
          <a:off x="74567" y="7359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E:\Project\Arshad\Tarh 1\New folder (2)\پلرک علم و فناوری یزد\eghbal pic\golnar\IMG_013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3505200"/>
            <a:ext cx="1332953" cy="1000125"/>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4" descr="E:\Project\Arshad\Tarh 1\New folder (2)\پلرک علم و فناوری یزد\eghbal pic\golnar\image_galle7r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4648200"/>
            <a:ext cx="1319975" cy="9906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9458" name="Picture 2" descr="C:\Users\and\Documents\Downloads\Compressed\eghbal factory\IMG_029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96068" y="549891"/>
            <a:ext cx="2286000" cy="1714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459" name="Picture 3" descr="C:\Users\and\Documents\Downloads\Compressed\eghbal factory\IMG_029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8800" y="4229100"/>
            <a:ext cx="2286000" cy="1714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460" name="Picture 4" descr="C:\Users\and\Documents\Downloads\Compressed\eghbal factory\IMG_0299.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01269" y="571500"/>
            <a:ext cx="2286000" cy="1714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462"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01069" y="2438399"/>
            <a:ext cx="2133600" cy="1600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96069" y="4229099"/>
            <a:ext cx="2286000" cy="1714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1407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906719983"/>
              </p:ext>
            </p:extLst>
          </p:nvPr>
        </p:nvGraphicFramePr>
        <p:xfrm>
          <a:off x="74567" y="7359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E:\Project\Arshad\Tarh 1\New folder (2)\پلرک علم و فناوری یزد\eghbal pic\golnar\IMG_013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3505200"/>
            <a:ext cx="1332953" cy="1000125"/>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4" descr="E:\Project\Arshad\Tarh 1\New folder (2)\پلرک علم و فناوری یزد\eghbal pic\golnar\image_galle7r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4648200"/>
            <a:ext cx="1319975" cy="9906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5" descr="hkljhl"/>
          <p:cNvPicPr>
            <a:picLocks noGrp="1" noChangeAspect="1" noChangeArrowheads="1"/>
          </p:cNvPicPr>
          <p:nvPr>
            <p:ph sz="half" idx="1"/>
          </p:nvPr>
        </p:nvPicPr>
        <p:blipFill>
          <a:blip r:embed="rId9" cstate="print">
            <a:extLst>
              <a:ext uri="{28A0092B-C50C-407E-A947-70E740481C1C}">
                <a14:useLocalDpi xmlns:a14="http://schemas.microsoft.com/office/drawing/2010/main" val="0"/>
              </a:ext>
            </a:extLst>
          </a:blip>
          <a:srcRect/>
          <a:stretch>
            <a:fillRect/>
          </a:stretch>
        </p:blipFill>
        <p:spPr>
          <a:xfrm>
            <a:off x="5105400" y="1033046"/>
            <a:ext cx="2802379" cy="1229516"/>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6" descr="gjh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33600" y="1033046"/>
            <a:ext cx="2832606" cy="1229518"/>
          </a:xfrm>
          <a:prstGeom prst="rect">
            <a:avLst/>
          </a:prstGeom>
          <a:solidFill>
            <a:srgbClr val="FFFFFF">
              <a:shade val="85000"/>
            </a:srgbClr>
          </a:solidFill>
          <a:ln w="19050">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Rectangle 7"/>
          <p:cNvSpPr>
            <a:spLocks noChangeArrowheads="1"/>
          </p:cNvSpPr>
          <p:nvPr/>
        </p:nvSpPr>
        <p:spPr bwMode="auto">
          <a:xfrm>
            <a:off x="2133600" y="2480846"/>
            <a:ext cx="576103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rtl="1"/>
            <a:r>
              <a:rPr lang="fa-IR" sz="1500" b="1" dirty="0" smtClean="0">
                <a:cs typeface="B Nazanin" pitchFamily="2" charset="-78"/>
              </a:rPr>
              <a:t>در </a:t>
            </a:r>
            <a:r>
              <a:rPr lang="fa-IR" sz="1500" b="1" dirty="0">
                <a:cs typeface="B Nazanin" pitchFamily="2" charset="-78"/>
              </a:rPr>
              <a:t>زمستان دامنه های رو به جنوب به دلیل قانون </a:t>
            </a:r>
            <a:r>
              <a:rPr lang="fa-IR" sz="1500" b="1" dirty="0" smtClean="0">
                <a:cs typeface="B Nazanin" pitchFamily="2" charset="-78"/>
              </a:rPr>
              <a:t>کسینوس (*) </a:t>
            </a:r>
            <a:r>
              <a:rPr lang="fa-IR" sz="1500" b="1" dirty="0">
                <a:cs typeface="B Nazanin" pitchFamily="2" charset="-78"/>
              </a:rPr>
              <a:t>بیشترین نور خورشید را دریافت </a:t>
            </a:r>
            <a:r>
              <a:rPr lang="fa-IR" sz="1500" b="1" dirty="0" smtClean="0">
                <a:cs typeface="B Nazanin" pitchFamily="2" charset="-78"/>
              </a:rPr>
              <a:t> و کمترین سایه را ایجاد می کنند.</a:t>
            </a:r>
            <a:endParaRPr lang="en-US" sz="1500" b="1" dirty="0">
              <a:cs typeface="B Nazanin" pitchFamily="2" charset="-78"/>
            </a:endParaRPr>
          </a:p>
        </p:txBody>
      </p:sp>
      <p:sp>
        <p:nvSpPr>
          <p:cNvPr id="2" name="Rectangle 1"/>
          <p:cNvSpPr/>
          <p:nvPr/>
        </p:nvSpPr>
        <p:spPr>
          <a:xfrm>
            <a:off x="2133600" y="3776246"/>
            <a:ext cx="5761037"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rtl="1"/>
            <a:r>
              <a:rPr lang="fa-IR" sz="1600" b="1" dirty="0">
                <a:cs typeface="B Nazanin" pitchFamily="2" charset="-78"/>
              </a:rPr>
              <a:t>در اقلیم گرم و خشک بهتر است ساختمان را در مناطق کم ارتفاع که هوای خنک را در خود انباشته می سازند و یا در قعر دامنه جنوبی </a:t>
            </a:r>
            <a:r>
              <a:rPr lang="fa-IR" sz="1600" b="1" dirty="0" smtClean="0">
                <a:cs typeface="B Nazanin" pitchFamily="2" charset="-78"/>
              </a:rPr>
              <a:t>ساخت.</a:t>
            </a:r>
            <a:endParaRPr lang="en-US" sz="1600" b="1" dirty="0">
              <a:cs typeface="B Nazanin" pitchFamily="2" charset="-78"/>
            </a:endParaRPr>
          </a:p>
        </p:txBody>
      </p:sp>
      <p:sp>
        <p:nvSpPr>
          <p:cNvPr id="7" name="Down Arrow 6"/>
          <p:cNvSpPr/>
          <p:nvPr/>
        </p:nvSpPr>
        <p:spPr>
          <a:xfrm>
            <a:off x="4777977" y="3090446"/>
            <a:ext cx="472282" cy="589002"/>
          </a:xfrm>
          <a:prstGeom prst="downArrow">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4785518" y="4462046"/>
            <a:ext cx="472282" cy="589002"/>
          </a:xfrm>
          <a:prstGeom prst="downArrow">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971800" y="5147846"/>
            <a:ext cx="4114800" cy="338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rtl="1"/>
            <a:r>
              <a:rPr lang="fa-IR" sz="1600" b="1" dirty="0" smtClean="0">
                <a:cs typeface="B Nazanin" pitchFamily="2" charset="-78"/>
              </a:rPr>
              <a:t>ضلع جنوب در تابستان؛ دیوار ترومب و سایه انداز خارجی</a:t>
            </a:r>
            <a:endParaRPr lang="en-US" sz="1600" b="1" dirty="0">
              <a:cs typeface="B Nazanin" pitchFamily="2" charset="-78"/>
            </a:endParaRPr>
          </a:p>
        </p:txBody>
      </p:sp>
      <p:sp>
        <p:nvSpPr>
          <p:cNvPr id="14" name="Rectangle 9"/>
          <p:cNvSpPr>
            <a:spLocks noChangeArrowheads="1"/>
          </p:cNvSpPr>
          <p:nvPr/>
        </p:nvSpPr>
        <p:spPr bwMode="auto">
          <a:xfrm>
            <a:off x="1600200" y="6304002"/>
            <a:ext cx="67151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just" rtl="1"/>
            <a:r>
              <a:rPr lang="fa-IR" sz="1200" dirty="0" smtClean="0">
                <a:cs typeface="B Koodak" pitchFamily="2" charset="-78"/>
              </a:rPr>
              <a:t>(*) دامنه </a:t>
            </a:r>
            <a:r>
              <a:rPr lang="fa-IR" sz="1200" dirty="0">
                <a:cs typeface="B Koodak" pitchFamily="2" charset="-78"/>
              </a:rPr>
              <a:t>جنوبی از آنجا که در مستقیم ترین حالت رو به خورشید زمستانی قرار گرفته است بیشترین مقدار انرژی خورشیدی را در هر فوت مربع از خاک به دست می </a:t>
            </a:r>
            <a:r>
              <a:rPr lang="fa-IR" sz="1200" dirty="0" smtClean="0">
                <a:cs typeface="B Koodak" pitchFamily="2" charset="-78"/>
              </a:rPr>
              <a:t>آورد؛  </a:t>
            </a:r>
            <a:r>
              <a:rPr lang="fa-IR" sz="1200" dirty="0">
                <a:cs typeface="B Koodak" pitchFamily="2" charset="-78"/>
              </a:rPr>
              <a:t>این پدیده را قانون کسینوس می نامند.</a:t>
            </a:r>
            <a:r>
              <a:rPr lang="en-US" sz="1200" dirty="0">
                <a:cs typeface="B Koodak" pitchFamily="2" charset="-78"/>
              </a:rPr>
              <a:t> </a:t>
            </a:r>
          </a:p>
        </p:txBody>
      </p:sp>
      <p:sp>
        <p:nvSpPr>
          <p:cNvPr id="16" name="TextBox 15"/>
          <p:cNvSpPr txBox="1"/>
          <p:nvPr/>
        </p:nvSpPr>
        <p:spPr>
          <a:xfrm>
            <a:off x="1600200" y="5867400"/>
            <a:ext cx="4498091" cy="307777"/>
          </a:xfrm>
          <a:prstGeom prst="rect">
            <a:avLst/>
          </a:prstGeom>
          <a:noFill/>
        </p:spPr>
        <p:txBody>
          <a:bodyPr wrap="none" rtlCol="0">
            <a:spAutoFit/>
          </a:bodyPr>
          <a:lstStyle/>
          <a:p>
            <a:r>
              <a:rPr lang="en-US" sz="1400" dirty="0" smtClean="0">
                <a:latin typeface="Calibri" pitchFamily="34" charset="0"/>
                <a:cs typeface="Calibri" pitchFamily="34" charset="0"/>
              </a:rPr>
              <a:t>1- http</a:t>
            </a:r>
            <a:r>
              <a:rPr lang="en-US" sz="1400" dirty="0">
                <a:latin typeface="Calibri" pitchFamily="34" charset="0"/>
                <a:cs typeface="Calibri" pitchFamily="34" charset="0"/>
              </a:rPr>
              <a:t>://</a:t>
            </a:r>
            <a:r>
              <a:rPr lang="en-US" sz="1400" dirty="0" smtClean="0">
                <a:latin typeface="Calibri" pitchFamily="34" charset="0"/>
                <a:cs typeface="Calibri" pitchFamily="34" charset="0"/>
              </a:rPr>
              <a:t>zeinabjafary.persiangig.com/document/download</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10854468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227041372"/>
              </p:ext>
            </p:extLst>
          </p:nvPr>
        </p:nvGraphicFramePr>
        <p:xfrm>
          <a:off x="74567" y="7359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E:\Project\Arshad\Tarh 1\New folder (2)\پلرک علم و فناوری یزد\eghbal pic\golnar\IMG_013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3505200"/>
            <a:ext cx="1332953" cy="1000125"/>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4" descr="E:\Project\Arshad\Tarh 1\New folder (2)\پلرک علم و فناوری یزد\eghbal pic\golnar\image_galle7r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4648200"/>
            <a:ext cx="1319975" cy="9906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3" descr="23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a:xfrm>
            <a:off x="4572000" y="675563"/>
            <a:ext cx="3581400" cy="1534237"/>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4" descr="23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2601" y="685800"/>
            <a:ext cx="2667000" cy="1522810"/>
          </a:xfrm>
          <a:prstGeom prst="rect">
            <a:avLst/>
          </a:prstGeom>
          <a:solidFill>
            <a:srgbClr val="FFFFFF">
              <a:shade val="85000"/>
            </a:srgbClr>
          </a:solidFill>
          <a:ln w="19050">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 name="Rectangle 2"/>
          <p:cNvSpPr>
            <a:spLocks noGrp="1" noChangeArrowheads="1"/>
          </p:cNvSpPr>
          <p:nvPr>
            <p:ph type="title"/>
          </p:nvPr>
        </p:nvSpPr>
        <p:spPr>
          <a:xfrm>
            <a:off x="2184400" y="2438400"/>
            <a:ext cx="5511800" cy="381000"/>
          </a:xfrm>
          <a:ln>
            <a:solidFill>
              <a:srgbClr val="C00000"/>
            </a:solidFill>
          </a:ln>
        </p:spPr>
        <p:style>
          <a:lnRef idx="2">
            <a:schemeClr val="accent1"/>
          </a:lnRef>
          <a:fillRef idx="1">
            <a:schemeClr val="lt1"/>
          </a:fillRef>
          <a:effectRef idx="0">
            <a:schemeClr val="accent1"/>
          </a:effectRef>
          <a:fontRef idx="minor">
            <a:schemeClr val="dk1"/>
          </a:fontRef>
        </p:style>
        <p:txBody>
          <a:bodyPr>
            <a:normAutofit/>
          </a:bodyPr>
          <a:lstStyle/>
          <a:p>
            <a:pPr algn="ctr" eaLnBrk="1" hangingPunct="1"/>
            <a:r>
              <a:rPr lang="fa-IR" sz="1800" b="1" dirty="0" smtClean="0">
                <a:solidFill>
                  <a:srgbClr val="2C0131"/>
                </a:solidFill>
                <a:cs typeface="B Nazanin" pitchFamily="2" charset="-78"/>
              </a:rPr>
              <a:t>طراحی بدنه ها و تکنیک های منظر سازی در اقلیم گرم و خشک</a:t>
            </a:r>
            <a:endParaRPr lang="en-US" sz="1800" b="1" dirty="0" smtClean="0">
              <a:solidFill>
                <a:srgbClr val="2C0131"/>
              </a:solidFill>
              <a:cs typeface="B Nazanin" pitchFamily="2" charset="-78"/>
            </a:endParaRPr>
          </a:p>
        </p:txBody>
      </p:sp>
      <p:pic>
        <p:nvPicPr>
          <p:cNvPr id="12" name="Picture 4" descr="23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01119" y="3118726"/>
            <a:ext cx="4572000" cy="2773198"/>
          </a:xfrm>
          <a:prstGeom prst="rect">
            <a:avLst/>
          </a:prstGeom>
          <a:solidFill>
            <a:srgbClr val="FFFFFF">
              <a:shade val="85000"/>
            </a:srgbClr>
          </a:solidFill>
          <a:ln w="19050">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TextBox 12"/>
          <p:cNvSpPr txBox="1"/>
          <p:nvPr/>
        </p:nvSpPr>
        <p:spPr>
          <a:xfrm>
            <a:off x="1600200" y="6312932"/>
            <a:ext cx="4498091" cy="307777"/>
          </a:xfrm>
          <a:prstGeom prst="rect">
            <a:avLst/>
          </a:prstGeom>
          <a:noFill/>
        </p:spPr>
        <p:txBody>
          <a:bodyPr wrap="none" rtlCol="0">
            <a:spAutoFit/>
          </a:bodyPr>
          <a:lstStyle/>
          <a:p>
            <a:r>
              <a:rPr lang="en-US" sz="1400" dirty="0" smtClean="0">
                <a:latin typeface="Calibri" pitchFamily="34" charset="0"/>
                <a:cs typeface="Calibri" pitchFamily="34" charset="0"/>
              </a:rPr>
              <a:t>1- http</a:t>
            </a:r>
            <a:r>
              <a:rPr lang="en-US" sz="1400" dirty="0">
                <a:latin typeface="Calibri" pitchFamily="34" charset="0"/>
                <a:cs typeface="Calibri" pitchFamily="34" charset="0"/>
              </a:rPr>
              <a:t>://</a:t>
            </a:r>
            <a:r>
              <a:rPr lang="en-US" sz="1400" dirty="0" smtClean="0">
                <a:latin typeface="Calibri" pitchFamily="34" charset="0"/>
                <a:cs typeface="Calibri" pitchFamily="34" charset="0"/>
              </a:rPr>
              <a:t>zeinabjafary.persiangig.com/document/download</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12390369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227041372"/>
              </p:ext>
            </p:extLst>
          </p:nvPr>
        </p:nvGraphicFramePr>
        <p:xfrm>
          <a:off x="74567" y="7359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E:\Project\Arshad\Tarh 1\New folder (2)\پلرک علم و فناوری یزد\eghbal pic\golnar\IMG_013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3505200"/>
            <a:ext cx="1332953" cy="1000125"/>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4" descr="E:\Project\Arshad\Tarh 1\New folder (2)\پلرک علم و فناوری یزد\eghbal pic\golnar\image_galle7r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4648200"/>
            <a:ext cx="1319975" cy="9906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6" descr="23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42365" y="2133600"/>
            <a:ext cx="2895599" cy="1569790"/>
          </a:xfrm>
          <a:prstGeom prst="rect">
            <a:avLst/>
          </a:prstGeom>
          <a:solidFill>
            <a:srgbClr val="FFFFFF">
              <a:shade val="85000"/>
            </a:srgbClr>
          </a:solidFill>
          <a:ln w="19050">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4" descr="228"/>
          <p:cNvPicPr>
            <a:picLocks noGrp="1" noChangeAspect="1" noChangeArrowheads="1"/>
          </p:cNvPicPr>
          <p:nvPr>
            <p:ph sz="half" idx="4294967295"/>
          </p:nvPr>
        </p:nvPicPr>
        <p:blipFill>
          <a:blip r:embed="rId10" cstate="print">
            <a:extLst>
              <a:ext uri="{28A0092B-C50C-407E-A947-70E740481C1C}">
                <a14:useLocalDpi xmlns:a14="http://schemas.microsoft.com/office/drawing/2010/main" val="0"/>
              </a:ext>
            </a:extLst>
          </a:blip>
          <a:srcRect/>
          <a:stretch>
            <a:fillRect/>
          </a:stretch>
        </p:blipFill>
        <p:spPr>
          <a:xfrm>
            <a:off x="1752601" y="428625"/>
            <a:ext cx="2895599" cy="1628775"/>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2"/>
          <p:cNvSpPr>
            <a:spLocks noGrp="1" noChangeArrowheads="1"/>
          </p:cNvSpPr>
          <p:nvPr>
            <p:ph type="title"/>
          </p:nvPr>
        </p:nvSpPr>
        <p:spPr>
          <a:xfrm>
            <a:off x="5281612" y="578347"/>
            <a:ext cx="2947987" cy="381000"/>
          </a:xfrm>
          <a:ln/>
        </p:spPr>
        <p:style>
          <a:lnRef idx="2">
            <a:schemeClr val="accent1"/>
          </a:lnRef>
          <a:fillRef idx="1">
            <a:schemeClr val="lt1"/>
          </a:fillRef>
          <a:effectRef idx="0">
            <a:schemeClr val="accent1"/>
          </a:effectRef>
          <a:fontRef idx="minor">
            <a:schemeClr val="dk1"/>
          </a:fontRef>
        </p:style>
        <p:txBody>
          <a:bodyPr anchor="ctr">
            <a:normAutofit fontScale="90000"/>
          </a:bodyPr>
          <a:lstStyle/>
          <a:p>
            <a:pPr algn="ctr" eaLnBrk="1" hangingPunct="1"/>
            <a:r>
              <a:rPr lang="fa-IR" sz="1800" b="1" dirty="0" smtClean="0">
                <a:solidFill>
                  <a:srgbClr val="C00000"/>
                </a:solidFill>
                <a:cs typeface="B Nazanin" pitchFamily="2" charset="-78"/>
              </a:rPr>
              <a:t>پوشش های گیاهی و راهکارهای طراحی:</a:t>
            </a:r>
            <a:endParaRPr lang="en-US" sz="1800" b="1" dirty="0" smtClean="0">
              <a:solidFill>
                <a:srgbClr val="C00000"/>
              </a:solidFill>
              <a:cs typeface="B Nazanin" pitchFamily="2" charset="-78"/>
            </a:endParaRPr>
          </a:p>
        </p:txBody>
      </p:sp>
      <p:sp>
        <p:nvSpPr>
          <p:cNvPr id="2" name="Rectangle 1"/>
          <p:cNvSpPr/>
          <p:nvPr/>
        </p:nvSpPr>
        <p:spPr>
          <a:xfrm>
            <a:off x="4876800" y="1610380"/>
            <a:ext cx="3388057" cy="523220"/>
          </a:xfrm>
          <a:prstGeom prst="rect">
            <a:avLst/>
          </a:prstGeom>
        </p:spPr>
        <p:txBody>
          <a:bodyPr wrap="square">
            <a:spAutoFit/>
          </a:bodyPr>
          <a:lstStyle/>
          <a:p>
            <a:pPr marL="285750" indent="-285750" algn="just" rtl="1">
              <a:buFont typeface="Courier New" pitchFamily="49" charset="0"/>
              <a:buChar char="o"/>
            </a:pPr>
            <a:r>
              <a:rPr lang="fa-IR" sz="1400" b="1" dirty="0">
                <a:cs typeface="B Nazanin" pitchFamily="2" charset="-78"/>
              </a:rPr>
              <a:t>گیاهان می توانند گرمایش تابستان و سرمایش زمستان را تا 50% کاهش </a:t>
            </a:r>
            <a:r>
              <a:rPr lang="fa-IR" sz="1400" b="1" dirty="0" smtClean="0">
                <a:cs typeface="B Nazanin" pitchFamily="2" charset="-78"/>
              </a:rPr>
              <a:t>دهند.</a:t>
            </a:r>
            <a:endParaRPr lang="en-US" sz="1400" b="1" dirty="0">
              <a:cs typeface="B Nazanin" pitchFamily="2" charset="-78"/>
            </a:endParaRPr>
          </a:p>
        </p:txBody>
      </p:sp>
      <p:sp>
        <p:nvSpPr>
          <p:cNvPr id="3" name="Rectangle 2"/>
          <p:cNvSpPr/>
          <p:nvPr/>
        </p:nvSpPr>
        <p:spPr>
          <a:xfrm>
            <a:off x="4876800" y="3048000"/>
            <a:ext cx="3388057" cy="738664"/>
          </a:xfrm>
          <a:prstGeom prst="rect">
            <a:avLst/>
          </a:prstGeom>
        </p:spPr>
        <p:txBody>
          <a:bodyPr wrap="square">
            <a:spAutoFit/>
          </a:bodyPr>
          <a:lstStyle/>
          <a:p>
            <a:pPr marL="285750" indent="-285750" algn="just" rtl="1">
              <a:buFont typeface="Courier New" pitchFamily="49" charset="0"/>
              <a:buChar char="o"/>
            </a:pPr>
            <a:r>
              <a:rPr lang="fa-IR" sz="1400" b="1" dirty="0">
                <a:latin typeface="Adobe Arabic" pitchFamily="18" charset="-78"/>
                <a:cs typeface="B Nazanin" pitchFamily="2" charset="-78"/>
              </a:rPr>
              <a:t>سایه درختان بسیار کار آمد می باشد چرا </a:t>
            </a:r>
            <a:r>
              <a:rPr lang="fa-IR" sz="1400" b="1" dirty="0" smtClean="0">
                <a:latin typeface="Adobe Arabic" pitchFamily="18" charset="-78"/>
                <a:cs typeface="B Nazanin" pitchFamily="2" charset="-78"/>
              </a:rPr>
              <a:t>که گرما را بازتاب نمی کنند.(آن </a:t>
            </a:r>
            <a:r>
              <a:rPr lang="fa-IR" sz="1400" b="1" dirty="0">
                <a:latin typeface="Adobe Arabic" pitchFamily="18" charset="-78"/>
                <a:cs typeface="B Nazanin" pitchFamily="2" charset="-78"/>
              </a:rPr>
              <a:t>گونه که اکثر سایه اندازهای مصنوعی به اطراف باز </a:t>
            </a:r>
            <a:r>
              <a:rPr lang="fa-IR" sz="1400" b="1" dirty="0" smtClean="0">
                <a:latin typeface="Adobe Arabic" pitchFamily="18" charset="-78"/>
                <a:cs typeface="B Nazanin" pitchFamily="2" charset="-78"/>
              </a:rPr>
              <a:t>تاب می کنند)</a:t>
            </a:r>
            <a:endParaRPr lang="en-US" sz="1400" b="1" dirty="0">
              <a:latin typeface="Adobe Arabic" pitchFamily="18" charset="-78"/>
              <a:cs typeface="B Nazanin" pitchFamily="2" charset="-78"/>
            </a:endParaRPr>
          </a:p>
        </p:txBody>
      </p:sp>
      <p:pic>
        <p:nvPicPr>
          <p:cNvPr id="11" name="Picture 3" descr="22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a:xfrm>
            <a:off x="1752601" y="3787353"/>
            <a:ext cx="1913405" cy="1165647"/>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4" descr="22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52601" y="5029200"/>
            <a:ext cx="1913405" cy="1132762"/>
          </a:xfrm>
          <a:prstGeom prst="rect">
            <a:avLst/>
          </a:prstGeom>
          <a:solidFill>
            <a:srgbClr val="FFFFFF">
              <a:shade val="85000"/>
            </a:srgbClr>
          </a:solidFill>
          <a:ln w="19050">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Rectangle 5"/>
          <p:cNvSpPr>
            <a:spLocks noChangeArrowheads="1"/>
          </p:cNvSpPr>
          <p:nvPr/>
        </p:nvSpPr>
        <p:spPr bwMode="auto">
          <a:xfrm>
            <a:off x="3886200" y="4754699"/>
            <a:ext cx="43786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285750" indent="-285750" algn="just" rtl="1">
              <a:buFont typeface="Courier New" pitchFamily="49" charset="0"/>
              <a:buChar char="o"/>
            </a:pPr>
            <a:r>
              <a:rPr lang="fa-IR" sz="1400" b="1" dirty="0" smtClean="0">
                <a:cs typeface="B Nazanin" pitchFamily="2" charset="-78"/>
              </a:rPr>
              <a:t>برای </a:t>
            </a:r>
            <a:r>
              <a:rPr lang="fa-IR" sz="1400" b="1" dirty="0">
                <a:cs typeface="B Nazanin" pitchFamily="2" charset="-78"/>
              </a:rPr>
              <a:t>به حداکثر رساندن </a:t>
            </a:r>
            <a:r>
              <a:rPr lang="fa-IR" sz="1400" b="1" dirty="0" smtClean="0">
                <a:cs typeface="B Nazanin" pitchFamily="2" charset="-78"/>
              </a:rPr>
              <a:t>سرمایش طبیعی تابستانی؛ </a:t>
            </a:r>
            <a:r>
              <a:rPr lang="fa-IR" sz="1400" b="1" dirty="0">
                <a:cs typeface="B Nazanin" pitchFamily="2" charset="-78"/>
              </a:rPr>
              <a:t>بوته ها را به سمت بیرون ساختمان و درختان قرار دهیم.</a:t>
            </a:r>
            <a:endParaRPr lang="en-US" sz="1400" b="1" dirty="0">
              <a:cs typeface="B Nazanin" pitchFamily="2" charset="-78"/>
            </a:endParaRPr>
          </a:p>
        </p:txBody>
      </p:sp>
      <p:sp>
        <p:nvSpPr>
          <p:cNvPr id="14" name="TextBox 13"/>
          <p:cNvSpPr txBox="1"/>
          <p:nvPr/>
        </p:nvSpPr>
        <p:spPr>
          <a:xfrm>
            <a:off x="1600200" y="6312932"/>
            <a:ext cx="4498091" cy="307777"/>
          </a:xfrm>
          <a:prstGeom prst="rect">
            <a:avLst/>
          </a:prstGeom>
          <a:noFill/>
        </p:spPr>
        <p:txBody>
          <a:bodyPr wrap="none" rtlCol="0">
            <a:spAutoFit/>
          </a:bodyPr>
          <a:lstStyle/>
          <a:p>
            <a:r>
              <a:rPr lang="en-US" sz="1400" dirty="0" smtClean="0">
                <a:latin typeface="Calibri" pitchFamily="34" charset="0"/>
                <a:cs typeface="Calibri" pitchFamily="34" charset="0"/>
              </a:rPr>
              <a:t>1- http</a:t>
            </a:r>
            <a:r>
              <a:rPr lang="en-US" sz="1400" dirty="0">
                <a:latin typeface="Calibri" pitchFamily="34" charset="0"/>
                <a:cs typeface="Calibri" pitchFamily="34" charset="0"/>
              </a:rPr>
              <a:t>://</a:t>
            </a:r>
            <a:r>
              <a:rPr lang="en-US" sz="1400" dirty="0" smtClean="0">
                <a:latin typeface="Calibri" pitchFamily="34" charset="0"/>
                <a:cs typeface="Calibri" pitchFamily="34" charset="0"/>
              </a:rPr>
              <a:t>zeinabjafary.persiangig.com/document/download</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12390369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227041372"/>
              </p:ext>
            </p:extLst>
          </p:nvPr>
        </p:nvGraphicFramePr>
        <p:xfrm>
          <a:off x="74567" y="7359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E:\Project\Arshad\Tarh 1\New folder (2)\پلرک علم و فناوری یزد\eghbal pic\golnar\IMG_013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3505200"/>
            <a:ext cx="1332953" cy="1000125"/>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4" descr="E:\Project\Arshad\Tarh 1\New folder (2)\پلرک علم و فناوری یزد\eghbal pic\golnar\image_galle7r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4648200"/>
            <a:ext cx="1319975" cy="9906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5" descr="22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36728" y="457200"/>
            <a:ext cx="3733800" cy="1242381"/>
          </a:xfrm>
          <a:prstGeom prst="rect">
            <a:avLst/>
          </a:prstGeom>
          <a:solidFill>
            <a:srgbClr val="FFFFFF">
              <a:shade val="85000"/>
            </a:srgbClr>
          </a:solidFill>
          <a:ln w="19050">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Rectangle 9"/>
          <p:cNvSpPr>
            <a:spLocks noChangeArrowheads="1"/>
          </p:cNvSpPr>
          <p:nvPr/>
        </p:nvSpPr>
        <p:spPr bwMode="auto">
          <a:xfrm>
            <a:off x="5592763" y="762000"/>
            <a:ext cx="26368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285750" indent="-285750" algn="just" rtl="1">
              <a:buFont typeface="Courier New" pitchFamily="49" charset="0"/>
              <a:buChar char="o"/>
            </a:pPr>
            <a:r>
              <a:rPr lang="fa-IR" sz="1400" b="1" dirty="0" smtClean="0">
                <a:cs typeface="B Nazanin" pitchFamily="2" charset="-78"/>
              </a:rPr>
              <a:t>استفاده حداکثر از </a:t>
            </a:r>
            <a:r>
              <a:rPr lang="fa-IR" sz="1400" b="1" dirty="0">
                <a:cs typeface="B Nazanin" pitchFamily="2" charset="-78"/>
              </a:rPr>
              <a:t>باد </a:t>
            </a:r>
            <a:r>
              <a:rPr lang="fa-IR" sz="1400" b="1" dirty="0" smtClean="0">
                <a:cs typeface="B Nazanin" pitchFamily="2" charset="-78"/>
              </a:rPr>
              <a:t>های مطلوب تابستانی؛ با طراحی درختان </a:t>
            </a:r>
            <a:r>
              <a:rPr lang="fa-IR" sz="1400" b="1" dirty="0">
                <a:cs typeface="B Nazanin" pitchFamily="2" charset="-78"/>
              </a:rPr>
              <a:t>دارای سایه های </a:t>
            </a:r>
            <a:r>
              <a:rPr lang="fa-IR" sz="1400" b="1" dirty="0" smtClean="0">
                <a:cs typeface="B Nazanin" pitchFamily="2" charset="-78"/>
              </a:rPr>
              <a:t>بلند</a:t>
            </a:r>
            <a:endParaRPr lang="en-US" sz="1400" b="1" dirty="0">
              <a:cs typeface="B Nazanin" pitchFamily="2" charset="-78"/>
            </a:endParaRPr>
          </a:p>
        </p:txBody>
      </p:sp>
      <p:pic>
        <p:nvPicPr>
          <p:cNvPr id="10" name="Picture 4" descr="2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0848" y="1908400"/>
            <a:ext cx="2724952" cy="1368200"/>
          </a:xfrm>
          <a:prstGeom prst="rect">
            <a:avLst/>
          </a:prstGeom>
          <a:solidFill>
            <a:srgbClr val="FFFFFF">
              <a:shade val="85000"/>
            </a:srgbClr>
          </a:solidFill>
          <a:ln w="19050">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 name="Rectangle 8"/>
          <p:cNvSpPr>
            <a:spLocks noChangeArrowheads="1"/>
          </p:cNvSpPr>
          <p:nvPr/>
        </p:nvSpPr>
        <p:spPr bwMode="auto">
          <a:xfrm>
            <a:off x="5013327" y="2385536"/>
            <a:ext cx="321627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marL="285750" indent="-285750" algn="just" rtl="1">
              <a:buFont typeface="Courier New" pitchFamily="49" charset="0"/>
              <a:buChar char="o"/>
            </a:pPr>
            <a:r>
              <a:rPr lang="fa-IR" sz="1400" b="1" dirty="0" smtClean="0">
                <a:cs typeface="B Nazanin" pitchFamily="2" charset="-78"/>
              </a:rPr>
              <a:t>درختان </a:t>
            </a:r>
            <a:r>
              <a:rPr lang="fa-IR" sz="1400" b="1" dirty="0">
                <a:cs typeface="B Nazanin" pitchFamily="2" charset="-78"/>
              </a:rPr>
              <a:t>و بوته ها می توانند نسیم ها را به صورت قیفی شکل به سمت ساختمان هدایت کنند.</a:t>
            </a:r>
            <a:endParaRPr lang="en-US" sz="1400" b="1" dirty="0">
              <a:cs typeface="B Nazanin" pitchFamily="2" charset="-78"/>
            </a:endParaRPr>
          </a:p>
        </p:txBody>
      </p:sp>
      <p:pic>
        <p:nvPicPr>
          <p:cNvPr id="25602" name="Picture 2" descr="C:\Users\and\Desktop\Untitled-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0848" y="3478507"/>
            <a:ext cx="3699680" cy="2463587"/>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Striped Right Arrow 1"/>
          <p:cNvSpPr/>
          <p:nvPr/>
        </p:nvSpPr>
        <p:spPr>
          <a:xfrm rot="10800000">
            <a:off x="5562601" y="4451887"/>
            <a:ext cx="1348580" cy="516825"/>
          </a:xfrm>
          <a:prstGeom prst="stripedRightArrow">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01992" y="4445493"/>
            <a:ext cx="1327608" cy="523220"/>
          </a:xfrm>
          <a:prstGeom prst="rect">
            <a:avLst/>
          </a:prstGeom>
          <a:noFill/>
        </p:spPr>
        <p:txBody>
          <a:bodyPr wrap="none" rtlCol="0">
            <a:spAutoFit/>
          </a:bodyPr>
          <a:lstStyle/>
          <a:p>
            <a:pPr algn="just" rtl="1"/>
            <a:r>
              <a:rPr lang="fa-IR" sz="2800" b="1" dirty="0" smtClean="0">
                <a:solidFill>
                  <a:srgbClr val="C00000"/>
                </a:solidFill>
                <a:cs typeface="B Nazanin" pitchFamily="2" charset="-78"/>
              </a:rPr>
              <a:t>در نتیجه:</a:t>
            </a:r>
            <a:endParaRPr lang="en-US" sz="2800" b="1" dirty="0">
              <a:solidFill>
                <a:srgbClr val="C00000"/>
              </a:solidFill>
              <a:cs typeface="B Nazanin" pitchFamily="2" charset="-78"/>
            </a:endParaRPr>
          </a:p>
        </p:txBody>
      </p:sp>
      <p:sp>
        <p:nvSpPr>
          <p:cNvPr id="13" name="TextBox 12"/>
          <p:cNvSpPr txBox="1"/>
          <p:nvPr/>
        </p:nvSpPr>
        <p:spPr>
          <a:xfrm>
            <a:off x="1600200" y="6312932"/>
            <a:ext cx="4498091" cy="307777"/>
          </a:xfrm>
          <a:prstGeom prst="rect">
            <a:avLst/>
          </a:prstGeom>
          <a:noFill/>
        </p:spPr>
        <p:txBody>
          <a:bodyPr wrap="none" rtlCol="0">
            <a:spAutoFit/>
          </a:bodyPr>
          <a:lstStyle/>
          <a:p>
            <a:r>
              <a:rPr lang="en-US" sz="1400" dirty="0" smtClean="0">
                <a:latin typeface="Calibri" pitchFamily="34" charset="0"/>
                <a:cs typeface="Calibri" pitchFamily="34" charset="0"/>
              </a:rPr>
              <a:t>1- http</a:t>
            </a:r>
            <a:r>
              <a:rPr lang="en-US" sz="1400" dirty="0">
                <a:latin typeface="Calibri" pitchFamily="34" charset="0"/>
                <a:cs typeface="Calibri" pitchFamily="34" charset="0"/>
              </a:rPr>
              <a:t>://</a:t>
            </a:r>
            <a:r>
              <a:rPr lang="en-US" sz="1400" dirty="0" smtClean="0">
                <a:latin typeface="Calibri" pitchFamily="34" charset="0"/>
                <a:cs typeface="Calibri" pitchFamily="34" charset="0"/>
              </a:rPr>
              <a:t>zeinabjafary.persiangig.com/document/download</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12390369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295400"/>
            <a:ext cx="6781800" cy="1600200"/>
          </a:xfrm>
        </p:spPr>
        <p:txBody>
          <a:bodyPr anchor="ctr">
            <a:normAutofit/>
          </a:bodyPr>
          <a:lstStyle/>
          <a:p>
            <a:pPr algn="ctr"/>
            <a:r>
              <a:rPr lang="fa-IR" b="1" dirty="0" smtClean="0">
                <a:solidFill>
                  <a:schemeClr val="tx1"/>
                </a:solidFill>
                <a:cs typeface="B Nazanin" pitchFamily="2" charset="-78"/>
              </a:rPr>
              <a:t>با سپاس فراوان</a:t>
            </a:r>
            <a:endParaRPr lang="en-US" b="1" dirty="0">
              <a:solidFill>
                <a:schemeClr val="tx1"/>
              </a:solidFill>
              <a:cs typeface="B Nazanin" pitchFamily="2" charset="-78"/>
            </a:endParaRPr>
          </a:p>
        </p:txBody>
      </p:sp>
      <p:sp>
        <p:nvSpPr>
          <p:cNvPr id="4" name="TextBox 3"/>
          <p:cNvSpPr txBox="1"/>
          <p:nvPr/>
        </p:nvSpPr>
        <p:spPr>
          <a:xfrm>
            <a:off x="3505200" y="3711476"/>
            <a:ext cx="1802096" cy="2308324"/>
          </a:xfrm>
          <a:prstGeom prst="rect">
            <a:avLst/>
          </a:prstGeom>
          <a:noFill/>
        </p:spPr>
        <p:txBody>
          <a:bodyPr wrap="none" rtlCol="0">
            <a:spAutoFit/>
          </a:bodyPr>
          <a:lstStyle/>
          <a:p>
            <a:pPr algn="ctr"/>
            <a:r>
              <a:rPr lang="fa-IR" b="1" dirty="0" smtClean="0">
                <a:cs typeface="B Nazanin" pitchFamily="2" charset="-78"/>
              </a:rPr>
              <a:t>پریسا قبادی</a:t>
            </a:r>
          </a:p>
          <a:p>
            <a:pPr algn="ctr"/>
            <a:r>
              <a:rPr lang="fa-IR" b="1" dirty="0" smtClean="0">
                <a:cs typeface="B Nazanin" pitchFamily="2" charset="-78"/>
              </a:rPr>
              <a:t>گلنار بقایی پور</a:t>
            </a:r>
          </a:p>
          <a:p>
            <a:pPr algn="ctr"/>
            <a:r>
              <a:rPr lang="fa-IR" b="1" dirty="0" smtClean="0">
                <a:cs typeface="B Nazanin" pitchFamily="2" charset="-78"/>
              </a:rPr>
              <a:t>الهه میرابی</a:t>
            </a:r>
          </a:p>
          <a:p>
            <a:pPr algn="ctr"/>
            <a:r>
              <a:rPr lang="fa-IR" b="1" dirty="0" smtClean="0">
                <a:cs typeface="B Nazanin" pitchFamily="2" charset="-78"/>
              </a:rPr>
              <a:t>امیرحسین پیمان راد</a:t>
            </a:r>
          </a:p>
          <a:p>
            <a:pPr algn="ctr"/>
            <a:endParaRPr lang="fa-IR" b="1" dirty="0">
              <a:cs typeface="B Nazanin" pitchFamily="2" charset="-78"/>
            </a:endParaRPr>
          </a:p>
          <a:p>
            <a:pPr algn="ctr"/>
            <a:endParaRPr lang="fa-IR" b="1" dirty="0" smtClean="0">
              <a:cs typeface="B Nazanin" pitchFamily="2" charset="-78"/>
            </a:endParaRPr>
          </a:p>
          <a:p>
            <a:pPr algn="ctr"/>
            <a:endParaRPr lang="fa-IR" b="1" dirty="0">
              <a:cs typeface="B Nazanin" pitchFamily="2" charset="-78"/>
            </a:endParaRPr>
          </a:p>
          <a:p>
            <a:pPr algn="ctr"/>
            <a:r>
              <a:rPr lang="fa-IR" b="1" dirty="0" smtClean="0">
                <a:cs typeface="B Nazanin" pitchFamily="2" charset="-78"/>
              </a:rPr>
              <a:t>پاییز 1392</a:t>
            </a:r>
            <a:endParaRPr lang="en-US" b="1" dirty="0">
              <a:cs typeface="B Nazanin" pitchFamily="2" charset="-78"/>
            </a:endParaRPr>
          </a:p>
        </p:txBody>
      </p:sp>
    </p:spTree>
    <p:extLst>
      <p:ext uri="{BB962C8B-B14F-4D97-AF65-F5344CB8AC3E}">
        <p14:creationId xmlns:p14="http://schemas.microsoft.com/office/powerpoint/2010/main" val="37673415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5240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025597629"/>
              </p:ext>
            </p:extLst>
          </p:nvPr>
        </p:nvGraphicFramePr>
        <p:xfrm>
          <a:off x="-1633"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descr="C:\Users\and\Desktop\Weath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681" y="3758483"/>
            <a:ext cx="1096719" cy="107045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1" name="Picture 3" descr="C:\Users\and\Desktop\climate-varition-factors.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681" y="5053883"/>
            <a:ext cx="1096719" cy="584917"/>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11" name="Table 10"/>
          <p:cNvGraphicFramePr>
            <a:graphicFrameLocks noGrp="1"/>
          </p:cNvGraphicFramePr>
          <p:nvPr>
            <p:extLst>
              <p:ext uri="{D42A27DB-BD31-4B8C-83A1-F6EECF244321}">
                <p14:modId xmlns:p14="http://schemas.microsoft.com/office/powerpoint/2010/main" val="3938727987"/>
              </p:ext>
            </p:extLst>
          </p:nvPr>
        </p:nvGraphicFramePr>
        <p:xfrm>
          <a:off x="1752600" y="1905000"/>
          <a:ext cx="6448044" cy="1981200"/>
        </p:xfrm>
        <a:graphic>
          <a:graphicData uri="http://schemas.openxmlformats.org/drawingml/2006/table">
            <a:tbl>
              <a:tblPr firstRow="1" bandRow="1">
                <a:tableStyleId>{5C22544A-7EE6-4342-B048-85BDC9FD1C3A}</a:tableStyleId>
              </a:tblPr>
              <a:tblGrid>
                <a:gridCol w="1040005"/>
                <a:gridCol w="416003"/>
                <a:gridCol w="416003"/>
                <a:gridCol w="416003"/>
                <a:gridCol w="416003"/>
                <a:gridCol w="416003"/>
                <a:gridCol w="416003"/>
                <a:gridCol w="416003"/>
                <a:gridCol w="416003"/>
                <a:gridCol w="416003"/>
                <a:gridCol w="416003"/>
                <a:gridCol w="416003"/>
                <a:gridCol w="416003"/>
                <a:gridCol w="416003"/>
              </a:tblGrid>
              <a:tr h="235090">
                <a:tc gridSpan="14">
                  <a:txBody>
                    <a:bodyPr/>
                    <a:lstStyle/>
                    <a:p>
                      <a:pPr algn="ctr"/>
                      <a:r>
                        <a:rPr lang="en-US" sz="1050" b="1" dirty="0" smtClean="0">
                          <a:latin typeface="Calibri" pitchFamily="34" charset="0"/>
                          <a:cs typeface="Calibri" pitchFamily="34" charset="0"/>
                        </a:rPr>
                        <a:t>Climate Data (Temperature) For Yazd</a:t>
                      </a:r>
                      <a:endParaRPr lang="en-US" sz="1050" b="1" dirty="0">
                        <a:solidFill>
                          <a:schemeClr val="tx1"/>
                        </a:solidFill>
                        <a:latin typeface="Calibri" pitchFamily="34" charset="0"/>
                        <a:cs typeface="Calibri" pitchFamily="34" charset="0"/>
                      </a:endParaRPr>
                    </a:p>
                  </a:txBody>
                  <a:tcPr marL="46762" marR="46762" marT="23379" marB="23379" anchor="ctr"/>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dirty="0">
                        <a:latin typeface="+mn-lt"/>
                      </a:endParaRPr>
                    </a:p>
                  </a:txBody>
                  <a:tcPr marL="83439" marR="83439" marT="41719" marB="41719"/>
                </a:tc>
                <a:tc hMerge="1">
                  <a:txBody>
                    <a:bodyPr/>
                    <a:lstStyle/>
                    <a:p>
                      <a:endParaRPr lang="en-US" sz="1000" dirty="0">
                        <a:latin typeface="+mn-lt"/>
                      </a:endParaRPr>
                    </a:p>
                  </a:txBody>
                  <a:tcPr marL="83439" marR="83439" marT="41719" marB="41719"/>
                </a:tc>
                <a:tc hMerge="1">
                  <a:txBody>
                    <a:bodyPr/>
                    <a:lstStyle/>
                    <a:p>
                      <a:endParaRPr lang="en-US" sz="1000" dirty="0">
                        <a:latin typeface="+mn-lt"/>
                      </a:endParaRPr>
                    </a:p>
                  </a:txBody>
                  <a:tcPr marL="83439" marR="83439" marT="41719" marB="41719"/>
                </a:tc>
                <a:tc hMerge="1">
                  <a:txBody>
                    <a:bodyPr/>
                    <a:lstStyle/>
                    <a:p>
                      <a:endParaRPr lang="en-US" sz="1000" dirty="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dirty="0">
                        <a:latin typeface="+mn-lt"/>
                      </a:endParaRPr>
                    </a:p>
                  </a:txBody>
                  <a:tcPr marL="83439" marR="83439" marT="41719" marB="41719"/>
                </a:tc>
              </a:tr>
              <a:tr h="218820">
                <a:tc>
                  <a:txBody>
                    <a:bodyPr/>
                    <a:lstStyle/>
                    <a:p>
                      <a:pPr algn="ctr"/>
                      <a:r>
                        <a:rPr lang="en-US" sz="800" b="1" dirty="0" smtClean="0">
                          <a:solidFill>
                            <a:srgbClr val="00B050"/>
                          </a:solidFill>
                          <a:latin typeface="Calibri" pitchFamily="34" charset="0"/>
                          <a:cs typeface="Calibri" pitchFamily="34" charset="0"/>
                        </a:rPr>
                        <a:t>Month</a:t>
                      </a:r>
                      <a:endParaRPr lang="en-US" sz="800" b="1" dirty="0">
                        <a:solidFill>
                          <a:srgbClr val="00B050"/>
                        </a:solidFill>
                        <a:latin typeface="Calibri" pitchFamily="34" charset="0"/>
                        <a:cs typeface="Calibri" pitchFamily="34" charset="0"/>
                      </a:endParaRPr>
                    </a:p>
                  </a:txBody>
                  <a:tcPr marL="46762" marR="46762" marT="23379" marB="23379" anchor="ctr"/>
                </a:tc>
                <a:tc>
                  <a:txBody>
                    <a:bodyPr/>
                    <a:lstStyle/>
                    <a:p>
                      <a:pPr algn="ctr"/>
                      <a:r>
                        <a:rPr lang="en-US" sz="800" b="1" dirty="0" smtClean="0">
                          <a:solidFill>
                            <a:srgbClr val="00B050"/>
                          </a:solidFill>
                          <a:latin typeface="Calibri" pitchFamily="34" charset="0"/>
                          <a:cs typeface="Calibri" pitchFamily="34" charset="0"/>
                        </a:rPr>
                        <a:t>Jan</a:t>
                      </a:r>
                      <a:endParaRPr lang="en-US" sz="800" b="1" dirty="0">
                        <a:solidFill>
                          <a:srgbClr val="00B050"/>
                        </a:solidFill>
                        <a:latin typeface="Calibri" pitchFamily="34" charset="0"/>
                        <a:cs typeface="Calibri" pitchFamily="34" charset="0"/>
                      </a:endParaRPr>
                    </a:p>
                  </a:txBody>
                  <a:tcPr marL="46762" marR="46762" marT="23379" marB="23379" anchor="ctr"/>
                </a:tc>
                <a:tc>
                  <a:txBody>
                    <a:bodyPr/>
                    <a:lstStyle/>
                    <a:p>
                      <a:pPr algn="ctr"/>
                      <a:r>
                        <a:rPr lang="en-US" sz="800" b="1" dirty="0" smtClean="0">
                          <a:solidFill>
                            <a:srgbClr val="00B050"/>
                          </a:solidFill>
                          <a:latin typeface="Calibri" pitchFamily="34" charset="0"/>
                          <a:cs typeface="Calibri" pitchFamily="34" charset="0"/>
                        </a:rPr>
                        <a:t>Feb</a:t>
                      </a:r>
                      <a:endParaRPr lang="en-US" sz="800" b="1" dirty="0">
                        <a:solidFill>
                          <a:srgbClr val="00B050"/>
                        </a:solidFill>
                        <a:latin typeface="Calibri" pitchFamily="34" charset="0"/>
                        <a:cs typeface="Calibri" pitchFamily="34" charset="0"/>
                      </a:endParaRPr>
                    </a:p>
                  </a:txBody>
                  <a:tcPr marL="46762" marR="46762" marT="23379" marB="23379" anchor="ctr"/>
                </a:tc>
                <a:tc>
                  <a:txBody>
                    <a:bodyPr/>
                    <a:lstStyle/>
                    <a:p>
                      <a:pPr algn="ctr"/>
                      <a:r>
                        <a:rPr lang="en-US" sz="800" b="1" dirty="0" smtClean="0">
                          <a:solidFill>
                            <a:srgbClr val="00B050"/>
                          </a:solidFill>
                          <a:latin typeface="Calibri" pitchFamily="34" charset="0"/>
                          <a:cs typeface="Calibri" pitchFamily="34" charset="0"/>
                        </a:rPr>
                        <a:t>Mar</a:t>
                      </a:r>
                      <a:endParaRPr lang="en-US" sz="800" b="1" dirty="0">
                        <a:solidFill>
                          <a:srgbClr val="00B050"/>
                        </a:solidFill>
                        <a:latin typeface="Calibri" pitchFamily="34" charset="0"/>
                        <a:cs typeface="Calibri" pitchFamily="34" charset="0"/>
                      </a:endParaRPr>
                    </a:p>
                  </a:txBody>
                  <a:tcPr marL="46762" marR="46762" marT="23379" marB="23379" anchor="ctr"/>
                </a:tc>
                <a:tc>
                  <a:txBody>
                    <a:bodyPr/>
                    <a:lstStyle/>
                    <a:p>
                      <a:pPr algn="ctr"/>
                      <a:r>
                        <a:rPr lang="en-US" sz="800" b="1" dirty="0" smtClean="0">
                          <a:solidFill>
                            <a:srgbClr val="00B050"/>
                          </a:solidFill>
                          <a:latin typeface="Calibri" pitchFamily="34" charset="0"/>
                          <a:cs typeface="Calibri" pitchFamily="34" charset="0"/>
                        </a:rPr>
                        <a:t>Apr</a:t>
                      </a:r>
                      <a:endParaRPr lang="en-US" sz="800" b="1" dirty="0">
                        <a:solidFill>
                          <a:srgbClr val="00B050"/>
                        </a:solidFill>
                        <a:latin typeface="Calibri" pitchFamily="34" charset="0"/>
                        <a:cs typeface="Calibri" pitchFamily="34" charset="0"/>
                      </a:endParaRPr>
                    </a:p>
                  </a:txBody>
                  <a:tcPr marL="46762" marR="46762" marT="23379" marB="23379" anchor="ctr"/>
                </a:tc>
                <a:tc>
                  <a:txBody>
                    <a:bodyPr/>
                    <a:lstStyle/>
                    <a:p>
                      <a:pPr algn="ctr"/>
                      <a:r>
                        <a:rPr lang="en-US" sz="800" b="1" dirty="0" smtClean="0">
                          <a:solidFill>
                            <a:srgbClr val="00B050"/>
                          </a:solidFill>
                          <a:latin typeface="Calibri" pitchFamily="34" charset="0"/>
                          <a:cs typeface="Calibri" pitchFamily="34" charset="0"/>
                        </a:rPr>
                        <a:t>May</a:t>
                      </a:r>
                      <a:endParaRPr lang="en-US" sz="800" b="1" dirty="0">
                        <a:solidFill>
                          <a:srgbClr val="00B050"/>
                        </a:solidFill>
                        <a:latin typeface="Calibri" pitchFamily="34" charset="0"/>
                        <a:cs typeface="Calibri" pitchFamily="34" charset="0"/>
                      </a:endParaRPr>
                    </a:p>
                  </a:txBody>
                  <a:tcPr marL="46762" marR="46762" marT="23379" marB="23379" anchor="ctr"/>
                </a:tc>
                <a:tc>
                  <a:txBody>
                    <a:bodyPr/>
                    <a:lstStyle/>
                    <a:p>
                      <a:pPr algn="ctr"/>
                      <a:r>
                        <a:rPr lang="en-US" sz="800" b="1" dirty="0" smtClean="0">
                          <a:solidFill>
                            <a:srgbClr val="00B050"/>
                          </a:solidFill>
                          <a:latin typeface="Calibri" pitchFamily="34" charset="0"/>
                          <a:cs typeface="Calibri" pitchFamily="34" charset="0"/>
                        </a:rPr>
                        <a:t>Jun</a:t>
                      </a:r>
                      <a:endParaRPr lang="en-US" sz="800" b="1" dirty="0">
                        <a:solidFill>
                          <a:srgbClr val="00B050"/>
                        </a:solidFill>
                        <a:latin typeface="Calibri" pitchFamily="34" charset="0"/>
                        <a:cs typeface="Calibri" pitchFamily="34" charset="0"/>
                      </a:endParaRPr>
                    </a:p>
                  </a:txBody>
                  <a:tcPr marL="46762" marR="46762" marT="23379" marB="23379" anchor="ctr"/>
                </a:tc>
                <a:tc>
                  <a:txBody>
                    <a:bodyPr/>
                    <a:lstStyle/>
                    <a:p>
                      <a:pPr algn="ctr"/>
                      <a:r>
                        <a:rPr lang="en-US" sz="800" b="1" dirty="0" smtClean="0">
                          <a:solidFill>
                            <a:srgbClr val="00B050"/>
                          </a:solidFill>
                          <a:latin typeface="Calibri" pitchFamily="34" charset="0"/>
                          <a:cs typeface="Calibri" pitchFamily="34" charset="0"/>
                        </a:rPr>
                        <a:t>Jul</a:t>
                      </a:r>
                      <a:endParaRPr lang="en-US" sz="800" b="1" dirty="0">
                        <a:solidFill>
                          <a:srgbClr val="00B050"/>
                        </a:solidFill>
                        <a:latin typeface="Calibri" pitchFamily="34" charset="0"/>
                        <a:cs typeface="Calibri" pitchFamily="34" charset="0"/>
                      </a:endParaRPr>
                    </a:p>
                  </a:txBody>
                  <a:tcPr marL="46762" marR="46762" marT="23379" marB="23379" anchor="ctr"/>
                </a:tc>
                <a:tc>
                  <a:txBody>
                    <a:bodyPr/>
                    <a:lstStyle/>
                    <a:p>
                      <a:pPr algn="ctr"/>
                      <a:r>
                        <a:rPr lang="en-US" sz="800" b="1" dirty="0" smtClean="0">
                          <a:solidFill>
                            <a:srgbClr val="00B050"/>
                          </a:solidFill>
                          <a:latin typeface="Calibri" pitchFamily="34" charset="0"/>
                          <a:cs typeface="Calibri" pitchFamily="34" charset="0"/>
                        </a:rPr>
                        <a:t>Aug</a:t>
                      </a:r>
                      <a:endParaRPr lang="en-US" sz="800" b="1" dirty="0">
                        <a:solidFill>
                          <a:srgbClr val="00B050"/>
                        </a:solidFill>
                        <a:latin typeface="Calibri" pitchFamily="34" charset="0"/>
                        <a:cs typeface="Calibri" pitchFamily="34" charset="0"/>
                      </a:endParaRPr>
                    </a:p>
                  </a:txBody>
                  <a:tcPr marL="46762" marR="46762" marT="23379" marB="23379" anchor="ctr"/>
                </a:tc>
                <a:tc>
                  <a:txBody>
                    <a:bodyPr/>
                    <a:lstStyle/>
                    <a:p>
                      <a:pPr algn="ctr"/>
                      <a:r>
                        <a:rPr lang="en-US" sz="800" b="1" dirty="0" smtClean="0">
                          <a:solidFill>
                            <a:srgbClr val="00B050"/>
                          </a:solidFill>
                          <a:latin typeface="Calibri" pitchFamily="34" charset="0"/>
                          <a:cs typeface="Calibri" pitchFamily="34" charset="0"/>
                        </a:rPr>
                        <a:t>Sep</a:t>
                      </a:r>
                      <a:endParaRPr lang="en-US" sz="800" b="1" dirty="0">
                        <a:solidFill>
                          <a:srgbClr val="00B050"/>
                        </a:solidFill>
                        <a:latin typeface="Calibri" pitchFamily="34" charset="0"/>
                        <a:cs typeface="Calibri" pitchFamily="34" charset="0"/>
                      </a:endParaRPr>
                    </a:p>
                  </a:txBody>
                  <a:tcPr marL="46762" marR="46762" marT="23379" marB="23379" anchor="ctr"/>
                </a:tc>
                <a:tc>
                  <a:txBody>
                    <a:bodyPr/>
                    <a:lstStyle/>
                    <a:p>
                      <a:pPr algn="ctr"/>
                      <a:r>
                        <a:rPr lang="en-US" sz="800" b="1" dirty="0" smtClean="0">
                          <a:solidFill>
                            <a:srgbClr val="00B050"/>
                          </a:solidFill>
                          <a:latin typeface="Calibri" pitchFamily="34" charset="0"/>
                          <a:cs typeface="Calibri" pitchFamily="34" charset="0"/>
                        </a:rPr>
                        <a:t>Oct</a:t>
                      </a:r>
                      <a:endParaRPr lang="en-US" sz="800" b="1" dirty="0">
                        <a:solidFill>
                          <a:srgbClr val="00B050"/>
                        </a:solidFill>
                        <a:latin typeface="Calibri" pitchFamily="34" charset="0"/>
                        <a:cs typeface="Calibri" pitchFamily="34" charset="0"/>
                      </a:endParaRPr>
                    </a:p>
                  </a:txBody>
                  <a:tcPr marL="46762" marR="46762" marT="23379" marB="23379" anchor="ctr"/>
                </a:tc>
                <a:tc>
                  <a:txBody>
                    <a:bodyPr/>
                    <a:lstStyle/>
                    <a:p>
                      <a:pPr algn="ctr"/>
                      <a:r>
                        <a:rPr lang="en-US" sz="800" b="1" dirty="0" smtClean="0">
                          <a:solidFill>
                            <a:srgbClr val="00B050"/>
                          </a:solidFill>
                          <a:latin typeface="Calibri" pitchFamily="34" charset="0"/>
                          <a:cs typeface="Calibri" pitchFamily="34" charset="0"/>
                        </a:rPr>
                        <a:t>Nov</a:t>
                      </a:r>
                      <a:endParaRPr lang="en-US" sz="800" b="1" dirty="0">
                        <a:solidFill>
                          <a:srgbClr val="00B050"/>
                        </a:solidFill>
                        <a:latin typeface="Calibri" pitchFamily="34" charset="0"/>
                        <a:cs typeface="Calibri" pitchFamily="34" charset="0"/>
                      </a:endParaRPr>
                    </a:p>
                  </a:txBody>
                  <a:tcPr marL="46762" marR="46762" marT="23379" marB="23379" anchor="ctr"/>
                </a:tc>
                <a:tc>
                  <a:txBody>
                    <a:bodyPr/>
                    <a:lstStyle/>
                    <a:p>
                      <a:pPr algn="ctr"/>
                      <a:r>
                        <a:rPr lang="en-US" sz="800" b="1" dirty="0" smtClean="0">
                          <a:solidFill>
                            <a:srgbClr val="00B050"/>
                          </a:solidFill>
                          <a:latin typeface="Calibri" pitchFamily="34" charset="0"/>
                          <a:cs typeface="Calibri" pitchFamily="34" charset="0"/>
                        </a:rPr>
                        <a:t>Des</a:t>
                      </a:r>
                      <a:endParaRPr lang="en-US" sz="800" b="1" dirty="0">
                        <a:solidFill>
                          <a:srgbClr val="00B050"/>
                        </a:solidFill>
                        <a:latin typeface="Calibri" pitchFamily="34" charset="0"/>
                        <a:cs typeface="Calibri" pitchFamily="34" charset="0"/>
                      </a:endParaRPr>
                    </a:p>
                  </a:txBody>
                  <a:tcPr marL="46762" marR="46762" marT="23379" marB="23379" anchor="ctr"/>
                </a:tc>
                <a:tc>
                  <a:txBody>
                    <a:bodyPr/>
                    <a:lstStyle/>
                    <a:p>
                      <a:pPr algn="ctr"/>
                      <a:r>
                        <a:rPr lang="en-US" sz="800" b="1" dirty="0" smtClean="0">
                          <a:solidFill>
                            <a:srgbClr val="00B050"/>
                          </a:solidFill>
                          <a:latin typeface="Calibri" pitchFamily="34" charset="0"/>
                          <a:cs typeface="Calibri" pitchFamily="34" charset="0"/>
                        </a:rPr>
                        <a:t>Year</a:t>
                      </a:r>
                      <a:endParaRPr lang="en-US" sz="800" b="1" dirty="0">
                        <a:solidFill>
                          <a:srgbClr val="00B050"/>
                        </a:solidFill>
                        <a:latin typeface="Calibri" pitchFamily="34" charset="0"/>
                        <a:cs typeface="Calibri" pitchFamily="34" charset="0"/>
                      </a:endParaRPr>
                    </a:p>
                  </a:txBody>
                  <a:tcPr marL="46762" marR="46762" marT="23379" marB="23379" anchor="ctr"/>
                </a:tc>
              </a:tr>
              <a:tr h="305458">
                <a:tc>
                  <a:txBody>
                    <a:bodyPr/>
                    <a:lstStyle/>
                    <a:p>
                      <a:pPr algn="ctr"/>
                      <a:r>
                        <a:rPr lang="en-US" sz="800" b="1" dirty="0" smtClean="0">
                          <a:solidFill>
                            <a:srgbClr val="00B050"/>
                          </a:solidFill>
                          <a:latin typeface="Calibri" pitchFamily="34" charset="0"/>
                          <a:cs typeface="Calibri" pitchFamily="34" charset="0"/>
                        </a:rPr>
                        <a:t>Record high °C (°F)</a:t>
                      </a:r>
                      <a:endParaRPr lang="en-US" sz="800" b="1" dirty="0">
                        <a:solidFill>
                          <a:srgbClr val="00B050"/>
                        </a:solidFill>
                        <a:latin typeface="Calibri" pitchFamily="34" charset="0"/>
                        <a:cs typeface="Calibri" pitchFamily="34" charset="0"/>
                      </a:endParaRPr>
                    </a:p>
                  </a:txBody>
                  <a:tcPr marL="46762" marR="46762" marT="23379" marB="23379" anchor="ctr"/>
                </a:tc>
                <a:tc>
                  <a:txBody>
                    <a:bodyPr/>
                    <a:lstStyle/>
                    <a:p>
                      <a:pPr algn="ctr"/>
                      <a:r>
                        <a:rPr lang="en-US" sz="600" b="1" dirty="0" smtClean="0">
                          <a:latin typeface="Calibri" pitchFamily="34" charset="0"/>
                          <a:cs typeface="Calibri" pitchFamily="34" charset="0"/>
                        </a:rPr>
                        <a:t>27.0</a:t>
                      </a:r>
                      <a:br>
                        <a:rPr lang="en-US" sz="600" b="1" dirty="0" smtClean="0">
                          <a:latin typeface="Calibri" pitchFamily="34" charset="0"/>
                          <a:cs typeface="Calibri" pitchFamily="34" charset="0"/>
                        </a:rPr>
                      </a:br>
                      <a:r>
                        <a:rPr lang="en-US" sz="600" b="1" dirty="0" smtClean="0">
                          <a:latin typeface="Calibri" pitchFamily="34" charset="0"/>
                          <a:cs typeface="Calibri" pitchFamily="34" charset="0"/>
                        </a:rPr>
                        <a:t>(80.6)</a:t>
                      </a:r>
                      <a:endParaRPr lang="en-US" sz="600" b="1" dirty="0">
                        <a:solidFill>
                          <a:schemeClr val="tx1"/>
                        </a:solidFill>
                        <a:latin typeface="Calibri" pitchFamily="34" charset="0"/>
                        <a:cs typeface="Calibri" pitchFamily="34" charset="0"/>
                      </a:endParaRPr>
                    </a:p>
                  </a:txBody>
                  <a:tcPr marL="46762" marR="46762" marT="23379" marB="23379" anchor="ctr"/>
                </a:tc>
                <a:tc>
                  <a:txBody>
                    <a:bodyPr/>
                    <a:lstStyle/>
                    <a:p>
                      <a:pPr algn="ctr"/>
                      <a:r>
                        <a:rPr lang="en-US" sz="600" b="1" dirty="0" smtClean="0">
                          <a:latin typeface="Calibri" pitchFamily="34" charset="0"/>
                          <a:cs typeface="Calibri" pitchFamily="34" charset="0"/>
                        </a:rPr>
                        <a:t>28.0</a:t>
                      </a:r>
                      <a:br>
                        <a:rPr lang="en-US" sz="600" b="1" dirty="0" smtClean="0">
                          <a:latin typeface="Calibri" pitchFamily="34" charset="0"/>
                          <a:cs typeface="Calibri" pitchFamily="34" charset="0"/>
                        </a:rPr>
                      </a:br>
                      <a:r>
                        <a:rPr lang="en-US" sz="600" b="1" dirty="0" smtClean="0">
                          <a:latin typeface="Calibri" pitchFamily="34" charset="0"/>
                          <a:cs typeface="Calibri" pitchFamily="34" charset="0"/>
                        </a:rPr>
                        <a:t>(82.4)</a:t>
                      </a:r>
                      <a:endParaRPr lang="en-US" sz="600" b="1" dirty="0">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dirty="0">
                          <a:effectLst/>
                          <a:latin typeface="Calibri" pitchFamily="34" charset="0"/>
                          <a:cs typeface="Calibri" pitchFamily="34" charset="0"/>
                        </a:rPr>
                        <a:t>32.0</a:t>
                      </a:r>
                      <a:br>
                        <a:rPr lang="en-US" sz="600" b="1" dirty="0">
                          <a:effectLst/>
                          <a:latin typeface="Calibri" pitchFamily="34" charset="0"/>
                          <a:cs typeface="Calibri" pitchFamily="34" charset="0"/>
                        </a:rPr>
                      </a:br>
                      <a:r>
                        <a:rPr lang="en-US" sz="600" b="1" dirty="0">
                          <a:effectLst/>
                          <a:latin typeface="Calibri" pitchFamily="34" charset="0"/>
                          <a:cs typeface="Calibri" pitchFamily="34" charset="0"/>
                        </a:rPr>
                        <a:t>(89.6)</a:t>
                      </a:r>
                      <a:endParaRPr lang="en-US" sz="600" b="1" dirty="0">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dirty="0">
                          <a:effectLst/>
                          <a:latin typeface="Calibri" pitchFamily="34" charset="0"/>
                          <a:cs typeface="Calibri" pitchFamily="34" charset="0"/>
                        </a:rPr>
                        <a:t>37.0</a:t>
                      </a:r>
                      <a:br>
                        <a:rPr lang="en-US" sz="600" b="1" dirty="0">
                          <a:effectLst/>
                          <a:latin typeface="Calibri" pitchFamily="34" charset="0"/>
                          <a:cs typeface="Calibri" pitchFamily="34" charset="0"/>
                        </a:rPr>
                      </a:br>
                      <a:r>
                        <a:rPr lang="en-US" sz="600" b="1" dirty="0">
                          <a:effectLst/>
                          <a:latin typeface="Calibri" pitchFamily="34" charset="0"/>
                          <a:cs typeface="Calibri" pitchFamily="34" charset="0"/>
                        </a:rPr>
                        <a:t>(98.6)</a:t>
                      </a:r>
                      <a:endParaRPr lang="en-US" sz="600" b="1" dirty="0">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41.0</a:t>
                      </a:r>
                      <a:br>
                        <a:rPr lang="en-US" sz="600" b="1">
                          <a:effectLst/>
                          <a:latin typeface="Calibri" pitchFamily="34" charset="0"/>
                          <a:cs typeface="Calibri" pitchFamily="34" charset="0"/>
                        </a:rPr>
                      </a:br>
                      <a:r>
                        <a:rPr lang="en-US" sz="600" b="1">
                          <a:effectLst/>
                          <a:latin typeface="Calibri" pitchFamily="34" charset="0"/>
                          <a:cs typeface="Calibri" pitchFamily="34" charset="0"/>
                        </a:rPr>
                        <a:t>(105.8)</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44.0</a:t>
                      </a:r>
                      <a:br>
                        <a:rPr lang="en-US" sz="600" b="1">
                          <a:effectLst/>
                          <a:latin typeface="Calibri" pitchFamily="34" charset="0"/>
                          <a:cs typeface="Calibri" pitchFamily="34" charset="0"/>
                        </a:rPr>
                      </a:br>
                      <a:r>
                        <a:rPr lang="en-US" sz="600" b="1">
                          <a:effectLst/>
                          <a:latin typeface="Calibri" pitchFamily="34" charset="0"/>
                          <a:cs typeface="Calibri" pitchFamily="34" charset="0"/>
                        </a:rPr>
                        <a:t>(111.2)</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dirty="0">
                          <a:effectLst/>
                          <a:latin typeface="Calibri" pitchFamily="34" charset="0"/>
                          <a:cs typeface="Calibri" pitchFamily="34" charset="0"/>
                        </a:rPr>
                        <a:t>45.0</a:t>
                      </a:r>
                      <a:br>
                        <a:rPr lang="en-US" sz="600" b="1" dirty="0">
                          <a:effectLst/>
                          <a:latin typeface="Calibri" pitchFamily="34" charset="0"/>
                          <a:cs typeface="Calibri" pitchFamily="34" charset="0"/>
                        </a:rPr>
                      </a:br>
                      <a:r>
                        <a:rPr lang="en-US" sz="600" b="1" dirty="0">
                          <a:effectLst/>
                          <a:latin typeface="Calibri" pitchFamily="34" charset="0"/>
                          <a:cs typeface="Calibri" pitchFamily="34" charset="0"/>
                        </a:rPr>
                        <a:t>(113)</a:t>
                      </a:r>
                      <a:endParaRPr lang="en-US" sz="600" b="1" dirty="0">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dirty="0">
                          <a:solidFill>
                            <a:srgbClr val="FF0000"/>
                          </a:solidFill>
                          <a:effectLst/>
                          <a:latin typeface="Calibri" pitchFamily="34" charset="0"/>
                          <a:cs typeface="Calibri" pitchFamily="34" charset="0"/>
                        </a:rPr>
                        <a:t>45.6</a:t>
                      </a:r>
                      <a:br>
                        <a:rPr lang="en-US" sz="600" b="1" dirty="0">
                          <a:solidFill>
                            <a:srgbClr val="FF0000"/>
                          </a:solidFill>
                          <a:effectLst/>
                          <a:latin typeface="Calibri" pitchFamily="34" charset="0"/>
                          <a:cs typeface="Calibri" pitchFamily="34" charset="0"/>
                        </a:rPr>
                      </a:br>
                      <a:r>
                        <a:rPr lang="en-US" sz="600" b="1" dirty="0">
                          <a:solidFill>
                            <a:srgbClr val="FF0000"/>
                          </a:solidFill>
                          <a:effectLst/>
                          <a:latin typeface="Calibri" pitchFamily="34" charset="0"/>
                          <a:cs typeface="Calibri" pitchFamily="34" charset="0"/>
                        </a:rPr>
                        <a:t>(114.1)</a:t>
                      </a:r>
                    </a:p>
                  </a:txBody>
                  <a:tcPr marL="69334" marR="69334" marT="34667" marB="34667" anchor="ctr"/>
                </a:tc>
                <a:tc>
                  <a:txBody>
                    <a:bodyPr/>
                    <a:lstStyle/>
                    <a:p>
                      <a:pPr algn="ctr"/>
                      <a:r>
                        <a:rPr lang="en-US" sz="600" b="1">
                          <a:effectLst/>
                          <a:latin typeface="Calibri" pitchFamily="34" charset="0"/>
                          <a:cs typeface="Calibri" pitchFamily="34" charset="0"/>
                        </a:rPr>
                        <a:t>42.0</a:t>
                      </a:r>
                      <a:br>
                        <a:rPr lang="en-US" sz="600" b="1">
                          <a:effectLst/>
                          <a:latin typeface="Calibri" pitchFamily="34" charset="0"/>
                          <a:cs typeface="Calibri" pitchFamily="34" charset="0"/>
                        </a:rPr>
                      </a:br>
                      <a:r>
                        <a:rPr lang="en-US" sz="600" b="1">
                          <a:effectLst/>
                          <a:latin typeface="Calibri" pitchFamily="34" charset="0"/>
                          <a:cs typeface="Calibri" pitchFamily="34" charset="0"/>
                        </a:rPr>
                        <a:t>(107.6)</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36.0</a:t>
                      </a:r>
                      <a:br>
                        <a:rPr lang="en-US" sz="600" b="1">
                          <a:effectLst/>
                          <a:latin typeface="Calibri" pitchFamily="34" charset="0"/>
                          <a:cs typeface="Calibri" pitchFamily="34" charset="0"/>
                        </a:rPr>
                      </a:br>
                      <a:r>
                        <a:rPr lang="en-US" sz="600" b="1">
                          <a:effectLst/>
                          <a:latin typeface="Calibri" pitchFamily="34" charset="0"/>
                          <a:cs typeface="Calibri" pitchFamily="34" charset="0"/>
                        </a:rPr>
                        <a:t>(96.8)</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30.0</a:t>
                      </a:r>
                      <a:br>
                        <a:rPr lang="en-US" sz="600" b="1">
                          <a:effectLst/>
                          <a:latin typeface="Calibri" pitchFamily="34" charset="0"/>
                          <a:cs typeface="Calibri" pitchFamily="34" charset="0"/>
                        </a:rPr>
                      </a:br>
                      <a:r>
                        <a:rPr lang="en-US" sz="600" b="1">
                          <a:effectLst/>
                          <a:latin typeface="Calibri" pitchFamily="34" charset="0"/>
                          <a:cs typeface="Calibri" pitchFamily="34" charset="0"/>
                        </a:rPr>
                        <a:t>(86)</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27.4</a:t>
                      </a:r>
                      <a:br>
                        <a:rPr lang="en-US" sz="600" b="1">
                          <a:effectLst/>
                          <a:latin typeface="Calibri" pitchFamily="34" charset="0"/>
                          <a:cs typeface="Calibri" pitchFamily="34" charset="0"/>
                        </a:rPr>
                      </a:br>
                      <a:r>
                        <a:rPr lang="en-US" sz="600" b="1">
                          <a:effectLst/>
                          <a:latin typeface="Calibri" pitchFamily="34" charset="0"/>
                          <a:cs typeface="Calibri" pitchFamily="34" charset="0"/>
                        </a:rPr>
                        <a:t>(81.3)</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dirty="0">
                          <a:effectLst/>
                          <a:latin typeface="Calibri" pitchFamily="34" charset="0"/>
                          <a:cs typeface="Calibri" pitchFamily="34" charset="0"/>
                        </a:rPr>
                        <a:t>45.6</a:t>
                      </a:r>
                      <a:br>
                        <a:rPr lang="en-US" sz="600" b="1" dirty="0">
                          <a:effectLst/>
                          <a:latin typeface="Calibri" pitchFamily="34" charset="0"/>
                          <a:cs typeface="Calibri" pitchFamily="34" charset="0"/>
                        </a:rPr>
                      </a:br>
                      <a:r>
                        <a:rPr lang="en-US" sz="600" b="1" dirty="0">
                          <a:effectLst/>
                          <a:latin typeface="Calibri" pitchFamily="34" charset="0"/>
                          <a:cs typeface="Calibri" pitchFamily="34" charset="0"/>
                        </a:rPr>
                        <a:t>(114.1)</a:t>
                      </a:r>
                      <a:endParaRPr lang="en-US" sz="600" b="1" dirty="0">
                        <a:solidFill>
                          <a:schemeClr val="tx1"/>
                        </a:solidFill>
                        <a:effectLst/>
                        <a:latin typeface="Calibri" pitchFamily="34" charset="0"/>
                        <a:cs typeface="Calibri" pitchFamily="34" charset="0"/>
                      </a:endParaRPr>
                    </a:p>
                  </a:txBody>
                  <a:tcPr marL="69334" marR="69334" marT="34667" marB="34667" anchor="ctr"/>
                </a:tc>
              </a:tr>
              <a:tr h="305458">
                <a:tc>
                  <a:txBody>
                    <a:bodyPr/>
                    <a:lstStyle/>
                    <a:p>
                      <a:pPr algn="ctr"/>
                      <a:r>
                        <a:rPr lang="en-US" sz="800" b="1" dirty="0" smtClean="0">
                          <a:solidFill>
                            <a:srgbClr val="00B050"/>
                          </a:solidFill>
                          <a:latin typeface="Calibri" pitchFamily="34" charset="0"/>
                          <a:cs typeface="Calibri" pitchFamily="34" charset="0"/>
                        </a:rPr>
                        <a:t>Average high °C (°F)</a:t>
                      </a:r>
                      <a:endParaRPr lang="en-US" sz="800" b="1" dirty="0">
                        <a:solidFill>
                          <a:srgbClr val="00B050"/>
                        </a:solidFill>
                        <a:latin typeface="Calibri" pitchFamily="34" charset="0"/>
                        <a:cs typeface="Calibri" pitchFamily="34" charset="0"/>
                      </a:endParaRPr>
                    </a:p>
                  </a:txBody>
                  <a:tcPr marL="46762" marR="46762" marT="23379" marB="23379" anchor="ctr"/>
                </a:tc>
                <a:tc>
                  <a:txBody>
                    <a:bodyPr/>
                    <a:lstStyle/>
                    <a:p>
                      <a:pPr algn="ctr"/>
                      <a:r>
                        <a:rPr lang="en-US" sz="600" b="1" dirty="0" smtClean="0">
                          <a:latin typeface="Calibri" pitchFamily="34" charset="0"/>
                          <a:cs typeface="Calibri" pitchFamily="34" charset="0"/>
                        </a:rPr>
                        <a:t>12.2</a:t>
                      </a:r>
                      <a:br>
                        <a:rPr lang="en-US" sz="600" b="1" dirty="0" smtClean="0">
                          <a:latin typeface="Calibri" pitchFamily="34" charset="0"/>
                          <a:cs typeface="Calibri" pitchFamily="34" charset="0"/>
                        </a:rPr>
                      </a:br>
                      <a:r>
                        <a:rPr lang="en-US" sz="600" b="1" dirty="0" smtClean="0">
                          <a:latin typeface="Calibri" pitchFamily="34" charset="0"/>
                          <a:cs typeface="Calibri" pitchFamily="34" charset="0"/>
                        </a:rPr>
                        <a:t>(54)</a:t>
                      </a:r>
                      <a:endParaRPr lang="en-US" sz="600" b="1" dirty="0">
                        <a:solidFill>
                          <a:schemeClr val="tx1"/>
                        </a:solidFill>
                        <a:latin typeface="Calibri" pitchFamily="34" charset="0"/>
                        <a:cs typeface="Calibri" pitchFamily="34" charset="0"/>
                      </a:endParaRPr>
                    </a:p>
                  </a:txBody>
                  <a:tcPr marL="46762" marR="46762" marT="23379" marB="23379" anchor="ctr"/>
                </a:tc>
                <a:tc>
                  <a:txBody>
                    <a:bodyPr/>
                    <a:lstStyle/>
                    <a:p>
                      <a:pPr algn="ctr"/>
                      <a:r>
                        <a:rPr lang="en-US" sz="600" b="1" dirty="0" smtClean="0">
                          <a:latin typeface="Calibri" pitchFamily="34" charset="0"/>
                          <a:cs typeface="Calibri" pitchFamily="34" charset="0"/>
                        </a:rPr>
                        <a:t>14.8</a:t>
                      </a:r>
                      <a:br>
                        <a:rPr lang="en-US" sz="600" b="1" dirty="0" smtClean="0">
                          <a:latin typeface="Calibri" pitchFamily="34" charset="0"/>
                          <a:cs typeface="Calibri" pitchFamily="34" charset="0"/>
                        </a:rPr>
                      </a:br>
                      <a:r>
                        <a:rPr lang="en-US" sz="600" b="1" dirty="0" smtClean="0">
                          <a:latin typeface="Calibri" pitchFamily="34" charset="0"/>
                          <a:cs typeface="Calibri" pitchFamily="34" charset="0"/>
                        </a:rPr>
                        <a:t>(58.6)</a:t>
                      </a:r>
                      <a:endParaRPr lang="en-US" sz="600" b="1" dirty="0">
                        <a:solidFill>
                          <a:schemeClr val="tx1"/>
                        </a:solidFill>
                        <a:latin typeface="Calibri" pitchFamily="34" charset="0"/>
                        <a:cs typeface="Calibri" pitchFamily="34" charset="0"/>
                      </a:endParaRPr>
                    </a:p>
                  </a:txBody>
                  <a:tcPr marL="46762" marR="46762" marT="23379" marB="23379" anchor="ctr"/>
                </a:tc>
                <a:tc>
                  <a:txBody>
                    <a:bodyPr/>
                    <a:lstStyle/>
                    <a:p>
                      <a:pPr algn="ctr"/>
                      <a:r>
                        <a:rPr lang="en-US" sz="600" b="1" dirty="0">
                          <a:effectLst/>
                          <a:latin typeface="Calibri" pitchFamily="34" charset="0"/>
                          <a:cs typeface="Calibri" pitchFamily="34" charset="0"/>
                        </a:rPr>
                        <a:t>19.5</a:t>
                      </a:r>
                      <a:br>
                        <a:rPr lang="en-US" sz="600" b="1" dirty="0">
                          <a:effectLst/>
                          <a:latin typeface="Calibri" pitchFamily="34" charset="0"/>
                          <a:cs typeface="Calibri" pitchFamily="34" charset="0"/>
                        </a:rPr>
                      </a:br>
                      <a:r>
                        <a:rPr lang="en-US" sz="600" b="1" dirty="0">
                          <a:effectLst/>
                          <a:latin typeface="Calibri" pitchFamily="34" charset="0"/>
                          <a:cs typeface="Calibri" pitchFamily="34" charset="0"/>
                        </a:rPr>
                        <a:t>(67.1)</a:t>
                      </a:r>
                      <a:endParaRPr lang="en-US" sz="600" b="1" dirty="0">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21.9</a:t>
                      </a:r>
                      <a:br>
                        <a:rPr lang="en-US" sz="600" b="1">
                          <a:effectLst/>
                          <a:latin typeface="Calibri" pitchFamily="34" charset="0"/>
                          <a:cs typeface="Calibri" pitchFamily="34" charset="0"/>
                        </a:rPr>
                      </a:br>
                      <a:r>
                        <a:rPr lang="en-US" sz="600" b="1">
                          <a:effectLst/>
                          <a:latin typeface="Calibri" pitchFamily="34" charset="0"/>
                          <a:cs typeface="Calibri" pitchFamily="34" charset="0"/>
                        </a:rPr>
                        <a:t>(71.4)</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33.4</a:t>
                      </a:r>
                      <a:br>
                        <a:rPr lang="en-US" sz="600" b="1">
                          <a:effectLst/>
                          <a:latin typeface="Calibri" pitchFamily="34" charset="0"/>
                          <a:cs typeface="Calibri" pitchFamily="34" charset="0"/>
                        </a:rPr>
                      </a:br>
                      <a:r>
                        <a:rPr lang="en-US" sz="600" b="1">
                          <a:effectLst/>
                          <a:latin typeface="Calibri" pitchFamily="34" charset="0"/>
                          <a:cs typeface="Calibri" pitchFamily="34" charset="0"/>
                        </a:rPr>
                        <a:t>(92.1)</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36.3</a:t>
                      </a:r>
                      <a:br>
                        <a:rPr lang="en-US" sz="600" b="1">
                          <a:effectLst/>
                          <a:latin typeface="Calibri" pitchFamily="34" charset="0"/>
                          <a:cs typeface="Calibri" pitchFamily="34" charset="0"/>
                        </a:rPr>
                      </a:br>
                      <a:r>
                        <a:rPr lang="en-US" sz="600" b="1">
                          <a:effectLst/>
                          <a:latin typeface="Calibri" pitchFamily="34" charset="0"/>
                          <a:cs typeface="Calibri" pitchFamily="34" charset="0"/>
                        </a:rPr>
                        <a:t>(97.3)</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dirty="0">
                          <a:solidFill>
                            <a:srgbClr val="FF0000"/>
                          </a:solidFill>
                          <a:effectLst/>
                          <a:latin typeface="Calibri" pitchFamily="34" charset="0"/>
                          <a:cs typeface="Calibri" pitchFamily="34" charset="0"/>
                        </a:rPr>
                        <a:t>39.5</a:t>
                      </a:r>
                      <a:br>
                        <a:rPr lang="en-US" sz="600" b="1" dirty="0">
                          <a:solidFill>
                            <a:srgbClr val="FF0000"/>
                          </a:solidFill>
                          <a:effectLst/>
                          <a:latin typeface="Calibri" pitchFamily="34" charset="0"/>
                          <a:cs typeface="Calibri" pitchFamily="34" charset="0"/>
                        </a:rPr>
                      </a:br>
                      <a:r>
                        <a:rPr lang="en-US" sz="600" b="1" dirty="0">
                          <a:solidFill>
                            <a:srgbClr val="FF0000"/>
                          </a:solidFill>
                          <a:effectLst/>
                          <a:latin typeface="Calibri" pitchFamily="34" charset="0"/>
                          <a:cs typeface="Calibri" pitchFamily="34" charset="0"/>
                        </a:rPr>
                        <a:t>(103.1)</a:t>
                      </a:r>
                    </a:p>
                  </a:txBody>
                  <a:tcPr marL="69334" marR="69334" marT="34667" marB="34667" anchor="ctr"/>
                </a:tc>
                <a:tc>
                  <a:txBody>
                    <a:bodyPr/>
                    <a:lstStyle/>
                    <a:p>
                      <a:pPr algn="ctr"/>
                      <a:r>
                        <a:rPr lang="en-US" sz="600" b="1">
                          <a:effectLst/>
                          <a:latin typeface="Calibri" pitchFamily="34" charset="0"/>
                          <a:cs typeface="Calibri" pitchFamily="34" charset="0"/>
                        </a:rPr>
                        <a:t>36.1</a:t>
                      </a:r>
                      <a:br>
                        <a:rPr lang="en-US" sz="600" b="1">
                          <a:effectLst/>
                          <a:latin typeface="Calibri" pitchFamily="34" charset="0"/>
                          <a:cs typeface="Calibri" pitchFamily="34" charset="0"/>
                        </a:rPr>
                      </a:br>
                      <a:r>
                        <a:rPr lang="en-US" sz="600" b="1">
                          <a:effectLst/>
                          <a:latin typeface="Calibri" pitchFamily="34" charset="0"/>
                          <a:cs typeface="Calibri" pitchFamily="34" charset="0"/>
                        </a:rPr>
                        <a:t>(97)</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35.3</a:t>
                      </a:r>
                      <a:br>
                        <a:rPr lang="en-US" sz="600" b="1">
                          <a:effectLst/>
                          <a:latin typeface="Calibri" pitchFamily="34" charset="0"/>
                          <a:cs typeface="Calibri" pitchFamily="34" charset="0"/>
                        </a:rPr>
                      </a:br>
                      <a:r>
                        <a:rPr lang="en-US" sz="600" b="1">
                          <a:effectLst/>
                          <a:latin typeface="Calibri" pitchFamily="34" charset="0"/>
                          <a:cs typeface="Calibri" pitchFamily="34" charset="0"/>
                        </a:rPr>
                        <a:t>(95.5)</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26.5</a:t>
                      </a:r>
                      <a:br>
                        <a:rPr lang="en-US" sz="600" b="1">
                          <a:effectLst/>
                          <a:latin typeface="Calibri" pitchFamily="34" charset="0"/>
                          <a:cs typeface="Calibri" pitchFamily="34" charset="0"/>
                        </a:rPr>
                      </a:br>
                      <a:r>
                        <a:rPr lang="en-US" sz="600" b="1">
                          <a:effectLst/>
                          <a:latin typeface="Calibri" pitchFamily="34" charset="0"/>
                          <a:cs typeface="Calibri" pitchFamily="34" charset="0"/>
                        </a:rPr>
                        <a:t>(79.7)</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19.3</a:t>
                      </a:r>
                      <a:br>
                        <a:rPr lang="en-US" sz="600" b="1">
                          <a:effectLst/>
                          <a:latin typeface="Calibri" pitchFamily="34" charset="0"/>
                          <a:cs typeface="Calibri" pitchFamily="34" charset="0"/>
                        </a:rPr>
                      </a:br>
                      <a:r>
                        <a:rPr lang="en-US" sz="600" b="1">
                          <a:effectLst/>
                          <a:latin typeface="Calibri" pitchFamily="34" charset="0"/>
                          <a:cs typeface="Calibri" pitchFamily="34" charset="0"/>
                        </a:rPr>
                        <a:t>(66.7)</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17.0</a:t>
                      </a:r>
                      <a:br>
                        <a:rPr lang="en-US" sz="600" b="1">
                          <a:effectLst/>
                          <a:latin typeface="Calibri" pitchFamily="34" charset="0"/>
                          <a:cs typeface="Calibri" pitchFamily="34" charset="0"/>
                        </a:rPr>
                      </a:br>
                      <a:r>
                        <a:rPr lang="en-US" sz="600" b="1">
                          <a:effectLst/>
                          <a:latin typeface="Calibri" pitchFamily="34" charset="0"/>
                          <a:cs typeface="Calibri" pitchFamily="34" charset="0"/>
                        </a:rPr>
                        <a:t>(62.6)</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dirty="0">
                          <a:effectLst/>
                          <a:latin typeface="Calibri" pitchFamily="34" charset="0"/>
                          <a:cs typeface="Calibri" pitchFamily="34" charset="0"/>
                        </a:rPr>
                        <a:t>26.0</a:t>
                      </a:r>
                      <a:br>
                        <a:rPr lang="en-US" sz="600" b="1" dirty="0">
                          <a:effectLst/>
                          <a:latin typeface="Calibri" pitchFamily="34" charset="0"/>
                          <a:cs typeface="Calibri" pitchFamily="34" charset="0"/>
                        </a:rPr>
                      </a:br>
                      <a:r>
                        <a:rPr lang="en-US" sz="600" b="1" dirty="0">
                          <a:effectLst/>
                          <a:latin typeface="Calibri" pitchFamily="34" charset="0"/>
                          <a:cs typeface="Calibri" pitchFamily="34" charset="0"/>
                        </a:rPr>
                        <a:t>(78.8)</a:t>
                      </a:r>
                      <a:endParaRPr lang="en-US" sz="600" b="1" dirty="0">
                        <a:solidFill>
                          <a:schemeClr val="tx1"/>
                        </a:solidFill>
                        <a:effectLst/>
                        <a:latin typeface="Calibri" pitchFamily="34" charset="0"/>
                        <a:cs typeface="Calibri" pitchFamily="34" charset="0"/>
                      </a:endParaRPr>
                    </a:p>
                  </a:txBody>
                  <a:tcPr marL="69334" marR="69334" marT="34667" marB="34667" anchor="ctr"/>
                </a:tc>
              </a:tr>
              <a:tr h="305458">
                <a:tc>
                  <a:txBody>
                    <a:bodyPr/>
                    <a:lstStyle/>
                    <a:p>
                      <a:pPr algn="ctr"/>
                      <a:r>
                        <a:rPr lang="en-US" sz="800" b="1" dirty="0" smtClean="0">
                          <a:solidFill>
                            <a:srgbClr val="00B050"/>
                          </a:solidFill>
                          <a:latin typeface="Calibri" pitchFamily="34" charset="0"/>
                          <a:cs typeface="Calibri" pitchFamily="34" charset="0"/>
                        </a:rPr>
                        <a:t>Daily mean °C (°F)</a:t>
                      </a:r>
                      <a:endParaRPr lang="en-US" sz="800" b="1" dirty="0">
                        <a:solidFill>
                          <a:srgbClr val="00B050"/>
                        </a:solidFill>
                        <a:latin typeface="Calibri" pitchFamily="34" charset="0"/>
                        <a:cs typeface="Calibri" pitchFamily="34" charset="0"/>
                      </a:endParaRPr>
                    </a:p>
                  </a:txBody>
                  <a:tcPr marL="46762" marR="46762" marT="23379" marB="23379" anchor="ctr"/>
                </a:tc>
                <a:tc>
                  <a:txBody>
                    <a:bodyPr/>
                    <a:lstStyle/>
                    <a:p>
                      <a:pPr algn="ctr"/>
                      <a:r>
                        <a:rPr lang="en-US" sz="600" b="1" dirty="0" smtClean="0">
                          <a:solidFill>
                            <a:srgbClr val="0070C0"/>
                          </a:solidFill>
                          <a:latin typeface="Calibri" pitchFamily="34" charset="0"/>
                          <a:cs typeface="Calibri" pitchFamily="34" charset="0"/>
                        </a:rPr>
                        <a:t>5.1</a:t>
                      </a:r>
                      <a:br>
                        <a:rPr lang="en-US" sz="600" b="1" dirty="0" smtClean="0">
                          <a:solidFill>
                            <a:srgbClr val="0070C0"/>
                          </a:solidFill>
                          <a:latin typeface="Calibri" pitchFamily="34" charset="0"/>
                          <a:cs typeface="Calibri" pitchFamily="34" charset="0"/>
                        </a:rPr>
                      </a:br>
                      <a:r>
                        <a:rPr lang="en-US" sz="600" b="1" dirty="0" smtClean="0">
                          <a:solidFill>
                            <a:srgbClr val="0070C0"/>
                          </a:solidFill>
                          <a:latin typeface="Calibri" pitchFamily="34" charset="0"/>
                          <a:cs typeface="Calibri" pitchFamily="34" charset="0"/>
                        </a:rPr>
                        <a:t>(41.2)</a:t>
                      </a:r>
                      <a:endParaRPr lang="en-US" sz="600" b="1" dirty="0">
                        <a:solidFill>
                          <a:srgbClr val="0070C0"/>
                        </a:solidFill>
                        <a:latin typeface="Calibri" pitchFamily="34" charset="0"/>
                        <a:cs typeface="Calibri" pitchFamily="34" charset="0"/>
                      </a:endParaRPr>
                    </a:p>
                  </a:txBody>
                  <a:tcPr marL="46762" marR="46762" marT="23379" marB="23379" anchor="ctr"/>
                </a:tc>
                <a:tc>
                  <a:txBody>
                    <a:bodyPr/>
                    <a:lstStyle/>
                    <a:p>
                      <a:pPr algn="ctr"/>
                      <a:r>
                        <a:rPr lang="en-US" sz="600" b="1" dirty="0" smtClean="0">
                          <a:latin typeface="Calibri" pitchFamily="34" charset="0"/>
                          <a:cs typeface="Calibri" pitchFamily="34" charset="0"/>
                        </a:rPr>
                        <a:t>8.0</a:t>
                      </a:r>
                      <a:br>
                        <a:rPr lang="en-US" sz="600" b="1" dirty="0" smtClean="0">
                          <a:latin typeface="Calibri" pitchFamily="34" charset="0"/>
                          <a:cs typeface="Calibri" pitchFamily="34" charset="0"/>
                        </a:rPr>
                      </a:br>
                      <a:r>
                        <a:rPr lang="en-US" sz="600" b="1" dirty="0" smtClean="0">
                          <a:latin typeface="Calibri" pitchFamily="34" charset="0"/>
                          <a:cs typeface="Calibri" pitchFamily="34" charset="0"/>
                        </a:rPr>
                        <a:t>(46.4)</a:t>
                      </a:r>
                      <a:endParaRPr lang="en-US" sz="600" b="1" dirty="0">
                        <a:solidFill>
                          <a:schemeClr val="tx1"/>
                        </a:solidFill>
                        <a:latin typeface="Calibri" pitchFamily="34" charset="0"/>
                        <a:cs typeface="Calibri" pitchFamily="34" charset="0"/>
                      </a:endParaRPr>
                    </a:p>
                  </a:txBody>
                  <a:tcPr marL="46762" marR="46762" marT="23379" marB="23379" anchor="ctr"/>
                </a:tc>
                <a:tc>
                  <a:txBody>
                    <a:bodyPr/>
                    <a:lstStyle/>
                    <a:p>
                      <a:pPr algn="ctr"/>
                      <a:r>
                        <a:rPr lang="en-US" sz="600" b="1" dirty="0">
                          <a:effectLst/>
                          <a:latin typeface="Calibri" pitchFamily="34" charset="0"/>
                          <a:cs typeface="Calibri" pitchFamily="34" charset="0"/>
                        </a:rPr>
                        <a:t>13.5</a:t>
                      </a:r>
                      <a:br>
                        <a:rPr lang="en-US" sz="600" b="1" dirty="0">
                          <a:effectLst/>
                          <a:latin typeface="Calibri" pitchFamily="34" charset="0"/>
                          <a:cs typeface="Calibri" pitchFamily="34" charset="0"/>
                        </a:rPr>
                      </a:br>
                      <a:r>
                        <a:rPr lang="en-US" sz="600" b="1" dirty="0">
                          <a:effectLst/>
                          <a:latin typeface="Calibri" pitchFamily="34" charset="0"/>
                          <a:cs typeface="Calibri" pitchFamily="34" charset="0"/>
                        </a:rPr>
                        <a:t>(56.3)</a:t>
                      </a:r>
                      <a:endParaRPr lang="en-US" sz="600" b="1" dirty="0">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19.5</a:t>
                      </a:r>
                      <a:br>
                        <a:rPr lang="en-US" sz="600" b="1">
                          <a:effectLst/>
                          <a:latin typeface="Calibri" pitchFamily="34" charset="0"/>
                          <a:cs typeface="Calibri" pitchFamily="34" charset="0"/>
                        </a:rPr>
                      </a:br>
                      <a:r>
                        <a:rPr lang="en-US" sz="600" b="1">
                          <a:effectLst/>
                          <a:latin typeface="Calibri" pitchFamily="34" charset="0"/>
                          <a:cs typeface="Calibri" pitchFamily="34" charset="0"/>
                        </a:rPr>
                        <a:t>(67.1)</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25.4</a:t>
                      </a:r>
                      <a:br>
                        <a:rPr lang="en-US" sz="600" b="1">
                          <a:effectLst/>
                          <a:latin typeface="Calibri" pitchFamily="34" charset="0"/>
                          <a:cs typeface="Calibri" pitchFamily="34" charset="0"/>
                        </a:rPr>
                      </a:br>
                      <a:r>
                        <a:rPr lang="en-US" sz="600" b="1">
                          <a:effectLst/>
                          <a:latin typeface="Calibri" pitchFamily="34" charset="0"/>
                          <a:cs typeface="Calibri" pitchFamily="34" charset="0"/>
                        </a:rPr>
                        <a:t>(77.7)</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30.8</a:t>
                      </a:r>
                      <a:br>
                        <a:rPr lang="en-US" sz="600" b="1">
                          <a:effectLst/>
                          <a:latin typeface="Calibri" pitchFamily="34" charset="0"/>
                          <a:cs typeface="Calibri" pitchFamily="34" charset="0"/>
                        </a:rPr>
                      </a:br>
                      <a:r>
                        <a:rPr lang="en-US" sz="600" b="1">
                          <a:effectLst/>
                          <a:latin typeface="Calibri" pitchFamily="34" charset="0"/>
                          <a:cs typeface="Calibri" pitchFamily="34" charset="0"/>
                        </a:rPr>
                        <a:t>(87.4)</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dirty="0">
                          <a:solidFill>
                            <a:srgbClr val="FF0000"/>
                          </a:solidFill>
                          <a:effectLst/>
                          <a:latin typeface="Calibri" pitchFamily="34" charset="0"/>
                          <a:cs typeface="Calibri" pitchFamily="34" charset="0"/>
                        </a:rPr>
                        <a:t>32.4</a:t>
                      </a:r>
                      <a:br>
                        <a:rPr lang="en-US" sz="600" b="1" dirty="0">
                          <a:solidFill>
                            <a:srgbClr val="FF0000"/>
                          </a:solidFill>
                          <a:effectLst/>
                          <a:latin typeface="Calibri" pitchFamily="34" charset="0"/>
                          <a:cs typeface="Calibri" pitchFamily="34" charset="0"/>
                        </a:rPr>
                      </a:br>
                      <a:r>
                        <a:rPr lang="en-US" sz="600" b="1" dirty="0">
                          <a:solidFill>
                            <a:srgbClr val="FF0000"/>
                          </a:solidFill>
                          <a:effectLst/>
                          <a:latin typeface="Calibri" pitchFamily="34" charset="0"/>
                          <a:cs typeface="Calibri" pitchFamily="34" charset="0"/>
                        </a:rPr>
                        <a:t>(90.3)</a:t>
                      </a:r>
                    </a:p>
                  </a:txBody>
                  <a:tcPr marL="69334" marR="69334" marT="34667" marB="34667" anchor="ctr"/>
                </a:tc>
                <a:tc>
                  <a:txBody>
                    <a:bodyPr/>
                    <a:lstStyle/>
                    <a:p>
                      <a:pPr algn="ctr"/>
                      <a:r>
                        <a:rPr lang="en-US" sz="600" b="1" dirty="0">
                          <a:effectLst/>
                          <a:latin typeface="Calibri" pitchFamily="34" charset="0"/>
                          <a:cs typeface="Calibri" pitchFamily="34" charset="0"/>
                        </a:rPr>
                        <a:t>30.4</a:t>
                      </a:r>
                      <a:br>
                        <a:rPr lang="en-US" sz="600" b="1" dirty="0">
                          <a:effectLst/>
                          <a:latin typeface="Calibri" pitchFamily="34" charset="0"/>
                          <a:cs typeface="Calibri" pitchFamily="34" charset="0"/>
                        </a:rPr>
                      </a:br>
                      <a:r>
                        <a:rPr lang="en-US" sz="600" b="1" dirty="0">
                          <a:effectLst/>
                          <a:latin typeface="Calibri" pitchFamily="34" charset="0"/>
                          <a:cs typeface="Calibri" pitchFamily="34" charset="0"/>
                        </a:rPr>
                        <a:t>(86.7)</a:t>
                      </a:r>
                      <a:endParaRPr lang="en-US" sz="600" b="1" dirty="0">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26.1</a:t>
                      </a:r>
                      <a:br>
                        <a:rPr lang="en-US" sz="600" b="1">
                          <a:effectLst/>
                          <a:latin typeface="Calibri" pitchFamily="34" charset="0"/>
                          <a:cs typeface="Calibri" pitchFamily="34" charset="0"/>
                        </a:rPr>
                      </a:br>
                      <a:r>
                        <a:rPr lang="en-US" sz="600" b="1">
                          <a:effectLst/>
                          <a:latin typeface="Calibri" pitchFamily="34" charset="0"/>
                          <a:cs typeface="Calibri" pitchFamily="34" charset="0"/>
                        </a:rPr>
                        <a:t>(79)</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19.5</a:t>
                      </a:r>
                      <a:br>
                        <a:rPr lang="en-US" sz="600" b="1">
                          <a:effectLst/>
                          <a:latin typeface="Calibri" pitchFamily="34" charset="0"/>
                          <a:cs typeface="Calibri" pitchFamily="34" charset="0"/>
                        </a:rPr>
                      </a:br>
                      <a:r>
                        <a:rPr lang="en-US" sz="600" b="1">
                          <a:effectLst/>
                          <a:latin typeface="Calibri" pitchFamily="34" charset="0"/>
                          <a:cs typeface="Calibri" pitchFamily="34" charset="0"/>
                        </a:rPr>
                        <a:t>(67.1)</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12.1</a:t>
                      </a:r>
                      <a:br>
                        <a:rPr lang="en-US" sz="600" b="1">
                          <a:effectLst/>
                          <a:latin typeface="Calibri" pitchFamily="34" charset="0"/>
                          <a:cs typeface="Calibri" pitchFamily="34" charset="0"/>
                        </a:rPr>
                      </a:br>
                      <a:r>
                        <a:rPr lang="en-US" sz="600" b="1">
                          <a:effectLst/>
                          <a:latin typeface="Calibri" pitchFamily="34" charset="0"/>
                          <a:cs typeface="Calibri" pitchFamily="34" charset="0"/>
                        </a:rPr>
                        <a:t>(53.8)</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6.8</a:t>
                      </a:r>
                      <a:br>
                        <a:rPr lang="en-US" sz="600" b="1">
                          <a:effectLst/>
                          <a:latin typeface="Calibri" pitchFamily="34" charset="0"/>
                          <a:cs typeface="Calibri" pitchFamily="34" charset="0"/>
                        </a:rPr>
                      </a:br>
                      <a:r>
                        <a:rPr lang="en-US" sz="600" b="1">
                          <a:effectLst/>
                          <a:latin typeface="Calibri" pitchFamily="34" charset="0"/>
                          <a:cs typeface="Calibri" pitchFamily="34" charset="0"/>
                        </a:rPr>
                        <a:t>(44.2)</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dirty="0">
                          <a:effectLst/>
                          <a:latin typeface="Calibri" pitchFamily="34" charset="0"/>
                          <a:cs typeface="Calibri" pitchFamily="34" charset="0"/>
                        </a:rPr>
                        <a:t>19.13</a:t>
                      </a:r>
                      <a:br>
                        <a:rPr lang="en-US" sz="600" b="1" dirty="0">
                          <a:effectLst/>
                          <a:latin typeface="Calibri" pitchFamily="34" charset="0"/>
                          <a:cs typeface="Calibri" pitchFamily="34" charset="0"/>
                        </a:rPr>
                      </a:br>
                      <a:r>
                        <a:rPr lang="en-US" sz="600" b="1" dirty="0">
                          <a:effectLst/>
                          <a:latin typeface="Calibri" pitchFamily="34" charset="0"/>
                          <a:cs typeface="Calibri" pitchFamily="34" charset="0"/>
                        </a:rPr>
                        <a:t>(66.43)</a:t>
                      </a:r>
                      <a:endParaRPr lang="en-US" sz="600" b="1" dirty="0">
                        <a:solidFill>
                          <a:schemeClr val="tx1"/>
                        </a:solidFill>
                        <a:effectLst/>
                        <a:latin typeface="Calibri" pitchFamily="34" charset="0"/>
                        <a:cs typeface="Calibri" pitchFamily="34" charset="0"/>
                      </a:endParaRPr>
                    </a:p>
                  </a:txBody>
                  <a:tcPr marL="69334" marR="69334" marT="34667" marB="34667" anchor="ctr"/>
                </a:tc>
              </a:tr>
              <a:tr h="305458">
                <a:tc>
                  <a:txBody>
                    <a:bodyPr/>
                    <a:lstStyle/>
                    <a:p>
                      <a:pPr algn="ctr"/>
                      <a:r>
                        <a:rPr lang="en-US" sz="800" b="1" dirty="0" smtClean="0">
                          <a:solidFill>
                            <a:srgbClr val="00B050"/>
                          </a:solidFill>
                          <a:latin typeface="Calibri" pitchFamily="34" charset="0"/>
                          <a:cs typeface="Calibri" pitchFamily="34" charset="0"/>
                        </a:rPr>
                        <a:t>Average low °C (°F)</a:t>
                      </a:r>
                      <a:endParaRPr lang="en-US" sz="800" b="1" dirty="0">
                        <a:solidFill>
                          <a:srgbClr val="00B050"/>
                        </a:solidFill>
                        <a:latin typeface="Calibri" pitchFamily="34" charset="0"/>
                        <a:cs typeface="Calibri" pitchFamily="34" charset="0"/>
                      </a:endParaRPr>
                    </a:p>
                  </a:txBody>
                  <a:tcPr marL="46762" marR="46762" marT="23379" marB="23379" anchor="ctr"/>
                </a:tc>
                <a:tc>
                  <a:txBody>
                    <a:bodyPr/>
                    <a:lstStyle/>
                    <a:p>
                      <a:pPr algn="ctr"/>
                      <a:r>
                        <a:rPr lang="en-US" sz="600" b="1" dirty="0" smtClean="0">
                          <a:solidFill>
                            <a:srgbClr val="0070C0"/>
                          </a:solidFill>
                          <a:latin typeface="Calibri" pitchFamily="34" charset="0"/>
                          <a:cs typeface="Calibri" pitchFamily="34" charset="0"/>
                        </a:rPr>
                        <a:t>−0.8</a:t>
                      </a:r>
                      <a:br>
                        <a:rPr lang="en-US" sz="600" b="1" dirty="0" smtClean="0">
                          <a:solidFill>
                            <a:srgbClr val="0070C0"/>
                          </a:solidFill>
                          <a:latin typeface="Calibri" pitchFamily="34" charset="0"/>
                          <a:cs typeface="Calibri" pitchFamily="34" charset="0"/>
                        </a:rPr>
                      </a:br>
                      <a:r>
                        <a:rPr lang="en-US" sz="600" b="1" dirty="0" smtClean="0">
                          <a:solidFill>
                            <a:srgbClr val="0070C0"/>
                          </a:solidFill>
                          <a:latin typeface="Calibri" pitchFamily="34" charset="0"/>
                          <a:cs typeface="Calibri" pitchFamily="34" charset="0"/>
                        </a:rPr>
                        <a:t>(30.6)</a:t>
                      </a:r>
                      <a:endParaRPr lang="en-US" sz="600" b="1" dirty="0">
                        <a:solidFill>
                          <a:srgbClr val="0070C0"/>
                        </a:solidFill>
                        <a:latin typeface="Calibri" pitchFamily="34" charset="0"/>
                        <a:cs typeface="Calibri" pitchFamily="34" charset="0"/>
                      </a:endParaRPr>
                    </a:p>
                  </a:txBody>
                  <a:tcPr marL="46762" marR="46762" marT="23379" marB="23379" anchor="ctr"/>
                </a:tc>
                <a:tc>
                  <a:txBody>
                    <a:bodyPr/>
                    <a:lstStyle/>
                    <a:p>
                      <a:pPr algn="ctr"/>
                      <a:r>
                        <a:rPr lang="en-US" sz="600" b="1" dirty="0" smtClean="0">
                          <a:latin typeface="Calibri" pitchFamily="34" charset="0"/>
                          <a:cs typeface="Calibri" pitchFamily="34" charset="0"/>
                        </a:rPr>
                        <a:t>0.1</a:t>
                      </a:r>
                      <a:br>
                        <a:rPr lang="en-US" sz="600" b="1" dirty="0" smtClean="0">
                          <a:latin typeface="Calibri" pitchFamily="34" charset="0"/>
                          <a:cs typeface="Calibri" pitchFamily="34" charset="0"/>
                        </a:rPr>
                      </a:br>
                      <a:r>
                        <a:rPr lang="en-US" sz="600" b="1" dirty="0" smtClean="0">
                          <a:latin typeface="Calibri" pitchFamily="34" charset="0"/>
                          <a:cs typeface="Calibri" pitchFamily="34" charset="0"/>
                        </a:rPr>
                        <a:t>(32.2)</a:t>
                      </a:r>
                      <a:endParaRPr lang="en-US" sz="600" b="1" dirty="0">
                        <a:solidFill>
                          <a:schemeClr val="tx1"/>
                        </a:solidFill>
                        <a:latin typeface="Calibri" pitchFamily="34" charset="0"/>
                        <a:cs typeface="Calibri" pitchFamily="34" charset="0"/>
                      </a:endParaRPr>
                    </a:p>
                  </a:txBody>
                  <a:tcPr marL="46762" marR="46762" marT="23379" marB="23379" anchor="ctr"/>
                </a:tc>
                <a:tc>
                  <a:txBody>
                    <a:bodyPr/>
                    <a:lstStyle/>
                    <a:p>
                      <a:pPr algn="ctr"/>
                      <a:r>
                        <a:rPr lang="en-US" sz="600" b="1" dirty="0">
                          <a:effectLst/>
                          <a:latin typeface="Calibri" pitchFamily="34" charset="0"/>
                          <a:cs typeface="Calibri" pitchFamily="34" charset="0"/>
                        </a:rPr>
                        <a:t>5.3</a:t>
                      </a:r>
                      <a:br>
                        <a:rPr lang="en-US" sz="600" b="1" dirty="0">
                          <a:effectLst/>
                          <a:latin typeface="Calibri" pitchFamily="34" charset="0"/>
                          <a:cs typeface="Calibri" pitchFamily="34" charset="0"/>
                        </a:rPr>
                      </a:br>
                      <a:r>
                        <a:rPr lang="en-US" sz="600" b="1" dirty="0">
                          <a:effectLst/>
                          <a:latin typeface="Calibri" pitchFamily="34" charset="0"/>
                          <a:cs typeface="Calibri" pitchFamily="34" charset="0"/>
                        </a:rPr>
                        <a:t>(41.5)</a:t>
                      </a:r>
                      <a:endParaRPr lang="en-US" sz="600" b="1" dirty="0">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9.5</a:t>
                      </a:r>
                      <a:br>
                        <a:rPr lang="en-US" sz="600" b="1">
                          <a:effectLst/>
                          <a:latin typeface="Calibri" pitchFamily="34" charset="0"/>
                          <a:cs typeface="Calibri" pitchFamily="34" charset="0"/>
                        </a:rPr>
                      </a:br>
                      <a:r>
                        <a:rPr lang="en-US" sz="600" b="1">
                          <a:effectLst/>
                          <a:latin typeface="Calibri" pitchFamily="34" charset="0"/>
                          <a:cs typeface="Calibri" pitchFamily="34" charset="0"/>
                        </a:rPr>
                        <a:t>(49.1)</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dirty="0">
                          <a:effectLst/>
                          <a:latin typeface="Calibri" pitchFamily="34" charset="0"/>
                          <a:cs typeface="Calibri" pitchFamily="34" charset="0"/>
                        </a:rPr>
                        <a:t>17.7</a:t>
                      </a:r>
                      <a:br>
                        <a:rPr lang="en-US" sz="600" b="1" dirty="0">
                          <a:effectLst/>
                          <a:latin typeface="Calibri" pitchFamily="34" charset="0"/>
                          <a:cs typeface="Calibri" pitchFamily="34" charset="0"/>
                        </a:rPr>
                      </a:br>
                      <a:r>
                        <a:rPr lang="en-US" sz="600" b="1" dirty="0">
                          <a:effectLst/>
                          <a:latin typeface="Calibri" pitchFamily="34" charset="0"/>
                          <a:cs typeface="Calibri" pitchFamily="34" charset="0"/>
                        </a:rPr>
                        <a:t>(63.9)</a:t>
                      </a:r>
                      <a:endParaRPr lang="en-US" sz="600" b="1" dirty="0">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20.0</a:t>
                      </a:r>
                      <a:br>
                        <a:rPr lang="en-US" sz="600" b="1">
                          <a:effectLst/>
                          <a:latin typeface="Calibri" pitchFamily="34" charset="0"/>
                          <a:cs typeface="Calibri" pitchFamily="34" charset="0"/>
                        </a:rPr>
                      </a:br>
                      <a:r>
                        <a:rPr lang="en-US" sz="600" b="1">
                          <a:effectLst/>
                          <a:latin typeface="Calibri" pitchFamily="34" charset="0"/>
                          <a:cs typeface="Calibri" pitchFamily="34" charset="0"/>
                        </a:rPr>
                        <a:t>(68)</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23.3</a:t>
                      </a:r>
                      <a:br>
                        <a:rPr lang="en-US" sz="600" b="1">
                          <a:effectLst/>
                          <a:latin typeface="Calibri" pitchFamily="34" charset="0"/>
                          <a:cs typeface="Calibri" pitchFamily="34" charset="0"/>
                        </a:rPr>
                      </a:br>
                      <a:r>
                        <a:rPr lang="en-US" sz="600" b="1">
                          <a:effectLst/>
                          <a:latin typeface="Calibri" pitchFamily="34" charset="0"/>
                          <a:cs typeface="Calibri" pitchFamily="34" charset="0"/>
                        </a:rPr>
                        <a:t>(73.9)</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19.9</a:t>
                      </a:r>
                      <a:br>
                        <a:rPr lang="en-US" sz="600" b="1">
                          <a:effectLst/>
                          <a:latin typeface="Calibri" pitchFamily="34" charset="0"/>
                          <a:cs typeface="Calibri" pitchFamily="34" charset="0"/>
                        </a:rPr>
                      </a:br>
                      <a:r>
                        <a:rPr lang="en-US" sz="600" b="1">
                          <a:effectLst/>
                          <a:latin typeface="Calibri" pitchFamily="34" charset="0"/>
                          <a:cs typeface="Calibri" pitchFamily="34" charset="0"/>
                        </a:rPr>
                        <a:t>(67.8)</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18.7</a:t>
                      </a:r>
                      <a:br>
                        <a:rPr lang="en-US" sz="600" b="1">
                          <a:effectLst/>
                          <a:latin typeface="Calibri" pitchFamily="34" charset="0"/>
                          <a:cs typeface="Calibri" pitchFamily="34" charset="0"/>
                        </a:rPr>
                      </a:br>
                      <a:r>
                        <a:rPr lang="en-US" sz="600" b="1">
                          <a:effectLst/>
                          <a:latin typeface="Calibri" pitchFamily="34" charset="0"/>
                          <a:cs typeface="Calibri" pitchFamily="34" charset="0"/>
                        </a:rPr>
                        <a:t>(65.7)</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8.6</a:t>
                      </a:r>
                      <a:br>
                        <a:rPr lang="en-US" sz="600" b="1">
                          <a:effectLst/>
                          <a:latin typeface="Calibri" pitchFamily="34" charset="0"/>
                          <a:cs typeface="Calibri" pitchFamily="34" charset="0"/>
                        </a:rPr>
                      </a:br>
                      <a:r>
                        <a:rPr lang="en-US" sz="600" b="1">
                          <a:effectLst/>
                          <a:latin typeface="Calibri" pitchFamily="34" charset="0"/>
                          <a:cs typeface="Calibri" pitchFamily="34" charset="0"/>
                        </a:rPr>
                        <a:t>(47.5)</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2.3</a:t>
                      </a:r>
                      <a:br>
                        <a:rPr lang="en-US" sz="600" b="1">
                          <a:effectLst/>
                          <a:latin typeface="Calibri" pitchFamily="34" charset="0"/>
                          <a:cs typeface="Calibri" pitchFamily="34" charset="0"/>
                        </a:rPr>
                      </a:br>
                      <a:r>
                        <a:rPr lang="en-US" sz="600" b="1">
                          <a:effectLst/>
                          <a:latin typeface="Calibri" pitchFamily="34" charset="0"/>
                          <a:cs typeface="Calibri" pitchFamily="34" charset="0"/>
                        </a:rPr>
                        <a:t>(36.1)</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−0.7</a:t>
                      </a:r>
                      <a:br>
                        <a:rPr lang="en-US" sz="600" b="1">
                          <a:effectLst/>
                          <a:latin typeface="Calibri" pitchFamily="34" charset="0"/>
                          <a:cs typeface="Calibri" pitchFamily="34" charset="0"/>
                        </a:rPr>
                      </a:br>
                      <a:r>
                        <a:rPr lang="en-US" sz="600" b="1">
                          <a:effectLst/>
                          <a:latin typeface="Calibri" pitchFamily="34" charset="0"/>
                          <a:cs typeface="Calibri" pitchFamily="34" charset="0"/>
                        </a:rPr>
                        <a:t>(30.7)</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dirty="0">
                          <a:effectLst/>
                          <a:latin typeface="Calibri" pitchFamily="34" charset="0"/>
                          <a:cs typeface="Calibri" pitchFamily="34" charset="0"/>
                        </a:rPr>
                        <a:t>10.3</a:t>
                      </a:r>
                      <a:br>
                        <a:rPr lang="en-US" sz="600" b="1" dirty="0">
                          <a:effectLst/>
                          <a:latin typeface="Calibri" pitchFamily="34" charset="0"/>
                          <a:cs typeface="Calibri" pitchFamily="34" charset="0"/>
                        </a:rPr>
                      </a:br>
                      <a:r>
                        <a:rPr lang="en-US" sz="600" b="1" dirty="0">
                          <a:effectLst/>
                          <a:latin typeface="Calibri" pitchFamily="34" charset="0"/>
                          <a:cs typeface="Calibri" pitchFamily="34" charset="0"/>
                        </a:rPr>
                        <a:t>(50.6)</a:t>
                      </a:r>
                      <a:endParaRPr lang="en-US" sz="600" b="1" dirty="0">
                        <a:solidFill>
                          <a:schemeClr val="tx1"/>
                        </a:solidFill>
                        <a:effectLst/>
                        <a:latin typeface="Calibri" pitchFamily="34" charset="0"/>
                        <a:cs typeface="Calibri" pitchFamily="34" charset="0"/>
                      </a:endParaRPr>
                    </a:p>
                  </a:txBody>
                  <a:tcPr marL="69334" marR="69334" marT="34667" marB="34667" anchor="ctr"/>
                </a:tc>
              </a:tr>
              <a:tr h="305458">
                <a:tc>
                  <a:txBody>
                    <a:bodyPr/>
                    <a:lstStyle/>
                    <a:p>
                      <a:pPr algn="ctr"/>
                      <a:r>
                        <a:rPr lang="en-US" sz="800" b="1" dirty="0" smtClean="0">
                          <a:solidFill>
                            <a:srgbClr val="00B050"/>
                          </a:solidFill>
                          <a:latin typeface="Calibri" pitchFamily="34" charset="0"/>
                          <a:cs typeface="Calibri" pitchFamily="34" charset="0"/>
                        </a:rPr>
                        <a:t>Record low °C (°F)</a:t>
                      </a:r>
                      <a:endParaRPr lang="en-US" sz="800" b="1" dirty="0">
                        <a:solidFill>
                          <a:srgbClr val="00B050"/>
                        </a:solidFill>
                        <a:latin typeface="Calibri" pitchFamily="34" charset="0"/>
                        <a:cs typeface="Calibri" pitchFamily="34" charset="0"/>
                      </a:endParaRPr>
                    </a:p>
                  </a:txBody>
                  <a:tcPr marL="46762" marR="46762" marT="23379" marB="23379" anchor="ctr"/>
                </a:tc>
                <a:tc>
                  <a:txBody>
                    <a:bodyPr/>
                    <a:lstStyle/>
                    <a:p>
                      <a:pPr algn="ctr"/>
                      <a:r>
                        <a:rPr lang="en-US" sz="600" b="1" dirty="0" smtClean="0">
                          <a:latin typeface="Calibri" pitchFamily="34" charset="0"/>
                          <a:cs typeface="Calibri" pitchFamily="34" charset="0"/>
                        </a:rPr>
                        <a:t>−14</a:t>
                      </a:r>
                      <a:br>
                        <a:rPr lang="en-US" sz="600" b="1" dirty="0" smtClean="0">
                          <a:latin typeface="Calibri" pitchFamily="34" charset="0"/>
                          <a:cs typeface="Calibri" pitchFamily="34" charset="0"/>
                        </a:rPr>
                      </a:br>
                      <a:r>
                        <a:rPr lang="en-US" sz="600" b="1" dirty="0" smtClean="0">
                          <a:latin typeface="Calibri" pitchFamily="34" charset="0"/>
                          <a:cs typeface="Calibri" pitchFamily="34" charset="0"/>
                        </a:rPr>
                        <a:t>(7)</a:t>
                      </a:r>
                      <a:endParaRPr lang="en-US" sz="600" b="1" dirty="0">
                        <a:solidFill>
                          <a:schemeClr val="tx1"/>
                        </a:solidFill>
                        <a:latin typeface="Calibri" pitchFamily="34" charset="0"/>
                        <a:cs typeface="Calibri" pitchFamily="34" charset="0"/>
                      </a:endParaRPr>
                    </a:p>
                  </a:txBody>
                  <a:tcPr marL="46762" marR="46762" marT="23379" marB="23379" anchor="ctr"/>
                </a:tc>
                <a:tc>
                  <a:txBody>
                    <a:bodyPr/>
                    <a:lstStyle/>
                    <a:p>
                      <a:pPr algn="ctr"/>
                      <a:r>
                        <a:rPr lang="en-US" sz="600" b="1" dirty="0" smtClean="0">
                          <a:latin typeface="Calibri" pitchFamily="34" charset="0"/>
                          <a:cs typeface="Calibri" pitchFamily="34" charset="0"/>
                        </a:rPr>
                        <a:t>−10</a:t>
                      </a:r>
                      <a:br>
                        <a:rPr lang="en-US" sz="600" b="1" dirty="0" smtClean="0">
                          <a:latin typeface="Calibri" pitchFamily="34" charset="0"/>
                          <a:cs typeface="Calibri" pitchFamily="34" charset="0"/>
                        </a:rPr>
                      </a:br>
                      <a:r>
                        <a:rPr lang="en-US" sz="600" b="1" dirty="0" smtClean="0">
                          <a:latin typeface="Calibri" pitchFamily="34" charset="0"/>
                          <a:cs typeface="Calibri" pitchFamily="34" charset="0"/>
                        </a:rPr>
                        <a:t>(14)</a:t>
                      </a:r>
                      <a:endParaRPr lang="en-US" sz="600" b="1" dirty="0">
                        <a:solidFill>
                          <a:schemeClr val="tx1"/>
                        </a:solidFill>
                        <a:latin typeface="Calibri" pitchFamily="34" charset="0"/>
                        <a:cs typeface="Calibri" pitchFamily="34" charset="0"/>
                      </a:endParaRPr>
                    </a:p>
                  </a:txBody>
                  <a:tcPr marL="46762" marR="46762" marT="23379" marB="23379" anchor="ctr"/>
                </a:tc>
                <a:tc>
                  <a:txBody>
                    <a:bodyPr/>
                    <a:lstStyle/>
                    <a:p>
                      <a:pPr algn="ctr"/>
                      <a:r>
                        <a:rPr lang="en-US" sz="600" b="1" dirty="0">
                          <a:effectLst/>
                          <a:latin typeface="Calibri" pitchFamily="34" charset="0"/>
                          <a:cs typeface="Calibri" pitchFamily="34" charset="0"/>
                        </a:rPr>
                        <a:t>−7</a:t>
                      </a:r>
                      <a:br>
                        <a:rPr lang="en-US" sz="600" b="1" dirty="0">
                          <a:effectLst/>
                          <a:latin typeface="Calibri" pitchFamily="34" charset="0"/>
                          <a:cs typeface="Calibri" pitchFamily="34" charset="0"/>
                        </a:rPr>
                      </a:br>
                      <a:r>
                        <a:rPr lang="en-US" sz="600" b="1" dirty="0">
                          <a:effectLst/>
                          <a:latin typeface="Calibri" pitchFamily="34" charset="0"/>
                          <a:cs typeface="Calibri" pitchFamily="34" charset="0"/>
                        </a:rPr>
                        <a:t>(19)</a:t>
                      </a:r>
                      <a:endParaRPr lang="en-US" sz="600" b="1" dirty="0">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0.0</a:t>
                      </a:r>
                      <a:br>
                        <a:rPr lang="en-US" sz="600" b="1">
                          <a:effectLst/>
                          <a:latin typeface="Calibri" pitchFamily="34" charset="0"/>
                          <a:cs typeface="Calibri" pitchFamily="34" charset="0"/>
                        </a:rPr>
                      </a:br>
                      <a:r>
                        <a:rPr lang="en-US" sz="600" b="1">
                          <a:effectLst/>
                          <a:latin typeface="Calibri" pitchFamily="34" charset="0"/>
                          <a:cs typeface="Calibri" pitchFamily="34" charset="0"/>
                        </a:rPr>
                        <a:t>(32)</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dirty="0">
                          <a:effectLst/>
                          <a:latin typeface="Calibri" pitchFamily="34" charset="0"/>
                          <a:cs typeface="Calibri" pitchFamily="34" charset="0"/>
                        </a:rPr>
                        <a:t>5.6</a:t>
                      </a:r>
                      <a:br>
                        <a:rPr lang="en-US" sz="600" b="1" dirty="0">
                          <a:effectLst/>
                          <a:latin typeface="Calibri" pitchFamily="34" charset="0"/>
                          <a:cs typeface="Calibri" pitchFamily="34" charset="0"/>
                        </a:rPr>
                      </a:br>
                      <a:r>
                        <a:rPr lang="en-US" sz="600" b="1" dirty="0">
                          <a:effectLst/>
                          <a:latin typeface="Calibri" pitchFamily="34" charset="0"/>
                          <a:cs typeface="Calibri" pitchFamily="34" charset="0"/>
                        </a:rPr>
                        <a:t>(42.1)</a:t>
                      </a:r>
                      <a:endParaRPr lang="en-US" sz="600" b="1" dirty="0">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11.0</a:t>
                      </a:r>
                      <a:br>
                        <a:rPr lang="en-US" sz="600" b="1">
                          <a:effectLst/>
                          <a:latin typeface="Calibri" pitchFamily="34" charset="0"/>
                          <a:cs typeface="Calibri" pitchFamily="34" charset="0"/>
                        </a:rPr>
                      </a:br>
                      <a:r>
                        <a:rPr lang="en-US" sz="600" b="1">
                          <a:effectLst/>
                          <a:latin typeface="Calibri" pitchFamily="34" charset="0"/>
                          <a:cs typeface="Calibri" pitchFamily="34" charset="0"/>
                        </a:rPr>
                        <a:t>(51.8)</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16.0</a:t>
                      </a:r>
                      <a:br>
                        <a:rPr lang="en-US" sz="600" b="1">
                          <a:effectLst/>
                          <a:latin typeface="Calibri" pitchFamily="34" charset="0"/>
                          <a:cs typeface="Calibri" pitchFamily="34" charset="0"/>
                        </a:rPr>
                      </a:br>
                      <a:r>
                        <a:rPr lang="en-US" sz="600" b="1">
                          <a:effectLst/>
                          <a:latin typeface="Calibri" pitchFamily="34" charset="0"/>
                          <a:cs typeface="Calibri" pitchFamily="34" charset="0"/>
                        </a:rPr>
                        <a:t>(60.8)</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12.0</a:t>
                      </a:r>
                      <a:br>
                        <a:rPr lang="en-US" sz="600" b="1">
                          <a:effectLst/>
                          <a:latin typeface="Calibri" pitchFamily="34" charset="0"/>
                          <a:cs typeface="Calibri" pitchFamily="34" charset="0"/>
                        </a:rPr>
                      </a:br>
                      <a:r>
                        <a:rPr lang="en-US" sz="600" b="1">
                          <a:effectLst/>
                          <a:latin typeface="Calibri" pitchFamily="34" charset="0"/>
                          <a:cs typeface="Calibri" pitchFamily="34" charset="0"/>
                        </a:rPr>
                        <a:t>(53.6)</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2.0</a:t>
                      </a:r>
                      <a:br>
                        <a:rPr lang="en-US" sz="600" b="1">
                          <a:effectLst/>
                          <a:latin typeface="Calibri" pitchFamily="34" charset="0"/>
                          <a:cs typeface="Calibri" pitchFamily="34" charset="0"/>
                        </a:rPr>
                      </a:br>
                      <a:r>
                        <a:rPr lang="en-US" sz="600" b="1">
                          <a:effectLst/>
                          <a:latin typeface="Calibri" pitchFamily="34" charset="0"/>
                          <a:cs typeface="Calibri" pitchFamily="34" charset="0"/>
                        </a:rPr>
                        <a:t>(35.6)</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−3</a:t>
                      </a:r>
                      <a:br>
                        <a:rPr lang="en-US" sz="600" b="1">
                          <a:effectLst/>
                          <a:latin typeface="Calibri" pitchFamily="34" charset="0"/>
                          <a:cs typeface="Calibri" pitchFamily="34" charset="0"/>
                        </a:rPr>
                      </a:br>
                      <a:r>
                        <a:rPr lang="en-US" sz="600" b="1">
                          <a:effectLst/>
                          <a:latin typeface="Calibri" pitchFamily="34" charset="0"/>
                          <a:cs typeface="Calibri" pitchFamily="34" charset="0"/>
                        </a:rPr>
                        <a:t>(27)</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a:effectLst/>
                          <a:latin typeface="Calibri" pitchFamily="34" charset="0"/>
                          <a:cs typeface="Calibri" pitchFamily="34" charset="0"/>
                        </a:rPr>
                        <a:t>−10</a:t>
                      </a:r>
                      <a:br>
                        <a:rPr lang="en-US" sz="600" b="1">
                          <a:effectLst/>
                          <a:latin typeface="Calibri" pitchFamily="34" charset="0"/>
                          <a:cs typeface="Calibri" pitchFamily="34" charset="0"/>
                        </a:rPr>
                      </a:br>
                      <a:r>
                        <a:rPr lang="en-US" sz="600" b="1">
                          <a:effectLst/>
                          <a:latin typeface="Calibri" pitchFamily="34" charset="0"/>
                          <a:cs typeface="Calibri" pitchFamily="34" charset="0"/>
                        </a:rPr>
                        <a:t>(14)</a:t>
                      </a:r>
                      <a:endParaRPr lang="en-US" sz="600" b="1">
                        <a:solidFill>
                          <a:schemeClr val="tx1"/>
                        </a:solidFill>
                        <a:effectLst/>
                        <a:latin typeface="Calibri" pitchFamily="34" charset="0"/>
                        <a:cs typeface="Calibri" pitchFamily="34" charset="0"/>
                      </a:endParaRPr>
                    </a:p>
                  </a:txBody>
                  <a:tcPr marL="69334" marR="69334" marT="34667" marB="34667" anchor="ctr"/>
                </a:tc>
                <a:tc>
                  <a:txBody>
                    <a:bodyPr/>
                    <a:lstStyle/>
                    <a:p>
                      <a:pPr algn="ctr"/>
                      <a:r>
                        <a:rPr lang="en-US" sz="600" b="1" dirty="0">
                          <a:solidFill>
                            <a:srgbClr val="0070C0"/>
                          </a:solidFill>
                          <a:effectLst/>
                          <a:latin typeface="Calibri" pitchFamily="34" charset="0"/>
                          <a:cs typeface="Calibri" pitchFamily="34" charset="0"/>
                        </a:rPr>
                        <a:t>−16</a:t>
                      </a:r>
                      <a:br>
                        <a:rPr lang="en-US" sz="600" b="1" dirty="0">
                          <a:solidFill>
                            <a:srgbClr val="0070C0"/>
                          </a:solidFill>
                          <a:effectLst/>
                          <a:latin typeface="Calibri" pitchFamily="34" charset="0"/>
                          <a:cs typeface="Calibri" pitchFamily="34" charset="0"/>
                        </a:rPr>
                      </a:br>
                      <a:r>
                        <a:rPr lang="en-US" sz="600" b="1" dirty="0">
                          <a:solidFill>
                            <a:srgbClr val="0070C0"/>
                          </a:solidFill>
                          <a:effectLst/>
                          <a:latin typeface="Calibri" pitchFamily="34" charset="0"/>
                          <a:cs typeface="Calibri" pitchFamily="34" charset="0"/>
                        </a:rPr>
                        <a:t>(3)</a:t>
                      </a:r>
                    </a:p>
                  </a:txBody>
                  <a:tcPr marL="69334" marR="69334" marT="34667" marB="34667" anchor="ctr"/>
                </a:tc>
                <a:tc>
                  <a:txBody>
                    <a:bodyPr/>
                    <a:lstStyle/>
                    <a:p>
                      <a:pPr algn="ctr"/>
                      <a:r>
                        <a:rPr lang="en-US" sz="600" b="1" dirty="0">
                          <a:solidFill>
                            <a:srgbClr val="0070C0"/>
                          </a:solidFill>
                          <a:effectLst/>
                          <a:latin typeface="Calibri" pitchFamily="34" charset="0"/>
                          <a:cs typeface="Calibri" pitchFamily="34" charset="0"/>
                        </a:rPr>
                        <a:t>−16</a:t>
                      </a:r>
                      <a:br>
                        <a:rPr lang="en-US" sz="600" b="1" dirty="0">
                          <a:solidFill>
                            <a:srgbClr val="0070C0"/>
                          </a:solidFill>
                          <a:effectLst/>
                          <a:latin typeface="Calibri" pitchFamily="34" charset="0"/>
                          <a:cs typeface="Calibri" pitchFamily="34" charset="0"/>
                        </a:rPr>
                      </a:br>
                      <a:r>
                        <a:rPr lang="en-US" sz="600" b="1" dirty="0">
                          <a:solidFill>
                            <a:srgbClr val="0070C0"/>
                          </a:solidFill>
                          <a:effectLst/>
                          <a:latin typeface="Calibri" pitchFamily="34" charset="0"/>
                          <a:cs typeface="Calibri" pitchFamily="34" charset="0"/>
                        </a:rPr>
                        <a:t>(3)</a:t>
                      </a:r>
                    </a:p>
                  </a:txBody>
                  <a:tcPr marL="69334" marR="69334" marT="34667" marB="34667" anchor="ctr"/>
                </a:tc>
              </a:tr>
            </a:tbl>
          </a:graphicData>
        </a:graphic>
      </p:graphicFrame>
      <p:pic>
        <p:nvPicPr>
          <p:cNvPr id="12" name="Picture 3" descr="E:\Project\Arshad\Tarh 1\Parisa\Diagram\average-temperature-iran-yaz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3974774"/>
            <a:ext cx="6418536" cy="2121226"/>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4809468" y="4279574"/>
            <a:ext cx="304800" cy="30480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268940" y="5270174"/>
            <a:ext cx="304800" cy="30480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57800" y="2667000"/>
            <a:ext cx="4572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819400" y="3276600"/>
            <a:ext cx="3810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52600" y="1120914"/>
            <a:ext cx="4572000" cy="707886"/>
          </a:xfrm>
          <a:prstGeom prst="rect">
            <a:avLst/>
          </a:prstGeom>
        </p:spPr>
        <p:txBody>
          <a:bodyPr>
            <a:spAutoFit/>
          </a:bodyPr>
          <a:lstStyle/>
          <a:p>
            <a:pPr rtl="1"/>
            <a:r>
              <a:rPr lang="en-US" sz="2000" dirty="0" smtClean="0">
                <a:solidFill>
                  <a:srgbClr val="C00000"/>
                </a:solidFill>
                <a:latin typeface="Calibri" pitchFamily="34" charset="0"/>
                <a:cs typeface="Calibri" pitchFamily="34" charset="0"/>
              </a:rPr>
              <a:t>Average </a:t>
            </a:r>
            <a:r>
              <a:rPr lang="en-US" sz="2000" dirty="0">
                <a:solidFill>
                  <a:srgbClr val="C00000"/>
                </a:solidFill>
                <a:latin typeface="Calibri" pitchFamily="34" charset="0"/>
                <a:cs typeface="Calibri" pitchFamily="34" charset="0"/>
              </a:rPr>
              <a:t>Max Temperature: </a:t>
            </a:r>
            <a:r>
              <a:rPr lang="en-US" sz="2000" dirty="0">
                <a:latin typeface="Calibri" pitchFamily="34" charset="0"/>
                <a:cs typeface="Calibri" pitchFamily="34" charset="0"/>
              </a:rPr>
              <a:t>Jul = + 39.5</a:t>
            </a:r>
          </a:p>
          <a:p>
            <a:pPr rtl="1"/>
            <a:r>
              <a:rPr lang="en-US" sz="2000" dirty="0">
                <a:solidFill>
                  <a:schemeClr val="accent6">
                    <a:lumMod val="40000"/>
                    <a:lumOff val="60000"/>
                  </a:schemeClr>
                </a:solidFill>
                <a:latin typeface="Calibri" pitchFamily="34" charset="0"/>
                <a:cs typeface="Calibri" pitchFamily="34" charset="0"/>
              </a:rPr>
              <a:t>Average Min Temperature:</a:t>
            </a:r>
            <a:r>
              <a:rPr lang="en-US" sz="2000" dirty="0">
                <a:latin typeface="Calibri" pitchFamily="34" charset="0"/>
                <a:cs typeface="Calibri" pitchFamily="34" charset="0"/>
              </a:rPr>
              <a:t> Jan = - </a:t>
            </a:r>
            <a:r>
              <a:rPr lang="en-US" sz="2000" dirty="0" smtClean="0">
                <a:latin typeface="Calibri" pitchFamily="34" charset="0"/>
                <a:cs typeface="Calibri" pitchFamily="34" charset="0"/>
              </a:rPr>
              <a:t>0.8</a:t>
            </a:r>
            <a:endParaRPr lang="en-US" sz="2000" dirty="0">
              <a:latin typeface="Calibri" pitchFamily="34" charset="0"/>
              <a:cs typeface="Calibri" pitchFamily="34" charset="0"/>
            </a:endParaRPr>
          </a:p>
        </p:txBody>
      </p:sp>
      <p:sp>
        <p:nvSpPr>
          <p:cNvPr id="13" name="Rectangle 12"/>
          <p:cNvSpPr/>
          <p:nvPr/>
        </p:nvSpPr>
        <p:spPr>
          <a:xfrm>
            <a:off x="6612708" y="1120914"/>
            <a:ext cx="1693092" cy="646331"/>
          </a:xfrm>
          <a:prstGeom prst="rect">
            <a:avLst/>
          </a:prstGeom>
        </p:spPr>
        <p:txBody>
          <a:bodyPr wrap="none">
            <a:spAutoFit/>
          </a:bodyPr>
          <a:lstStyle/>
          <a:p>
            <a:r>
              <a:rPr lang="fa-IR" sz="3600" b="1" dirty="0">
                <a:solidFill>
                  <a:srgbClr val="996600"/>
                </a:solidFill>
                <a:latin typeface="Adobe Arabic" pitchFamily="18" charset="-78"/>
                <a:cs typeface="Adobe Arabic" pitchFamily="18" charset="-78"/>
              </a:rPr>
              <a:t>میانگین دما:</a:t>
            </a:r>
            <a:endParaRPr lang="en-US" sz="3600" dirty="0">
              <a:solidFill>
                <a:srgbClr val="996600"/>
              </a:solidFill>
            </a:endParaRPr>
          </a:p>
        </p:txBody>
      </p:sp>
      <p:sp>
        <p:nvSpPr>
          <p:cNvPr id="15" name="Title 1"/>
          <p:cNvSpPr>
            <a:spLocks noGrp="1"/>
          </p:cNvSpPr>
          <p:nvPr>
            <p:ph type="title"/>
          </p:nvPr>
        </p:nvSpPr>
        <p:spPr>
          <a:xfrm>
            <a:off x="1524000" y="304800"/>
            <a:ext cx="6781800" cy="838200"/>
          </a:xfrm>
        </p:spPr>
        <p:txBody>
          <a:bodyPr>
            <a:normAutofit/>
          </a:bodyPr>
          <a:lstStyle/>
          <a:p>
            <a:pPr marL="0" indent="0" algn="just" rtl="1"/>
            <a:r>
              <a:rPr lang="fa-IR" sz="3200" b="1" dirty="0" smtClean="0">
                <a:solidFill>
                  <a:srgbClr val="C00000"/>
                </a:solidFill>
                <a:latin typeface="Adobe Arabic" pitchFamily="18" charset="-78"/>
                <a:cs typeface="B Zar" pitchFamily="2" charset="-78"/>
              </a:rPr>
              <a:t>2-4-1-</a:t>
            </a:r>
            <a:r>
              <a:rPr lang="fa-IR" sz="4400" b="1" dirty="0" smtClean="0">
                <a:solidFill>
                  <a:srgbClr val="C00000"/>
                </a:solidFill>
                <a:latin typeface="Adobe Arabic" pitchFamily="18" charset="-78"/>
                <a:cs typeface="B Zar" pitchFamily="2" charset="-78"/>
              </a:rPr>
              <a:t> </a:t>
            </a:r>
            <a:r>
              <a:rPr lang="fa-IR" sz="4400" b="1" dirty="0" smtClean="0">
                <a:solidFill>
                  <a:srgbClr val="C00000"/>
                </a:solidFill>
                <a:latin typeface="Adobe Arabic" pitchFamily="18" charset="-78"/>
                <a:cs typeface="Adobe Arabic" pitchFamily="18" charset="-78"/>
              </a:rPr>
              <a:t>دما:</a:t>
            </a:r>
            <a:endParaRPr lang="fa-IR" sz="4400" b="1" dirty="0">
              <a:solidFill>
                <a:srgbClr val="C00000"/>
              </a:solidFill>
              <a:latin typeface="Adobe Arabic" pitchFamily="18" charset="-78"/>
              <a:cs typeface="Adobe Arabic" pitchFamily="18" charset="-78"/>
            </a:endParaRPr>
          </a:p>
        </p:txBody>
      </p:sp>
      <p:sp>
        <p:nvSpPr>
          <p:cNvPr id="2" name="TextBox 1"/>
          <p:cNvSpPr txBox="1"/>
          <p:nvPr/>
        </p:nvSpPr>
        <p:spPr>
          <a:xfrm>
            <a:off x="1447800" y="6172200"/>
            <a:ext cx="3057184" cy="954107"/>
          </a:xfrm>
          <a:prstGeom prst="rect">
            <a:avLst/>
          </a:prstGeom>
          <a:noFill/>
        </p:spPr>
        <p:txBody>
          <a:bodyPr wrap="none" rtlCol="0">
            <a:spAutoFit/>
          </a:bodyPr>
          <a:lstStyle/>
          <a:p>
            <a:r>
              <a:rPr lang="en-US" sz="1400" dirty="0" smtClean="0">
                <a:latin typeface="Calibri" pitchFamily="34" charset="0"/>
                <a:cs typeface="Calibri" pitchFamily="34" charset="0"/>
              </a:rPr>
              <a:t>http://www.weather-and-climate.com</a:t>
            </a:r>
          </a:p>
          <a:p>
            <a:r>
              <a:rPr lang="en-US" sz="1400" dirty="0" smtClean="0">
                <a:latin typeface="Calibri" pitchFamily="34" charset="0"/>
                <a:cs typeface="Calibri" pitchFamily="34" charset="0"/>
              </a:rPr>
              <a:t>http://www.weather.ir</a:t>
            </a:r>
          </a:p>
          <a:p>
            <a:r>
              <a:rPr lang="en-US" sz="1400" dirty="0">
                <a:latin typeface="Calibri" pitchFamily="34" charset="0"/>
                <a:cs typeface="Calibri" pitchFamily="34" charset="0"/>
              </a:rPr>
              <a:t>http://www.irimo.ir</a:t>
            </a:r>
            <a:endParaRPr lang="en-US" sz="1400" dirty="0" smtClean="0">
              <a:latin typeface="Calibri" pitchFamily="34" charset="0"/>
              <a:cs typeface="Calibri" pitchFamily="34" charset="0"/>
            </a:endParaRPr>
          </a:p>
          <a:p>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17268274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5240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179884456"/>
              </p:ext>
            </p:extLst>
          </p:nvPr>
        </p:nvGraphicFramePr>
        <p:xfrm>
          <a:off x="-1633"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descr="C:\Users\and\Desktop\Weath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681" y="3758483"/>
            <a:ext cx="1096719" cy="107045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1" name="Picture 3" descr="C:\Users\and\Desktop\climate-varition-factors.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681" y="5053883"/>
            <a:ext cx="1096719" cy="584917"/>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12" name="Table 11"/>
          <p:cNvGraphicFramePr>
            <a:graphicFrameLocks noGrp="1"/>
          </p:cNvGraphicFramePr>
          <p:nvPr>
            <p:extLst>
              <p:ext uri="{D42A27DB-BD31-4B8C-83A1-F6EECF244321}">
                <p14:modId xmlns:p14="http://schemas.microsoft.com/office/powerpoint/2010/main" val="2768422187"/>
              </p:ext>
            </p:extLst>
          </p:nvPr>
        </p:nvGraphicFramePr>
        <p:xfrm>
          <a:off x="1676400" y="2667000"/>
          <a:ext cx="6523753" cy="730922"/>
        </p:xfrm>
        <a:graphic>
          <a:graphicData uri="http://schemas.openxmlformats.org/drawingml/2006/table">
            <a:tbl>
              <a:tblPr firstRow="1" bandRow="1">
                <a:tableStyleId>{00A15C55-8517-42AA-B614-E9B94910E393}</a:tableStyleId>
              </a:tblPr>
              <a:tblGrid>
                <a:gridCol w="1097280"/>
                <a:gridCol w="417421"/>
                <a:gridCol w="417421"/>
                <a:gridCol w="417421"/>
                <a:gridCol w="417421"/>
                <a:gridCol w="417421"/>
                <a:gridCol w="417421"/>
                <a:gridCol w="417421"/>
                <a:gridCol w="417421"/>
                <a:gridCol w="417421"/>
                <a:gridCol w="417421"/>
                <a:gridCol w="417421"/>
                <a:gridCol w="417421"/>
                <a:gridCol w="417421"/>
              </a:tblGrid>
              <a:tr h="208987">
                <a:tc gridSpan="14">
                  <a:txBody>
                    <a:bodyPr/>
                    <a:lstStyle/>
                    <a:p>
                      <a:pPr algn="ctr"/>
                      <a:r>
                        <a:rPr lang="en-US" sz="1200" b="1" dirty="0" smtClean="0">
                          <a:latin typeface="Calibri" pitchFamily="34" charset="0"/>
                          <a:cs typeface="Calibri" pitchFamily="34" charset="0"/>
                        </a:rPr>
                        <a:t>Climate Data (</a:t>
                      </a:r>
                      <a:r>
                        <a:rPr lang="en-US" sz="1200" b="1" u="none" dirty="0" smtClean="0">
                          <a:solidFill>
                            <a:schemeClr val="bg1"/>
                          </a:solidFill>
                          <a:latin typeface="Calibri" pitchFamily="34" charset="0"/>
                          <a:cs typeface="Calibri" pitchFamily="34" charset="0"/>
                        </a:rPr>
                        <a:t>Precipitation</a:t>
                      </a:r>
                      <a:r>
                        <a:rPr lang="fa-IR" sz="1200" b="1" u="none" dirty="0" smtClean="0">
                          <a:solidFill>
                            <a:schemeClr val="bg1"/>
                          </a:solidFill>
                          <a:latin typeface="Calibri" pitchFamily="34" charset="0"/>
                          <a:cs typeface="Adobe Arabic" pitchFamily="18" charset="-78"/>
                        </a:rPr>
                        <a:t> </a:t>
                      </a:r>
                      <a:r>
                        <a:rPr lang="en-US" sz="1200" b="1" dirty="0" smtClean="0">
                          <a:latin typeface="Calibri" pitchFamily="34" charset="0"/>
                          <a:cs typeface="Calibri" pitchFamily="34" charset="0"/>
                        </a:rPr>
                        <a:t>) For Yazd</a:t>
                      </a:r>
                      <a:endParaRPr lang="en-US" sz="1200" b="1" dirty="0">
                        <a:solidFill>
                          <a:schemeClr val="tx1"/>
                        </a:solidFill>
                        <a:latin typeface="Calibri" pitchFamily="34" charset="0"/>
                        <a:cs typeface="Calibri" pitchFamily="34" charset="0"/>
                      </a:endParaRPr>
                    </a:p>
                  </a:txBody>
                  <a:tcPr marL="41623" marR="41623" marT="20811" marB="20811" anchor="ctr"/>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dirty="0">
                        <a:latin typeface="+mn-lt"/>
                      </a:endParaRPr>
                    </a:p>
                  </a:txBody>
                  <a:tcPr marL="83439" marR="83439" marT="41719" marB="41719"/>
                </a:tc>
                <a:tc hMerge="1">
                  <a:txBody>
                    <a:bodyPr/>
                    <a:lstStyle/>
                    <a:p>
                      <a:endParaRPr lang="en-US" sz="1000" dirty="0">
                        <a:latin typeface="+mn-lt"/>
                      </a:endParaRPr>
                    </a:p>
                  </a:txBody>
                  <a:tcPr marL="83439" marR="83439" marT="41719" marB="41719"/>
                </a:tc>
                <a:tc hMerge="1">
                  <a:txBody>
                    <a:bodyPr/>
                    <a:lstStyle/>
                    <a:p>
                      <a:endParaRPr lang="en-US" sz="1000" dirty="0">
                        <a:latin typeface="+mn-lt"/>
                      </a:endParaRPr>
                    </a:p>
                  </a:txBody>
                  <a:tcPr marL="83439" marR="83439" marT="41719" marB="41719"/>
                </a:tc>
                <a:tc hMerge="1">
                  <a:txBody>
                    <a:bodyPr/>
                    <a:lstStyle/>
                    <a:p>
                      <a:endParaRPr lang="en-US" sz="1000" dirty="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dirty="0">
                        <a:latin typeface="+mn-lt"/>
                      </a:endParaRPr>
                    </a:p>
                  </a:txBody>
                  <a:tcPr marL="83439" marR="83439" marT="41719" marB="41719"/>
                </a:tc>
              </a:tr>
              <a:tr h="230427">
                <a:tc>
                  <a:txBody>
                    <a:bodyPr/>
                    <a:lstStyle/>
                    <a:p>
                      <a:pPr algn="ctr"/>
                      <a:r>
                        <a:rPr lang="en-US" sz="1050" b="1" dirty="0" smtClean="0">
                          <a:solidFill>
                            <a:srgbClr val="00B050"/>
                          </a:solidFill>
                          <a:latin typeface="Calibri" pitchFamily="34" charset="0"/>
                          <a:cs typeface="Calibri" pitchFamily="34" charset="0"/>
                        </a:rPr>
                        <a:t>Month</a:t>
                      </a:r>
                      <a:endParaRPr lang="en-US" sz="1050" b="1" dirty="0">
                        <a:solidFill>
                          <a:srgbClr val="00B050"/>
                        </a:solidFill>
                        <a:latin typeface="Calibri" pitchFamily="34" charset="0"/>
                        <a:cs typeface="Calibri" pitchFamily="34" charset="0"/>
                      </a:endParaRPr>
                    </a:p>
                  </a:txBody>
                  <a:tcPr marL="41623" marR="41623" marT="20811" marB="20811" anchor="ctr"/>
                </a:tc>
                <a:tc>
                  <a:txBody>
                    <a:bodyPr/>
                    <a:lstStyle/>
                    <a:p>
                      <a:pPr algn="ctr"/>
                      <a:r>
                        <a:rPr lang="en-US" sz="1050" b="1" dirty="0" smtClean="0">
                          <a:solidFill>
                            <a:srgbClr val="00B050"/>
                          </a:solidFill>
                          <a:latin typeface="Calibri" pitchFamily="34" charset="0"/>
                          <a:cs typeface="Calibri" pitchFamily="34" charset="0"/>
                        </a:rPr>
                        <a:t>Jan</a:t>
                      </a:r>
                      <a:endParaRPr lang="en-US" sz="1050" b="1" dirty="0">
                        <a:solidFill>
                          <a:srgbClr val="00B050"/>
                        </a:solidFill>
                        <a:latin typeface="Calibri" pitchFamily="34" charset="0"/>
                        <a:cs typeface="Calibri" pitchFamily="34" charset="0"/>
                      </a:endParaRPr>
                    </a:p>
                  </a:txBody>
                  <a:tcPr marL="41623" marR="41623" marT="20811" marB="20811" anchor="ctr"/>
                </a:tc>
                <a:tc>
                  <a:txBody>
                    <a:bodyPr/>
                    <a:lstStyle/>
                    <a:p>
                      <a:pPr algn="ctr"/>
                      <a:r>
                        <a:rPr lang="en-US" sz="1050" b="1" dirty="0" smtClean="0">
                          <a:solidFill>
                            <a:srgbClr val="00B050"/>
                          </a:solidFill>
                          <a:latin typeface="Calibri" pitchFamily="34" charset="0"/>
                          <a:cs typeface="Calibri" pitchFamily="34" charset="0"/>
                        </a:rPr>
                        <a:t>Feb</a:t>
                      </a:r>
                      <a:endParaRPr lang="en-US" sz="1050" b="1" dirty="0">
                        <a:solidFill>
                          <a:srgbClr val="00B050"/>
                        </a:solidFill>
                        <a:latin typeface="Calibri" pitchFamily="34" charset="0"/>
                        <a:cs typeface="Calibri" pitchFamily="34" charset="0"/>
                      </a:endParaRPr>
                    </a:p>
                  </a:txBody>
                  <a:tcPr marL="41623" marR="41623" marT="20811" marB="20811" anchor="ctr"/>
                </a:tc>
                <a:tc>
                  <a:txBody>
                    <a:bodyPr/>
                    <a:lstStyle/>
                    <a:p>
                      <a:pPr algn="ctr"/>
                      <a:r>
                        <a:rPr lang="en-US" sz="1050" b="1" dirty="0" smtClean="0">
                          <a:solidFill>
                            <a:srgbClr val="00B050"/>
                          </a:solidFill>
                          <a:latin typeface="Calibri" pitchFamily="34" charset="0"/>
                          <a:cs typeface="Calibri" pitchFamily="34" charset="0"/>
                        </a:rPr>
                        <a:t>Mar</a:t>
                      </a:r>
                      <a:endParaRPr lang="en-US" sz="1050" b="1" dirty="0">
                        <a:solidFill>
                          <a:srgbClr val="00B050"/>
                        </a:solidFill>
                        <a:latin typeface="Calibri" pitchFamily="34" charset="0"/>
                        <a:cs typeface="Calibri" pitchFamily="34" charset="0"/>
                      </a:endParaRPr>
                    </a:p>
                  </a:txBody>
                  <a:tcPr marL="41623" marR="41623" marT="20811" marB="20811" anchor="ctr"/>
                </a:tc>
                <a:tc>
                  <a:txBody>
                    <a:bodyPr/>
                    <a:lstStyle/>
                    <a:p>
                      <a:pPr algn="ctr"/>
                      <a:r>
                        <a:rPr lang="en-US" sz="1050" b="1" dirty="0" smtClean="0">
                          <a:solidFill>
                            <a:srgbClr val="00B050"/>
                          </a:solidFill>
                          <a:latin typeface="Calibri" pitchFamily="34" charset="0"/>
                          <a:cs typeface="Calibri" pitchFamily="34" charset="0"/>
                        </a:rPr>
                        <a:t>Apr</a:t>
                      </a:r>
                      <a:endParaRPr lang="en-US" sz="1050" b="1" dirty="0">
                        <a:solidFill>
                          <a:srgbClr val="00B050"/>
                        </a:solidFill>
                        <a:latin typeface="Calibri" pitchFamily="34" charset="0"/>
                        <a:cs typeface="Calibri" pitchFamily="34" charset="0"/>
                      </a:endParaRPr>
                    </a:p>
                  </a:txBody>
                  <a:tcPr marL="41623" marR="41623" marT="20811" marB="20811" anchor="ctr"/>
                </a:tc>
                <a:tc>
                  <a:txBody>
                    <a:bodyPr/>
                    <a:lstStyle/>
                    <a:p>
                      <a:pPr algn="ctr"/>
                      <a:r>
                        <a:rPr lang="en-US" sz="1050" b="1" dirty="0" smtClean="0">
                          <a:solidFill>
                            <a:srgbClr val="00B050"/>
                          </a:solidFill>
                          <a:latin typeface="Calibri" pitchFamily="34" charset="0"/>
                          <a:cs typeface="Calibri" pitchFamily="34" charset="0"/>
                        </a:rPr>
                        <a:t>May</a:t>
                      </a:r>
                      <a:endParaRPr lang="en-US" sz="1050" b="1" dirty="0">
                        <a:solidFill>
                          <a:srgbClr val="00B050"/>
                        </a:solidFill>
                        <a:latin typeface="Calibri" pitchFamily="34" charset="0"/>
                        <a:cs typeface="Calibri" pitchFamily="34" charset="0"/>
                      </a:endParaRPr>
                    </a:p>
                  </a:txBody>
                  <a:tcPr marL="41623" marR="41623" marT="20811" marB="20811" anchor="ctr"/>
                </a:tc>
                <a:tc>
                  <a:txBody>
                    <a:bodyPr/>
                    <a:lstStyle/>
                    <a:p>
                      <a:pPr algn="ctr"/>
                      <a:r>
                        <a:rPr lang="en-US" sz="1050" b="1" dirty="0" smtClean="0">
                          <a:solidFill>
                            <a:srgbClr val="00B050"/>
                          </a:solidFill>
                          <a:latin typeface="Calibri" pitchFamily="34" charset="0"/>
                          <a:cs typeface="Calibri" pitchFamily="34" charset="0"/>
                        </a:rPr>
                        <a:t>Jun</a:t>
                      </a:r>
                      <a:endParaRPr lang="en-US" sz="1050" b="1" dirty="0">
                        <a:solidFill>
                          <a:srgbClr val="00B050"/>
                        </a:solidFill>
                        <a:latin typeface="Calibri" pitchFamily="34" charset="0"/>
                        <a:cs typeface="Calibri" pitchFamily="34" charset="0"/>
                      </a:endParaRPr>
                    </a:p>
                  </a:txBody>
                  <a:tcPr marL="41623" marR="41623" marT="20811" marB="20811" anchor="ctr"/>
                </a:tc>
                <a:tc>
                  <a:txBody>
                    <a:bodyPr/>
                    <a:lstStyle/>
                    <a:p>
                      <a:pPr algn="ctr"/>
                      <a:r>
                        <a:rPr lang="en-US" sz="1050" b="1" dirty="0" smtClean="0">
                          <a:solidFill>
                            <a:srgbClr val="00B050"/>
                          </a:solidFill>
                          <a:latin typeface="Calibri" pitchFamily="34" charset="0"/>
                          <a:cs typeface="Calibri" pitchFamily="34" charset="0"/>
                        </a:rPr>
                        <a:t>Jul</a:t>
                      </a:r>
                      <a:endParaRPr lang="en-US" sz="1050" b="1" dirty="0">
                        <a:solidFill>
                          <a:srgbClr val="00B050"/>
                        </a:solidFill>
                        <a:latin typeface="Calibri" pitchFamily="34" charset="0"/>
                        <a:cs typeface="Calibri" pitchFamily="34" charset="0"/>
                      </a:endParaRPr>
                    </a:p>
                  </a:txBody>
                  <a:tcPr marL="41623" marR="41623" marT="20811" marB="20811" anchor="ctr"/>
                </a:tc>
                <a:tc>
                  <a:txBody>
                    <a:bodyPr/>
                    <a:lstStyle/>
                    <a:p>
                      <a:pPr algn="ctr"/>
                      <a:r>
                        <a:rPr lang="en-US" sz="1050" b="1" dirty="0" smtClean="0">
                          <a:solidFill>
                            <a:srgbClr val="00B050"/>
                          </a:solidFill>
                          <a:latin typeface="Calibri" pitchFamily="34" charset="0"/>
                          <a:cs typeface="Calibri" pitchFamily="34" charset="0"/>
                        </a:rPr>
                        <a:t>Aug</a:t>
                      </a:r>
                      <a:endParaRPr lang="en-US" sz="1050" b="1" dirty="0">
                        <a:solidFill>
                          <a:srgbClr val="00B050"/>
                        </a:solidFill>
                        <a:latin typeface="Calibri" pitchFamily="34" charset="0"/>
                        <a:cs typeface="Calibri" pitchFamily="34" charset="0"/>
                      </a:endParaRPr>
                    </a:p>
                  </a:txBody>
                  <a:tcPr marL="41623" marR="41623" marT="20811" marB="20811" anchor="ctr"/>
                </a:tc>
                <a:tc>
                  <a:txBody>
                    <a:bodyPr/>
                    <a:lstStyle/>
                    <a:p>
                      <a:pPr algn="ctr"/>
                      <a:r>
                        <a:rPr lang="en-US" sz="1050" b="1" dirty="0" smtClean="0">
                          <a:solidFill>
                            <a:srgbClr val="00B050"/>
                          </a:solidFill>
                          <a:latin typeface="Calibri" pitchFamily="34" charset="0"/>
                          <a:cs typeface="Calibri" pitchFamily="34" charset="0"/>
                        </a:rPr>
                        <a:t>Sep</a:t>
                      </a:r>
                      <a:endParaRPr lang="en-US" sz="1050" b="1" dirty="0">
                        <a:solidFill>
                          <a:srgbClr val="00B050"/>
                        </a:solidFill>
                        <a:latin typeface="Calibri" pitchFamily="34" charset="0"/>
                        <a:cs typeface="Calibri" pitchFamily="34" charset="0"/>
                      </a:endParaRPr>
                    </a:p>
                  </a:txBody>
                  <a:tcPr marL="41623" marR="41623" marT="20811" marB="20811" anchor="ctr"/>
                </a:tc>
                <a:tc>
                  <a:txBody>
                    <a:bodyPr/>
                    <a:lstStyle/>
                    <a:p>
                      <a:pPr algn="ctr"/>
                      <a:r>
                        <a:rPr lang="en-US" sz="1050" b="1" dirty="0" smtClean="0">
                          <a:solidFill>
                            <a:srgbClr val="00B050"/>
                          </a:solidFill>
                          <a:latin typeface="Calibri" pitchFamily="34" charset="0"/>
                          <a:cs typeface="Calibri" pitchFamily="34" charset="0"/>
                        </a:rPr>
                        <a:t>Oct</a:t>
                      </a:r>
                      <a:endParaRPr lang="en-US" sz="1050" b="1" dirty="0">
                        <a:solidFill>
                          <a:srgbClr val="00B050"/>
                        </a:solidFill>
                        <a:latin typeface="Calibri" pitchFamily="34" charset="0"/>
                        <a:cs typeface="Calibri" pitchFamily="34" charset="0"/>
                      </a:endParaRPr>
                    </a:p>
                  </a:txBody>
                  <a:tcPr marL="41623" marR="41623" marT="20811" marB="20811" anchor="ctr"/>
                </a:tc>
                <a:tc>
                  <a:txBody>
                    <a:bodyPr/>
                    <a:lstStyle/>
                    <a:p>
                      <a:pPr algn="ctr"/>
                      <a:r>
                        <a:rPr lang="en-US" sz="1050" b="1" dirty="0" smtClean="0">
                          <a:solidFill>
                            <a:srgbClr val="00B050"/>
                          </a:solidFill>
                          <a:latin typeface="Calibri" pitchFamily="34" charset="0"/>
                          <a:cs typeface="Calibri" pitchFamily="34" charset="0"/>
                        </a:rPr>
                        <a:t>Nov</a:t>
                      </a:r>
                      <a:endParaRPr lang="en-US" sz="1050" b="1" dirty="0">
                        <a:solidFill>
                          <a:srgbClr val="00B050"/>
                        </a:solidFill>
                        <a:latin typeface="Calibri" pitchFamily="34" charset="0"/>
                        <a:cs typeface="Calibri" pitchFamily="34" charset="0"/>
                      </a:endParaRPr>
                    </a:p>
                  </a:txBody>
                  <a:tcPr marL="41623" marR="41623" marT="20811" marB="20811" anchor="ctr"/>
                </a:tc>
                <a:tc>
                  <a:txBody>
                    <a:bodyPr/>
                    <a:lstStyle/>
                    <a:p>
                      <a:pPr algn="ctr"/>
                      <a:r>
                        <a:rPr lang="en-US" sz="1050" b="1" dirty="0" smtClean="0">
                          <a:solidFill>
                            <a:srgbClr val="00B050"/>
                          </a:solidFill>
                          <a:latin typeface="Calibri" pitchFamily="34" charset="0"/>
                          <a:cs typeface="Calibri" pitchFamily="34" charset="0"/>
                        </a:rPr>
                        <a:t>Des</a:t>
                      </a:r>
                      <a:endParaRPr lang="en-US" sz="1050" b="1" dirty="0">
                        <a:solidFill>
                          <a:srgbClr val="00B050"/>
                        </a:solidFill>
                        <a:latin typeface="Calibri" pitchFamily="34" charset="0"/>
                        <a:cs typeface="Calibri" pitchFamily="34" charset="0"/>
                      </a:endParaRPr>
                    </a:p>
                  </a:txBody>
                  <a:tcPr marL="41623" marR="41623" marT="20811" marB="20811" anchor="ctr"/>
                </a:tc>
                <a:tc>
                  <a:txBody>
                    <a:bodyPr/>
                    <a:lstStyle/>
                    <a:p>
                      <a:pPr algn="ctr"/>
                      <a:r>
                        <a:rPr lang="en-US" sz="1050" b="1" dirty="0" smtClean="0">
                          <a:solidFill>
                            <a:srgbClr val="00B050"/>
                          </a:solidFill>
                          <a:latin typeface="Calibri" pitchFamily="34" charset="0"/>
                          <a:cs typeface="Calibri" pitchFamily="34" charset="0"/>
                        </a:rPr>
                        <a:t>Year</a:t>
                      </a:r>
                      <a:endParaRPr lang="en-US" sz="1050" b="1" dirty="0">
                        <a:solidFill>
                          <a:srgbClr val="00B050"/>
                        </a:solidFill>
                        <a:latin typeface="Calibri" pitchFamily="34" charset="0"/>
                        <a:cs typeface="Calibri" pitchFamily="34" charset="0"/>
                      </a:endParaRPr>
                    </a:p>
                  </a:txBody>
                  <a:tcPr marL="41623" marR="41623" marT="20811" marB="20811" anchor="ctr"/>
                </a:tc>
              </a:tr>
              <a:tr h="275993">
                <a:tc>
                  <a:txBody>
                    <a:bodyPr/>
                    <a:lstStyle/>
                    <a:p>
                      <a:pPr algn="ctr"/>
                      <a:r>
                        <a:rPr lang="en-US" sz="1050" b="1" u="none" dirty="0" smtClean="0">
                          <a:solidFill>
                            <a:srgbClr val="00B050"/>
                          </a:solidFill>
                          <a:latin typeface="Calibri" pitchFamily="34" charset="0"/>
                          <a:cs typeface="Calibri" pitchFamily="34" charset="0"/>
                        </a:rPr>
                        <a:t>Precipitation</a:t>
                      </a:r>
                      <a:r>
                        <a:rPr lang="fa-IR" sz="1050" b="1" u="none" dirty="0" smtClean="0">
                          <a:solidFill>
                            <a:srgbClr val="00B050"/>
                          </a:solidFill>
                          <a:latin typeface="Calibri" pitchFamily="34" charset="0"/>
                          <a:cs typeface="Adobe Arabic" pitchFamily="18" charset="-78"/>
                        </a:rPr>
                        <a:t> </a:t>
                      </a:r>
                      <a:r>
                        <a:rPr lang="en-US" sz="1050" b="1" u="none" dirty="0" smtClean="0">
                          <a:solidFill>
                            <a:srgbClr val="00B050"/>
                          </a:solidFill>
                          <a:latin typeface="Calibri" pitchFamily="34" charset="0"/>
                          <a:cs typeface="Calibri" pitchFamily="34" charset="0"/>
                        </a:rPr>
                        <a:t>mm</a:t>
                      </a:r>
                      <a:endParaRPr lang="en-US" sz="1050" b="1" u="none" dirty="0">
                        <a:solidFill>
                          <a:srgbClr val="00B050"/>
                        </a:solidFill>
                        <a:latin typeface="Calibri" pitchFamily="34" charset="0"/>
                        <a:cs typeface="Calibri" pitchFamily="34" charset="0"/>
                      </a:endParaRPr>
                    </a:p>
                  </a:txBody>
                  <a:tcPr marL="41623" marR="41623" marT="20811" marB="20811" anchor="ctr"/>
                </a:tc>
                <a:tc>
                  <a:txBody>
                    <a:bodyPr/>
                    <a:lstStyle/>
                    <a:p>
                      <a:pPr algn="ctr"/>
                      <a:r>
                        <a:rPr lang="en-US" sz="900" b="1" dirty="0" smtClean="0">
                          <a:effectLst/>
                          <a:latin typeface="Calibri" pitchFamily="34" charset="0"/>
                          <a:cs typeface="Calibri" pitchFamily="34" charset="0"/>
                        </a:rPr>
                        <a:t>10.0</a:t>
                      </a:r>
                      <a:endParaRPr lang="en-US" sz="900" b="1" dirty="0">
                        <a:solidFill>
                          <a:schemeClr val="tx1"/>
                        </a:solidFill>
                        <a:effectLst/>
                        <a:latin typeface="Calibri" pitchFamily="34" charset="0"/>
                        <a:cs typeface="Calibri" pitchFamily="34" charset="0"/>
                      </a:endParaRPr>
                    </a:p>
                  </a:txBody>
                  <a:tcPr marL="104355" marR="104355" marT="52178" marB="52178" anchor="ctr"/>
                </a:tc>
                <a:tc>
                  <a:txBody>
                    <a:bodyPr/>
                    <a:lstStyle/>
                    <a:p>
                      <a:pPr algn="ctr"/>
                      <a:r>
                        <a:rPr lang="en-US" sz="900" b="1" dirty="0" smtClean="0">
                          <a:effectLst/>
                          <a:latin typeface="Calibri" pitchFamily="34" charset="0"/>
                          <a:cs typeface="Calibri" pitchFamily="34" charset="0"/>
                        </a:rPr>
                        <a:t>11.0</a:t>
                      </a:r>
                      <a:endParaRPr lang="en-US" sz="900" b="1" dirty="0">
                        <a:solidFill>
                          <a:schemeClr val="tx1"/>
                        </a:solidFill>
                        <a:effectLst/>
                        <a:latin typeface="Calibri" pitchFamily="34" charset="0"/>
                        <a:cs typeface="Calibri" pitchFamily="34" charset="0"/>
                      </a:endParaRPr>
                    </a:p>
                  </a:txBody>
                  <a:tcPr marL="104355" marR="104355" marT="52178" marB="52178" anchor="ctr"/>
                </a:tc>
                <a:tc>
                  <a:txBody>
                    <a:bodyPr/>
                    <a:lstStyle/>
                    <a:p>
                      <a:pPr algn="ctr"/>
                      <a:r>
                        <a:rPr lang="en-US" sz="900" b="1" dirty="0" smtClean="0">
                          <a:effectLst/>
                          <a:latin typeface="Calibri" pitchFamily="34" charset="0"/>
                          <a:cs typeface="Calibri" pitchFamily="34" charset="0"/>
                        </a:rPr>
                        <a:t>14.5</a:t>
                      </a:r>
                      <a:endParaRPr lang="en-US" sz="900" b="1" dirty="0">
                        <a:solidFill>
                          <a:schemeClr val="tx1"/>
                        </a:solidFill>
                        <a:effectLst/>
                        <a:latin typeface="Calibri" pitchFamily="34" charset="0"/>
                        <a:cs typeface="Calibri" pitchFamily="34" charset="0"/>
                      </a:endParaRPr>
                    </a:p>
                  </a:txBody>
                  <a:tcPr marL="104355" marR="104355" marT="52178" marB="52178" anchor="ctr"/>
                </a:tc>
                <a:tc>
                  <a:txBody>
                    <a:bodyPr/>
                    <a:lstStyle/>
                    <a:p>
                      <a:pPr algn="ctr"/>
                      <a:r>
                        <a:rPr lang="en-US" sz="900" b="1" dirty="0" smtClean="0">
                          <a:effectLst/>
                          <a:latin typeface="Calibri" pitchFamily="34" charset="0"/>
                          <a:cs typeface="Calibri" pitchFamily="34" charset="0"/>
                        </a:rPr>
                        <a:t>9.8</a:t>
                      </a:r>
                      <a:endParaRPr lang="en-US" sz="900" b="1" dirty="0">
                        <a:solidFill>
                          <a:schemeClr val="tx1"/>
                        </a:solidFill>
                        <a:effectLst/>
                        <a:latin typeface="Calibri" pitchFamily="34" charset="0"/>
                        <a:cs typeface="Calibri" pitchFamily="34" charset="0"/>
                      </a:endParaRPr>
                    </a:p>
                  </a:txBody>
                  <a:tcPr marL="104355" marR="104355" marT="52178" marB="52178" anchor="ctr"/>
                </a:tc>
                <a:tc>
                  <a:txBody>
                    <a:bodyPr/>
                    <a:lstStyle/>
                    <a:p>
                      <a:pPr algn="ctr"/>
                      <a:r>
                        <a:rPr lang="en-US" sz="900" b="1" dirty="0" smtClean="0">
                          <a:effectLst/>
                          <a:latin typeface="Calibri" pitchFamily="34" charset="0"/>
                          <a:cs typeface="Calibri" pitchFamily="34" charset="0"/>
                        </a:rPr>
                        <a:t>7.0</a:t>
                      </a:r>
                      <a:endParaRPr lang="en-US" sz="900" b="1" dirty="0">
                        <a:solidFill>
                          <a:schemeClr val="tx1"/>
                        </a:solidFill>
                        <a:effectLst/>
                        <a:latin typeface="Calibri" pitchFamily="34" charset="0"/>
                        <a:cs typeface="Calibri" pitchFamily="34" charset="0"/>
                      </a:endParaRPr>
                    </a:p>
                  </a:txBody>
                  <a:tcPr marL="104355" marR="104355" marT="52178" marB="52178" anchor="ctr"/>
                </a:tc>
                <a:tc>
                  <a:txBody>
                    <a:bodyPr/>
                    <a:lstStyle/>
                    <a:p>
                      <a:pPr algn="ctr"/>
                      <a:r>
                        <a:rPr lang="en-US" sz="900" b="1" dirty="0" smtClean="0">
                          <a:effectLst/>
                          <a:latin typeface="Calibri" pitchFamily="34" charset="0"/>
                          <a:cs typeface="Calibri" pitchFamily="34" charset="0"/>
                        </a:rPr>
                        <a:t>3.0</a:t>
                      </a:r>
                      <a:endParaRPr lang="en-US" sz="900" b="1" dirty="0">
                        <a:solidFill>
                          <a:schemeClr val="tx1"/>
                        </a:solidFill>
                        <a:effectLst/>
                        <a:latin typeface="Calibri" pitchFamily="34" charset="0"/>
                        <a:cs typeface="Calibri" pitchFamily="34" charset="0"/>
                      </a:endParaRPr>
                    </a:p>
                  </a:txBody>
                  <a:tcPr marL="104355" marR="104355" marT="52178" marB="52178" anchor="ctr"/>
                </a:tc>
                <a:tc>
                  <a:txBody>
                    <a:bodyPr/>
                    <a:lstStyle/>
                    <a:p>
                      <a:pPr algn="ctr"/>
                      <a:r>
                        <a:rPr lang="en-US" sz="900" b="1" dirty="0" smtClean="0">
                          <a:effectLst/>
                          <a:latin typeface="Calibri" pitchFamily="34" charset="0"/>
                          <a:cs typeface="Calibri" pitchFamily="34" charset="0"/>
                        </a:rPr>
                        <a:t>5.5</a:t>
                      </a:r>
                      <a:endParaRPr lang="en-US" sz="900" b="1" dirty="0">
                        <a:solidFill>
                          <a:schemeClr val="tx1"/>
                        </a:solidFill>
                        <a:effectLst/>
                        <a:latin typeface="Calibri" pitchFamily="34" charset="0"/>
                        <a:cs typeface="Calibri" pitchFamily="34" charset="0"/>
                      </a:endParaRPr>
                    </a:p>
                  </a:txBody>
                  <a:tcPr marL="104355" marR="104355" marT="52178" marB="52178" anchor="ctr"/>
                </a:tc>
                <a:tc>
                  <a:txBody>
                    <a:bodyPr/>
                    <a:lstStyle/>
                    <a:p>
                      <a:pPr algn="ctr"/>
                      <a:r>
                        <a:rPr lang="en-US" sz="900" b="1" dirty="0" smtClean="0">
                          <a:effectLst/>
                          <a:latin typeface="Calibri" pitchFamily="34" charset="0"/>
                          <a:cs typeface="Calibri" pitchFamily="34" charset="0"/>
                        </a:rPr>
                        <a:t>9.5</a:t>
                      </a:r>
                      <a:endParaRPr lang="en-US" sz="900" b="1" dirty="0">
                        <a:solidFill>
                          <a:schemeClr val="tx1"/>
                        </a:solidFill>
                        <a:effectLst/>
                        <a:latin typeface="Calibri" pitchFamily="34" charset="0"/>
                        <a:cs typeface="Calibri" pitchFamily="34" charset="0"/>
                      </a:endParaRPr>
                    </a:p>
                  </a:txBody>
                  <a:tcPr marL="104355" marR="104355" marT="52178" marB="52178" anchor="ctr"/>
                </a:tc>
                <a:tc>
                  <a:txBody>
                    <a:bodyPr/>
                    <a:lstStyle/>
                    <a:p>
                      <a:pPr algn="ctr"/>
                      <a:r>
                        <a:rPr lang="en-US" sz="900" b="1" dirty="0" smtClean="0">
                          <a:solidFill>
                            <a:srgbClr val="FF0000"/>
                          </a:solidFill>
                          <a:effectLst/>
                          <a:latin typeface="Calibri" pitchFamily="34" charset="0"/>
                          <a:cs typeface="Calibri" pitchFamily="34" charset="0"/>
                        </a:rPr>
                        <a:t>60.0</a:t>
                      </a:r>
                      <a:endParaRPr lang="en-US" sz="900" b="1" dirty="0">
                        <a:solidFill>
                          <a:srgbClr val="FF0000"/>
                        </a:solidFill>
                        <a:effectLst/>
                        <a:latin typeface="Calibri" pitchFamily="34" charset="0"/>
                        <a:cs typeface="Calibri" pitchFamily="34" charset="0"/>
                      </a:endParaRPr>
                    </a:p>
                  </a:txBody>
                  <a:tcPr marL="104355" marR="104355" marT="52178" marB="52178" anchor="ctr"/>
                </a:tc>
                <a:tc>
                  <a:txBody>
                    <a:bodyPr/>
                    <a:lstStyle/>
                    <a:p>
                      <a:pPr algn="ctr"/>
                      <a:r>
                        <a:rPr lang="en-US" sz="900" b="1" dirty="0" smtClean="0">
                          <a:solidFill>
                            <a:srgbClr val="0070C0"/>
                          </a:solidFill>
                          <a:effectLst/>
                          <a:latin typeface="Calibri" pitchFamily="34" charset="0"/>
                          <a:cs typeface="Calibri" pitchFamily="34" charset="0"/>
                        </a:rPr>
                        <a:t>0.0</a:t>
                      </a:r>
                      <a:endParaRPr lang="en-US" sz="900" b="1" dirty="0">
                        <a:solidFill>
                          <a:srgbClr val="0070C0"/>
                        </a:solidFill>
                        <a:effectLst/>
                        <a:latin typeface="Calibri" pitchFamily="34" charset="0"/>
                        <a:cs typeface="Calibri" pitchFamily="34" charset="0"/>
                      </a:endParaRPr>
                    </a:p>
                  </a:txBody>
                  <a:tcPr marL="104355" marR="104355" marT="52178" marB="52178" anchor="ctr"/>
                </a:tc>
                <a:tc>
                  <a:txBody>
                    <a:bodyPr/>
                    <a:lstStyle/>
                    <a:p>
                      <a:pPr algn="ctr"/>
                      <a:r>
                        <a:rPr lang="en-US" sz="900" b="1" dirty="0" smtClean="0">
                          <a:solidFill>
                            <a:srgbClr val="0070C0"/>
                          </a:solidFill>
                          <a:effectLst/>
                          <a:latin typeface="Calibri" pitchFamily="34" charset="0"/>
                          <a:cs typeface="Calibri" pitchFamily="34" charset="0"/>
                        </a:rPr>
                        <a:t>0.0</a:t>
                      </a:r>
                      <a:endParaRPr lang="en-US" sz="900" b="1" dirty="0">
                        <a:solidFill>
                          <a:srgbClr val="0070C0"/>
                        </a:solidFill>
                        <a:effectLst/>
                        <a:latin typeface="Calibri" pitchFamily="34" charset="0"/>
                        <a:cs typeface="Calibri" pitchFamily="34" charset="0"/>
                      </a:endParaRPr>
                    </a:p>
                  </a:txBody>
                  <a:tcPr marL="104355" marR="104355" marT="52178" marB="52178" anchor="ctr"/>
                </a:tc>
                <a:tc>
                  <a:txBody>
                    <a:bodyPr/>
                    <a:lstStyle/>
                    <a:p>
                      <a:pPr algn="ctr"/>
                      <a:r>
                        <a:rPr lang="en-US" sz="900" b="1" dirty="0" smtClean="0">
                          <a:solidFill>
                            <a:srgbClr val="0070C0"/>
                          </a:solidFill>
                          <a:effectLst/>
                          <a:latin typeface="Calibri" pitchFamily="34" charset="0"/>
                          <a:cs typeface="Calibri" pitchFamily="34" charset="0"/>
                        </a:rPr>
                        <a:t>0.0</a:t>
                      </a:r>
                      <a:endParaRPr lang="en-US" sz="900" b="1" dirty="0">
                        <a:solidFill>
                          <a:srgbClr val="0070C0"/>
                        </a:solidFill>
                        <a:effectLst/>
                        <a:latin typeface="Calibri" pitchFamily="34" charset="0"/>
                        <a:cs typeface="Calibri" pitchFamily="34" charset="0"/>
                      </a:endParaRPr>
                    </a:p>
                  </a:txBody>
                  <a:tcPr marL="104355" marR="104355" marT="52178" marB="52178" anchor="ctr"/>
                </a:tc>
                <a:tc>
                  <a:txBody>
                    <a:bodyPr/>
                    <a:lstStyle/>
                    <a:p>
                      <a:pPr algn="ctr"/>
                      <a:r>
                        <a:rPr lang="en-US" sz="900" b="1" dirty="0" smtClean="0">
                          <a:effectLst/>
                          <a:latin typeface="Calibri" pitchFamily="34" charset="0"/>
                          <a:cs typeface="Calibri" pitchFamily="34" charset="0"/>
                        </a:rPr>
                        <a:t>48.3</a:t>
                      </a:r>
                      <a:endParaRPr lang="en-US" sz="900" b="1" dirty="0">
                        <a:solidFill>
                          <a:schemeClr val="tx1"/>
                        </a:solidFill>
                        <a:effectLst/>
                        <a:latin typeface="Calibri" pitchFamily="34" charset="0"/>
                        <a:cs typeface="Calibri" pitchFamily="34" charset="0"/>
                      </a:endParaRPr>
                    </a:p>
                  </a:txBody>
                  <a:tcPr marL="104355" marR="104355" marT="52178" marB="52178" anchor="ctr"/>
                </a:tc>
              </a:tr>
            </a:tbl>
          </a:graphicData>
        </a:graphic>
      </p:graphicFrame>
      <p:pic>
        <p:nvPicPr>
          <p:cNvPr id="11" name="Picture 3" descr="E:\Project\Arshad\Tarh 1\Parisa\Diagram\average-rainfall-iran-yaz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3803053"/>
            <a:ext cx="6553200" cy="21405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096000" y="3124200"/>
            <a:ext cx="4572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553200" y="3124200"/>
            <a:ext cx="3810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934200" y="3124200"/>
            <a:ext cx="4572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391400" y="3124200"/>
            <a:ext cx="3810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5585971" y="4191000"/>
            <a:ext cx="296043" cy="0"/>
          </a:xfrm>
          <a:prstGeom prst="line">
            <a:avLst/>
          </a:prstGeom>
          <a:ln>
            <a:solidFill>
              <a:srgbClr val="FFFF00"/>
            </a:solidFill>
            <a:prstDash val="sysDash"/>
          </a:ln>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6028557" y="5486400"/>
            <a:ext cx="296043" cy="0"/>
          </a:xfrm>
          <a:prstGeom prst="line">
            <a:avLst/>
          </a:prstGeom>
          <a:ln>
            <a:solidFill>
              <a:srgbClr val="FFFF00"/>
            </a:solidFill>
            <a:prstDash val="sysDash"/>
          </a:ln>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a:off x="6324600" y="5486400"/>
            <a:ext cx="296043" cy="0"/>
          </a:xfrm>
          <a:prstGeom prst="line">
            <a:avLst/>
          </a:prstGeom>
          <a:ln>
            <a:solidFill>
              <a:srgbClr val="FFFF00"/>
            </a:solidFill>
            <a:prstDash val="sysDash"/>
          </a:ln>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6620643" y="5486400"/>
            <a:ext cx="296043" cy="0"/>
          </a:xfrm>
          <a:prstGeom prst="line">
            <a:avLst/>
          </a:prstGeom>
          <a:ln>
            <a:solidFill>
              <a:srgbClr val="FFFF00"/>
            </a:solidFill>
            <a:prstDash val="sysDash"/>
          </a:ln>
        </p:spPr>
        <p:style>
          <a:lnRef idx="2">
            <a:schemeClr val="dk1"/>
          </a:lnRef>
          <a:fillRef idx="0">
            <a:schemeClr val="dk1"/>
          </a:fillRef>
          <a:effectRef idx="1">
            <a:schemeClr val="dk1"/>
          </a:effectRef>
          <a:fontRef idx="minor">
            <a:schemeClr val="tx1"/>
          </a:fontRef>
        </p:style>
      </p:cxnSp>
      <p:sp>
        <p:nvSpPr>
          <p:cNvPr id="10" name="Rectangle 9"/>
          <p:cNvSpPr/>
          <p:nvPr/>
        </p:nvSpPr>
        <p:spPr>
          <a:xfrm>
            <a:off x="1676400" y="1578114"/>
            <a:ext cx="4572000" cy="707886"/>
          </a:xfrm>
          <a:prstGeom prst="rect">
            <a:avLst/>
          </a:prstGeom>
        </p:spPr>
        <p:txBody>
          <a:bodyPr>
            <a:spAutoFit/>
          </a:bodyPr>
          <a:lstStyle/>
          <a:p>
            <a:pPr rtl="1"/>
            <a:r>
              <a:rPr lang="en-US" sz="2000" dirty="0" smtClean="0">
                <a:solidFill>
                  <a:srgbClr val="0070C0"/>
                </a:solidFill>
                <a:latin typeface="Calibri" pitchFamily="34" charset="0"/>
                <a:cs typeface="Calibri" pitchFamily="34" charset="0"/>
              </a:rPr>
              <a:t>Average </a:t>
            </a:r>
            <a:r>
              <a:rPr lang="en-US" sz="2000" dirty="0">
                <a:solidFill>
                  <a:srgbClr val="0070C0"/>
                </a:solidFill>
                <a:latin typeface="Calibri" pitchFamily="34" charset="0"/>
                <a:cs typeface="Calibri" pitchFamily="34" charset="0"/>
              </a:rPr>
              <a:t>Max Precipitation: </a:t>
            </a:r>
            <a:r>
              <a:rPr lang="en-US" sz="2000" dirty="0">
                <a:latin typeface="Calibri" pitchFamily="34" charset="0"/>
                <a:cs typeface="Calibri" pitchFamily="34" charset="0"/>
              </a:rPr>
              <a:t>Sep = 60mm</a:t>
            </a:r>
          </a:p>
          <a:p>
            <a:pPr rtl="1"/>
            <a:r>
              <a:rPr lang="en-US" sz="2000" dirty="0">
                <a:solidFill>
                  <a:srgbClr val="00B0F0"/>
                </a:solidFill>
                <a:latin typeface="Calibri" pitchFamily="34" charset="0"/>
                <a:cs typeface="Calibri" pitchFamily="34" charset="0"/>
              </a:rPr>
              <a:t>Average Min Precipitation:  </a:t>
            </a:r>
            <a:r>
              <a:rPr lang="en-US" sz="2000" dirty="0">
                <a:latin typeface="Calibri" pitchFamily="34" charset="0"/>
                <a:cs typeface="Calibri" pitchFamily="34" charset="0"/>
              </a:rPr>
              <a:t>Jun = </a:t>
            </a:r>
            <a:r>
              <a:rPr lang="en-US" sz="2000" dirty="0" smtClean="0">
                <a:latin typeface="Calibri" pitchFamily="34" charset="0"/>
                <a:cs typeface="Calibri" pitchFamily="34" charset="0"/>
              </a:rPr>
              <a:t>1mm</a:t>
            </a:r>
            <a:endParaRPr lang="en-US" sz="2000" dirty="0">
              <a:latin typeface="Calibri" pitchFamily="34" charset="0"/>
              <a:cs typeface="Calibri" pitchFamily="34" charset="0"/>
            </a:endParaRPr>
          </a:p>
        </p:txBody>
      </p:sp>
      <p:sp>
        <p:nvSpPr>
          <p:cNvPr id="23" name="Rectangle 22"/>
          <p:cNvSpPr/>
          <p:nvPr/>
        </p:nvSpPr>
        <p:spPr>
          <a:xfrm>
            <a:off x="6324600" y="1578114"/>
            <a:ext cx="1935145" cy="646331"/>
          </a:xfrm>
          <a:prstGeom prst="rect">
            <a:avLst/>
          </a:prstGeom>
        </p:spPr>
        <p:txBody>
          <a:bodyPr wrap="none">
            <a:spAutoFit/>
          </a:bodyPr>
          <a:lstStyle/>
          <a:p>
            <a:r>
              <a:rPr lang="fa-IR" sz="3600" b="1" dirty="0">
                <a:solidFill>
                  <a:srgbClr val="996600"/>
                </a:solidFill>
                <a:latin typeface="Adobe Arabic" pitchFamily="18" charset="-78"/>
                <a:cs typeface="Adobe Arabic" pitchFamily="18" charset="-78"/>
              </a:rPr>
              <a:t>میانگین </a:t>
            </a:r>
            <a:r>
              <a:rPr lang="fa-IR" sz="3600" b="1" dirty="0" smtClean="0">
                <a:solidFill>
                  <a:srgbClr val="996600"/>
                </a:solidFill>
                <a:latin typeface="Adobe Arabic" pitchFamily="18" charset="-78"/>
                <a:cs typeface="Adobe Arabic" pitchFamily="18" charset="-78"/>
              </a:rPr>
              <a:t>بارش:</a:t>
            </a:r>
            <a:endParaRPr lang="en-US" sz="3600" dirty="0">
              <a:solidFill>
                <a:srgbClr val="996600"/>
              </a:solidFill>
            </a:endParaRPr>
          </a:p>
        </p:txBody>
      </p:sp>
      <p:sp>
        <p:nvSpPr>
          <p:cNvPr id="18" name="Title 1"/>
          <p:cNvSpPr>
            <a:spLocks noGrp="1"/>
          </p:cNvSpPr>
          <p:nvPr>
            <p:ph type="title"/>
          </p:nvPr>
        </p:nvSpPr>
        <p:spPr>
          <a:xfrm>
            <a:off x="1524000" y="457200"/>
            <a:ext cx="6781800" cy="838200"/>
          </a:xfrm>
        </p:spPr>
        <p:txBody>
          <a:bodyPr>
            <a:normAutofit/>
          </a:bodyPr>
          <a:lstStyle/>
          <a:p>
            <a:pPr marL="0" indent="0" algn="just" rtl="1"/>
            <a:r>
              <a:rPr lang="fa-IR" sz="3200" b="1" dirty="0" smtClean="0">
                <a:solidFill>
                  <a:srgbClr val="C00000"/>
                </a:solidFill>
                <a:latin typeface="Adobe Arabic" pitchFamily="18" charset="-78"/>
                <a:cs typeface="B Zar" pitchFamily="2" charset="-78"/>
              </a:rPr>
              <a:t>2-4-2-</a:t>
            </a:r>
            <a:r>
              <a:rPr lang="fa-IR" sz="4400" b="1" dirty="0" smtClean="0">
                <a:solidFill>
                  <a:srgbClr val="C00000"/>
                </a:solidFill>
                <a:latin typeface="Adobe Arabic" pitchFamily="18" charset="-78"/>
                <a:cs typeface="B Zar" pitchFamily="2" charset="-78"/>
              </a:rPr>
              <a:t> </a:t>
            </a:r>
            <a:r>
              <a:rPr lang="fa-IR" sz="4400" b="1" dirty="0" smtClean="0">
                <a:solidFill>
                  <a:srgbClr val="C00000"/>
                </a:solidFill>
                <a:latin typeface="Adobe Arabic" pitchFamily="18" charset="-78"/>
                <a:cs typeface="Adobe Arabic" pitchFamily="18" charset="-78"/>
              </a:rPr>
              <a:t>بارش:</a:t>
            </a:r>
            <a:endParaRPr lang="fa-IR" sz="4400" b="1" dirty="0">
              <a:solidFill>
                <a:srgbClr val="C00000"/>
              </a:solidFill>
              <a:latin typeface="Adobe Arabic" pitchFamily="18" charset="-78"/>
              <a:cs typeface="Adobe Arabic" pitchFamily="18" charset="-78"/>
            </a:endParaRPr>
          </a:p>
        </p:txBody>
      </p:sp>
      <p:sp>
        <p:nvSpPr>
          <p:cNvPr id="22" name="TextBox 21"/>
          <p:cNvSpPr txBox="1"/>
          <p:nvPr/>
        </p:nvSpPr>
        <p:spPr>
          <a:xfrm>
            <a:off x="1447800" y="6172200"/>
            <a:ext cx="3057184" cy="954107"/>
          </a:xfrm>
          <a:prstGeom prst="rect">
            <a:avLst/>
          </a:prstGeom>
          <a:noFill/>
        </p:spPr>
        <p:txBody>
          <a:bodyPr wrap="none" rtlCol="0">
            <a:spAutoFit/>
          </a:bodyPr>
          <a:lstStyle/>
          <a:p>
            <a:r>
              <a:rPr lang="en-US" sz="1400" dirty="0" smtClean="0">
                <a:latin typeface="Calibri" pitchFamily="34" charset="0"/>
                <a:cs typeface="Calibri" pitchFamily="34" charset="0"/>
              </a:rPr>
              <a:t>http://www.weather-and-climate.com</a:t>
            </a:r>
          </a:p>
          <a:p>
            <a:r>
              <a:rPr lang="en-US" sz="1400" dirty="0" smtClean="0">
                <a:latin typeface="Calibri" pitchFamily="34" charset="0"/>
                <a:cs typeface="Calibri" pitchFamily="34" charset="0"/>
              </a:rPr>
              <a:t>http://www.weather.ir</a:t>
            </a:r>
          </a:p>
          <a:p>
            <a:r>
              <a:rPr lang="en-US" sz="1400" dirty="0">
                <a:latin typeface="Calibri" pitchFamily="34" charset="0"/>
                <a:cs typeface="Calibri" pitchFamily="34" charset="0"/>
              </a:rPr>
              <a:t>http://www.irimo.ir</a:t>
            </a:r>
            <a:endParaRPr lang="en-US" sz="1400" dirty="0" smtClean="0">
              <a:latin typeface="Calibri" pitchFamily="34" charset="0"/>
              <a:cs typeface="Calibri" pitchFamily="34" charset="0"/>
            </a:endParaRPr>
          </a:p>
          <a:p>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35895303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199" y="381000"/>
            <a:ext cx="6781800" cy="838200"/>
          </a:xfrm>
        </p:spPr>
        <p:txBody>
          <a:bodyPr>
            <a:normAutofit/>
          </a:bodyPr>
          <a:lstStyle/>
          <a:p>
            <a:pPr marL="0" indent="0" algn="just" rtl="1"/>
            <a:r>
              <a:rPr lang="fa-IR" sz="3200" b="1" dirty="0" smtClean="0">
                <a:solidFill>
                  <a:srgbClr val="C00000"/>
                </a:solidFill>
                <a:latin typeface="Adobe Arabic" pitchFamily="18" charset="-78"/>
                <a:cs typeface="B Zar" pitchFamily="2" charset="-78"/>
              </a:rPr>
              <a:t>2-4-3-</a:t>
            </a:r>
            <a:r>
              <a:rPr lang="fa-IR" sz="4400" b="1" dirty="0" smtClean="0">
                <a:solidFill>
                  <a:srgbClr val="C00000"/>
                </a:solidFill>
                <a:latin typeface="Adobe Arabic" pitchFamily="18" charset="-78"/>
                <a:cs typeface="B Zar" pitchFamily="2" charset="-78"/>
              </a:rPr>
              <a:t> </a:t>
            </a:r>
            <a:r>
              <a:rPr lang="fa-IR" sz="4400" b="1" dirty="0" smtClean="0">
                <a:solidFill>
                  <a:srgbClr val="C00000"/>
                </a:solidFill>
                <a:latin typeface="Adobe Arabic" pitchFamily="18" charset="-78"/>
                <a:cs typeface="Adobe Arabic" pitchFamily="18" charset="-78"/>
              </a:rPr>
              <a:t>تابش:</a:t>
            </a:r>
            <a:endParaRPr lang="fa-IR" sz="4400" b="1" dirty="0">
              <a:solidFill>
                <a:srgbClr val="C00000"/>
              </a:solidFill>
              <a:latin typeface="Adobe Arabic" pitchFamily="18" charset="-78"/>
              <a:cs typeface="Adobe Arabic" pitchFamily="18" charset="-78"/>
            </a:endParaRPr>
          </a:p>
        </p:txBody>
      </p:sp>
      <p:cxnSp>
        <p:nvCxnSpPr>
          <p:cNvPr id="5" name="Straight Connector 4"/>
          <p:cNvCxnSpPr/>
          <p:nvPr/>
        </p:nvCxnSpPr>
        <p:spPr>
          <a:xfrm>
            <a:off x="15240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714363188"/>
              </p:ext>
            </p:extLst>
          </p:nvPr>
        </p:nvGraphicFramePr>
        <p:xfrm>
          <a:off x="-1633"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descr="C:\Users\and\Desktop\Weath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681" y="3758483"/>
            <a:ext cx="1096719" cy="107045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1" name="Picture 3" descr="C:\Users\and\Desktop\climate-varition-factors.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681" y="5053883"/>
            <a:ext cx="1096719" cy="584917"/>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4114798" y="4114800"/>
            <a:ext cx="4267201" cy="1446550"/>
          </a:xfrm>
          <a:prstGeom prst="rect">
            <a:avLst/>
          </a:prstGeom>
        </p:spPr>
        <p:txBody>
          <a:bodyPr wrap="square">
            <a:spAutoFit/>
          </a:bodyPr>
          <a:lstStyle/>
          <a:p>
            <a:pPr algn="just" rtl="1"/>
            <a:r>
              <a:rPr lang="ar-SA" sz="2200" b="1" dirty="0">
                <a:latin typeface="Adobe Arabic" pitchFamily="18" charset="-78"/>
                <a:cs typeface="Adobe Arabic" pitchFamily="18" charset="-78"/>
              </a:rPr>
              <a:t>در رابطه با تابش خورشيد با استفاده از </a:t>
            </a:r>
            <a:r>
              <a:rPr lang="ar-SA" sz="2200" b="1" dirty="0" smtClean="0">
                <a:latin typeface="Adobe Arabic" pitchFamily="18" charset="-78"/>
                <a:cs typeface="Adobe Arabic" pitchFamily="18" charset="-78"/>
              </a:rPr>
              <a:t>انرژ</a:t>
            </a:r>
            <a:r>
              <a:rPr lang="fa-IR" sz="2200" b="1" dirty="0" smtClean="0">
                <a:latin typeface="Adobe Arabic" pitchFamily="18" charset="-78"/>
                <a:cs typeface="Adobe Arabic" pitchFamily="18" charset="-78"/>
              </a:rPr>
              <a:t>ی</a:t>
            </a:r>
            <a:r>
              <a:rPr lang="ar-SA" sz="2200" b="1" dirty="0" smtClean="0">
                <a:latin typeface="Adobe Arabic" pitchFamily="18" charset="-78"/>
                <a:cs typeface="Adobe Arabic" pitchFamily="18" charset="-78"/>
              </a:rPr>
              <a:t> تابش</a:t>
            </a:r>
            <a:r>
              <a:rPr lang="fa-IR" sz="2200" b="1" dirty="0" smtClean="0">
                <a:latin typeface="Adobe Arabic" pitchFamily="18" charset="-78"/>
                <a:cs typeface="Adobe Arabic" pitchFamily="18" charset="-78"/>
              </a:rPr>
              <a:t>ی</a:t>
            </a:r>
            <a:r>
              <a:rPr lang="ar-SA" sz="2200" b="1" dirty="0" smtClean="0">
                <a:latin typeface="Adobe Arabic" pitchFamily="18" charset="-78"/>
                <a:cs typeface="Adobe Arabic" pitchFamily="18" charset="-78"/>
              </a:rPr>
              <a:t> </a:t>
            </a:r>
            <a:r>
              <a:rPr lang="ar-SA" sz="2200" b="1" dirty="0">
                <a:latin typeface="Adobe Arabic" pitchFamily="18" charset="-78"/>
                <a:cs typeface="Adobe Arabic" pitchFamily="18" charset="-78"/>
              </a:rPr>
              <a:t>محاسبه شده بر </a:t>
            </a:r>
            <a:r>
              <a:rPr lang="ar-SA" sz="2200" b="1" dirty="0" smtClean="0">
                <a:latin typeface="Adobe Arabic" pitchFamily="18" charset="-78"/>
                <a:cs typeface="Adobe Arabic" pitchFamily="18" charset="-78"/>
              </a:rPr>
              <a:t>رو</a:t>
            </a:r>
            <a:r>
              <a:rPr lang="fa-IR" sz="2200" b="1" dirty="0" smtClean="0">
                <a:latin typeface="Adobe Arabic" pitchFamily="18" charset="-78"/>
                <a:cs typeface="Adobe Arabic" pitchFamily="18" charset="-78"/>
              </a:rPr>
              <a:t>ی</a:t>
            </a:r>
            <a:r>
              <a:rPr lang="ar-SA" sz="2200" b="1" dirty="0" smtClean="0">
                <a:latin typeface="Adobe Arabic" pitchFamily="18" charset="-78"/>
                <a:cs typeface="Adobe Arabic" pitchFamily="18" charset="-78"/>
              </a:rPr>
              <a:t> </a:t>
            </a:r>
            <a:r>
              <a:rPr lang="ar-SA" sz="2200" b="1" dirty="0">
                <a:latin typeface="Adobe Arabic" pitchFamily="18" charset="-78"/>
                <a:cs typeface="Adobe Arabic" pitchFamily="18" charset="-78"/>
              </a:rPr>
              <a:t>سطوح مختلف، جهت </a:t>
            </a:r>
            <a:r>
              <a:rPr lang="ar-SA" sz="2200" b="1" dirty="0" smtClean="0">
                <a:latin typeface="Adobe Arabic" pitchFamily="18" charset="-78"/>
                <a:cs typeface="Adobe Arabic" pitchFamily="18" charset="-78"/>
              </a:rPr>
              <a:t>گير</a:t>
            </a:r>
            <a:r>
              <a:rPr lang="fa-IR" sz="2200" b="1" dirty="0" smtClean="0">
                <a:latin typeface="Adobe Arabic" pitchFamily="18" charset="-78"/>
                <a:cs typeface="Adobe Arabic" pitchFamily="18" charset="-78"/>
              </a:rPr>
              <a:t>ی</a:t>
            </a:r>
            <a:r>
              <a:rPr lang="ar-SA" sz="2200" b="1" dirty="0" smtClean="0">
                <a:latin typeface="Adobe Arabic" pitchFamily="18" charset="-78"/>
                <a:cs typeface="Adobe Arabic" pitchFamily="18" charset="-78"/>
              </a:rPr>
              <a:t> </a:t>
            </a:r>
            <a:r>
              <a:rPr lang="ar-SA" sz="2200" b="1" dirty="0">
                <a:latin typeface="Adobe Arabic" pitchFamily="18" charset="-78"/>
                <a:cs typeface="Adobe Arabic" pitchFamily="18" charset="-78"/>
              </a:rPr>
              <a:t>مناسب بين 20 تا 30 درجه با محور شمال و جنوب در جهت شمال </a:t>
            </a:r>
            <a:r>
              <a:rPr lang="ar-SA" sz="2200" b="1" dirty="0" smtClean="0">
                <a:latin typeface="Adobe Arabic" pitchFamily="18" charset="-78"/>
                <a:cs typeface="Adobe Arabic" pitchFamily="18" charset="-78"/>
              </a:rPr>
              <a:t>شرق</a:t>
            </a:r>
            <a:r>
              <a:rPr lang="fa-IR" sz="2200" b="1" dirty="0" smtClean="0">
                <a:latin typeface="Adobe Arabic" pitchFamily="18" charset="-78"/>
                <a:cs typeface="Adobe Arabic" pitchFamily="18" charset="-78"/>
              </a:rPr>
              <a:t>ی</a:t>
            </a:r>
            <a:r>
              <a:rPr lang="ar-SA" sz="2200" b="1" dirty="0" smtClean="0">
                <a:latin typeface="Adobe Arabic" pitchFamily="18" charset="-78"/>
                <a:cs typeface="Adobe Arabic" pitchFamily="18" charset="-78"/>
              </a:rPr>
              <a:t> </a:t>
            </a:r>
            <a:r>
              <a:rPr lang="ar-SA" sz="2200" b="1" dirty="0">
                <a:latin typeface="Adobe Arabic" pitchFamily="18" charset="-78"/>
                <a:cs typeface="Adobe Arabic" pitchFamily="18" charset="-78"/>
              </a:rPr>
              <a:t>ـ جنوب </a:t>
            </a:r>
            <a:r>
              <a:rPr lang="ar-SA" sz="2200" b="1" dirty="0" smtClean="0">
                <a:latin typeface="Adobe Arabic" pitchFamily="18" charset="-78"/>
                <a:cs typeface="Adobe Arabic" pitchFamily="18" charset="-78"/>
              </a:rPr>
              <a:t>غرب</a:t>
            </a:r>
            <a:r>
              <a:rPr lang="fa-IR" sz="2200" b="1" dirty="0" smtClean="0">
                <a:latin typeface="Adobe Arabic" pitchFamily="18" charset="-78"/>
                <a:cs typeface="Adobe Arabic" pitchFamily="18" charset="-78"/>
              </a:rPr>
              <a:t>ی</a:t>
            </a:r>
            <a:r>
              <a:rPr lang="ar-SA" sz="2200" b="1" dirty="0" smtClean="0">
                <a:latin typeface="Adobe Arabic" pitchFamily="18" charset="-78"/>
                <a:cs typeface="Adobe Arabic" pitchFamily="18" charset="-78"/>
              </a:rPr>
              <a:t> م</a:t>
            </a:r>
            <a:r>
              <a:rPr lang="fa-IR" sz="2200" b="1" dirty="0" smtClean="0">
                <a:latin typeface="Adobe Arabic" pitchFamily="18" charset="-78"/>
                <a:cs typeface="Adobe Arabic" pitchFamily="18" charset="-78"/>
              </a:rPr>
              <a:t>ی</a:t>
            </a:r>
            <a:r>
              <a:rPr lang="ar-SA" sz="2200" b="1" dirty="0" smtClean="0">
                <a:latin typeface="Adobe Arabic" pitchFamily="18" charset="-78"/>
                <a:cs typeface="Adobe Arabic" pitchFamily="18" charset="-78"/>
              </a:rPr>
              <a:t> </a:t>
            </a:r>
            <a:r>
              <a:rPr lang="ar-SA" sz="2200" b="1" dirty="0">
                <a:latin typeface="Adobe Arabic" pitchFamily="18" charset="-78"/>
                <a:cs typeface="Adobe Arabic" pitchFamily="18" charset="-78"/>
              </a:rPr>
              <a:t>باشد.</a:t>
            </a:r>
            <a:endParaRPr lang="en-US" sz="2200" b="1" dirty="0">
              <a:latin typeface="Adobe Arabic" pitchFamily="18" charset="-78"/>
              <a:cs typeface="Adobe Arabic" pitchFamily="18" charset="-78"/>
            </a:endParaRPr>
          </a:p>
        </p:txBody>
      </p:sp>
      <p:cxnSp>
        <p:nvCxnSpPr>
          <p:cNvPr id="8" name="Straight Connector 7"/>
          <p:cNvCxnSpPr/>
          <p:nvPr/>
        </p:nvCxnSpPr>
        <p:spPr>
          <a:xfrm>
            <a:off x="3079230" y="3886200"/>
            <a:ext cx="0" cy="20574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038350" y="4914900"/>
            <a:ext cx="200025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3075662" y="4900407"/>
            <a:ext cx="422668" cy="495300"/>
          </a:xfrm>
          <a:prstGeom prst="line">
            <a:avLst/>
          </a:prstGeom>
        </p:spPr>
        <p:style>
          <a:lnRef idx="1">
            <a:schemeClr val="accent1"/>
          </a:lnRef>
          <a:fillRef idx="0">
            <a:schemeClr val="accent1"/>
          </a:fillRef>
          <a:effectRef idx="0">
            <a:schemeClr val="accent1"/>
          </a:effectRef>
          <a:fontRef idx="minor">
            <a:schemeClr val="tx1"/>
          </a:fontRef>
        </p:style>
      </p:cxnSp>
      <p:sp>
        <p:nvSpPr>
          <p:cNvPr id="22" name="Arc 21"/>
          <p:cNvSpPr/>
          <p:nvPr/>
        </p:nvSpPr>
        <p:spPr>
          <a:xfrm rot="7109083">
            <a:off x="3010522" y="4937554"/>
            <a:ext cx="329618" cy="321578"/>
          </a:xfrm>
          <a:prstGeom prst="arc">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3041130" y="5287985"/>
            <a:ext cx="421910" cy="215444"/>
          </a:xfrm>
          <a:prstGeom prst="rect">
            <a:avLst/>
          </a:prstGeom>
          <a:noFill/>
        </p:spPr>
        <p:txBody>
          <a:bodyPr wrap="none" rtlCol="0">
            <a:spAutoFit/>
          </a:bodyPr>
          <a:lstStyle/>
          <a:p>
            <a:r>
              <a:rPr lang="en-US" sz="800" b="1" dirty="0" smtClean="0">
                <a:solidFill>
                  <a:srgbClr val="00B050"/>
                </a:solidFill>
                <a:latin typeface="Calibri" pitchFamily="34" charset="0"/>
              </a:rPr>
              <a:t>20-30</a:t>
            </a:r>
            <a:endParaRPr lang="en-US" sz="800" b="1" dirty="0">
              <a:solidFill>
                <a:srgbClr val="00B050"/>
              </a:solidFill>
              <a:latin typeface="Calibri" pitchFamily="34" charset="0"/>
              <a:cs typeface="Calibri" pitchFamily="34" charset="0"/>
            </a:endParaRPr>
          </a:p>
        </p:txBody>
      </p:sp>
      <p:sp>
        <p:nvSpPr>
          <p:cNvPr id="29" name="Arc 28"/>
          <p:cNvSpPr/>
          <p:nvPr/>
        </p:nvSpPr>
        <p:spPr>
          <a:xfrm rot="9354879">
            <a:off x="2843606" y="4937554"/>
            <a:ext cx="329618" cy="321578"/>
          </a:xfrm>
          <a:prstGeom prst="arc">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Up Arrow 24"/>
          <p:cNvSpPr/>
          <p:nvPr/>
        </p:nvSpPr>
        <p:spPr>
          <a:xfrm>
            <a:off x="2919195" y="3657600"/>
            <a:ext cx="297662" cy="228600"/>
          </a:xfrm>
          <a:prstGeom prst="upArrow">
            <a:avLst/>
          </a:prstGeom>
          <a:solidFill>
            <a:schemeClr val="tx1">
              <a:lumMod val="95000"/>
              <a:lumOff val="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819400" y="3429000"/>
            <a:ext cx="497252" cy="246221"/>
          </a:xfrm>
          <a:prstGeom prst="rect">
            <a:avLst/>
          </a:prstGeom>
          <a:noFill/>
        </p:spPr>
        <p:txBody>
          <a:bodyPr wrap="none" rtlCol="0">
            <a:spAutoFit/>
          </a:bodyPr>
          <a:lstStyle/>
          <a:p>
            <a:r>
              <a:rPr lang="en-US" sz="1000" b="1" dirty="0" smtClean="0">
                <a:latin typeface="Calibri" pitchFamily="34" charset="0"/>
                <a:cs typeface="Calibri" pitchFamily="34" charset="0"/>
              </a:rPr>
              <a:t>North</a:t>
            </a:r>
            <a:endParaRPr lang="en-US" sz="1000" b="1" dirty="0">
              <a:latin typeface="Calibri" pitchFamily="34" charset="0"/>
              <a:cs typeface="Calibri" pitchFamily="34" charset="0"/>
            </a:endParaRPr>
          </a:p>
        </p:txBody>
      </p:sp>
      <p:sp>
        <p:nvSpPr>
          <p:cNvPr id="34" name="Up Arrow 33"/>
          <p:cNvSpPr/>
          <p:nvPr/>
        </p:nvSpPr>
        <p:spPr>
          <a:xfrm rot="16200000">
            <a:off x="1978419" y="4801971"/>
            <a:ext cx="297662" cy="228600"/>
          </a:xfrm>
          <a:prstGeom prst="upArrow">
            <a:avLst/>
          </a:prstGeom>
          <a:solidFill>
            <a:schemeClr val="tx1">
              <a:lumMod val="95000"/>
              <a:lumOff val="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607070" y="4768051"/>
            <a:ext cx="405880" cy="246221"/>
          </a:xfrm>
          <a:prstGeom prst="rect">
            <a:avLst/>
          </a:prstGeom>
          <a:noFill/>
        </p:spPr>
        <p:txBody>
          <a:bodyPr wrap="none" rtlCol="0">
            <a:spAutoFit/>
          </a:bodyPr>
          <a:lstStyle/>
          <a:p>
            <a:r>
              <a:rPr lang="en-US" sz="1000" b="1" dirty="0" smtClean="0">
                <a:latin typeface="Calibri" pitchFamily="34" charset="0"/>
                <a:cs typeface="Calibri" pitchFamily="34" charset="0"/>
              </a:rPr>
              <a:t>East</a:t>
            </a:r>
            <a:endParaRPr lang="en-US" sz="1000" b="1" dirty="0">
              <a:latin typeface="Calibri" pitchFamily="34" charset="0"/>
              <a:cs typeface="Calibri" pitchFamily="34" charset="0"/>
            </a:endParaRPr>
          </a:p>
        </p:txBody>
      </p:sp>
      <p:sp>
        <p:nvSpPr>
          <p:cNvPr id="27" name="TextBox 26"/>
          <p:cNvSpPr txBox="1"/>
          <p:nvPr/>
        </p:nvSpPr>
        <p:spPr>
          <a:xfrm>
            <a:off x="2695420" y="5281466"/>
            <a:ext cx="421910" cy="215444"/>
          </a:xfrm>
          <a:prstGeom prst="rect">
            <a:avLst/>
          </a:prstGeom>
          <a:noFill/>
        </p:spPr>
        <p:txBody>
          <a:bodyPr wrap="none" rtlCol="0">
            <a:spAutoFit/>
          </a:bodyPr>
          <a:lstStyle/>
          <a:p>
            <a:r>
              <a:rPr lang="en-US" sz="800" b="1" dirty="0" smtClean="0">
                <a:solidFill>
                  <a:srgbClr val="00B050"/>
                </a:solidFill>
                <a:latin typeface="Calibri" pitchFamily="34" charset="0"/>
              </a:rPr>
              <a:t>20-30</a:t>
            </a:r>
            <a:endParaRPr lang="en-US" sz="800" b="1" dirty="0">
              <a:solidFill>
                <a:srgbClr val="00B050"/>
              </a:solidFill>
              <a:latin typeface="Calibri" pitchFamily="34" charset="0"/>
              <a:cs typeface="Calibri" pitchFamily="34" charset="0"/>
            </a:endParaRPr>
          </a:p>
        </p:txBody>
      </p:sp>
      <p:cxnSp>
        <p:nvCxnSpPr>
          <p:cNvPr id="30" name="Straight Connector 29"/>
          <p:cNvCxnSpPr/>
          <p:nvPr/>
        </p:nvCxnSpPr>
        <p:spPr>
          <a:xfrm flipV="1">
            <a:off x="2648653" y="4915525"/>
            <a:ext cx="430577" cy="4953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944736" y="4775811"/>
            <a:ext cx="253389" cy="25338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1" name="Rectangle 30"/>
          <p:cNvSpPr/>
          <p:nvPr/>
        </p:nvSpPr>
        <p:spPr>
          <a:xfrm>
            <a:off x="1905000" y="1219200"/>
            <a:ext cx="6400800" cy="769441"/>
          </a:xfrm>
          <a:prstGeom prst="rect">
            <a:avLst/>
          </a:prstGeom>
        </p:spPr>
        <p:txBody>
          <a:bodyPr wrap="square">
            <a:spAutoFit/>
          </a:bodyPr>
          <a:lstStyle/>
          <a:p>
            <a:pPr algn="just" rtl="1"/>
            <a:r>
              <a:rPr lang="fa-IR" sz="2200" b="1" dirty="0" smtClean="0">
                <a:latin typeface="Adobe Arabic" pitchFamily="18" charset="-78"/>
                <a:cs typeface="Adobe Arabic" pitchFamily="18" charset="-78"/>
              </a:rPr>
              <a:t>بیشترین میزان تابش خورشید در ماه جولای( مرداد) و کمترین میزان تابش در ماه ژانویه ( بهمن) می باشد.</a:t>
            </a:r>
            <a:endParaRPr lang="en-US" sz="2200" b="1" dirty="0">
              <a:latin typeface="Adobe Arabic" pitchFamily="18" charset="-78"/>
              <a:cs typeface="Adobe Arabic" pitchFamily="18" charset="-78"/>
            </a:endParaRPr>
          </a:p>
        </p:txBody>
      </p:sp>
      <p:sp>
        <p:nvSpPr>
          <p:cNvPr id="3" name="TextBox 2"/>
          <p:cNvSpPr txBox="1"/>
          <p:nvPr/>
        </p:nvSpPr>
        <p:spPr>
          <a:xfrm>
            <a:off x="1901483" y="6240439"/>
            <a:ext cx="6404317" cy="523220"/>
          </a:xfrm>
          <a:prstGeom prst="rect">
            <a:avLst/>
          </a:prstGeom>
          <a:noFill/>
        </p:spPr>
        <p:txBody>
          <a:bodyPr wrap="none" rtlCol="0">
            <a:spAutoFit/>
          </a:bodyPr>
          <a:lstStyle/>
          <a:p>
            <a:pPr algn="just" rtl="1"/>
            <a:r>
              <a:rPr lang="fa-IR" sz="1400" b="1" dirty="0" smtClean="0">
                <a:cs typeface="B Nazanin" pitchFamily="2" charset="-78"/>
              </a:rPr>
              <a:t>مقاله؛ برآورد </a:t>
            </a:r>
            <a:r>
              <a:rPr lang="fa-IR" sz="1400" b="1" dirty="0">
                <a:cs typeface="B Nazanin" pitchFamily="2" charset="-78"/>
              </a:rPr>
              <a:t>پتانسيل تابش خورشيدي در شهر </a:t>
            </a:r>
            <a:r>
              <a:rPr lang="fa-IR" sz="1400" b="1" dirty="0" smtClean="0">
                <a:cs typeface="B Nazanin" pitchFamily="2" charset="-78"/>
              </a:rPr>
              <a:t>يزد، نشريه </a:t>
            </a:r>
            <a:r>
              <a:rPr lang="fa-IR" sz="1400" b="1" dirty="0">
                <a:cs typeface="B Nazanin" pitchFamily="2" charset="-78"/>
              </a:rPr>
              <a:t>انرژي ايران / دوره 13 شماره 1 بهار </a:t>
            </a:r>
            <a:r>
              <a:rPr lang="fa-IR" sz="1400" b="1" dirty="0" smtClean="0">
                <a:cs typeface="B Nazanin" pitchFamily="2" charset="-78"/>
              </a:rPr>
              <a:t>1389:</a:t>
            </a:r>
          </a:p>
          <a:p>
            <a:pPr algn="just" rtl="1"/>
            <a:r>
              <a:rPr lang="fa-IR" sz="1400" b="1" dirty="0" smtClean="0">
                <a:cs typeface="B Nazanin" pitchFamily="2" charset="-78"/>
              </a:rPr>
              <a:t>محسن </a:t>
            </a:r>
            <a:r>
              <a:rPr lang="fa-IR" sz="1400" b="1" dirty="0">
                <a:cs typeface="B Nazanin" pitchFamily="2" charset="-78"/>
              </a:rPr>
              <a:t>دهقان </a:t>
            </a:r>
            <a:r>
              <a:rPr lang="fa-IR" sz="1400" b="1" dirty="0" smtClean="0">
                <a:cs typeface="B Nazanin" pitchFamily="2" charset="-78"/>
              </a:rPr>
              <a:t>منشادي(کارشناس ارشد مکانیک)، </a:t>
            </a:r>
            <a:r>
              <a:rPr lang="fa-IR" sz="1400" b="1" dirty="0">
                <a:cs typeface="B Nazanin" pitchFamily="2" charset="-78"/>
              </a:rPr>
              <a:t>رضا </a:t>
            </a:r>
            <a:r>
              <a:rPr lang="fa-IR" sz="1400" b="1" dirty="0" smtClean="0">
                <a:cs typeface="B Nazanin" pitchFamily="2" charset="-78"/>
              </a:rPr>
              <a:t>اسماعيلي(دکترا اقلیم شناسی)</a:t>
            </a:r>
            <a:endParaRPr lang="en-US" sz="1400" dirty="0">
              <a:cs typeface="B Nazanin" pitchFamily="2" charset="-78"/>
            </a:endParaRPr>
          </a:p>
        </p:txBody>
      </p:sp>
      <p:pic>
        <p:nvPicPr>
          <p:cNvPr id="2050" name="Picture 2" descr="C:\Users\and\Desktop\IR4082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6340" y="1956568"/>
            <a:ext cx="3708660" cy="13200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67400" y="2938046"/>
            <a:ext cx="1947969" cy="33855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fa-IR" sz="1600" dirty="0" smtClean="0">
                <a:cs typeface="B Koodak" pitchFamily="2" charset="-78"/>
              </a:rPr>
              <a:t>دامنه نور روز در اقلیم یزد</a:t>
            </a:r>
            <a:endParaRPr lang="en-US" sz="1600" dirty="0">
              <a:cs typeface="B Koodak" pitchFamily="2" charset="-78"/>
            </a:endParaRPr>
          </a:p>
        </p:txBody>
      </p:sp>
    </p:spTree>
    <p:extLst>
      <p:ext uri="{BB962C8B-B14F-4D97-AF65-F5344CB8AC3E}">
        <p14:creationId xmlns:p14="http://schemas.microsoft.com/office/powerpoint/2010/main" val="7353490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5240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990485653"/>
              </p:ext>
            </p:extLst>
          </p:nvPr>
        </p:nvGraphicFramePr>
        <p:xfrm>
          <a:off x="-1633"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descr="C:\Users\and\Desktop\Weath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681" y="3758483"/>
            <a:ext cx="1096719" cy="107045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1" name="Picture 3" descr="C:\Users\and\Desktop\climate-varition-factors.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681" y="5053883"/>
            <a:ext cx="1096719" cy="584917"/>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27" name="Table 26"/>
          <p:cNvGraphicFramePr>
            <a:graphicFrameLocks noGrp="1"/>
          </p:cNvGraphicFramePr>
          <p:nvPr>
            <p:extLst>
              <p:ext uri="{D42A27DB-BD31-4B8C-83A1-F6EECF244321}">
                <p14:modId xmlns:p14="http://schemas.microsoft.com/office/powerpoint/2010/main" val="2396449944"/>
              </p:ext>
            </p:extLst>
          </p:nvPr>
        </p:nvGraphicFramePr>
        <p:xfrm>
          <a:off x="1752600" y="2133600"/>
          <a:ext cx="6448542" cy="753281"/>
        </p:xfrm>
        <a:graphic>
          <a:graphicData uri="http://schemas.openxmlformats.org/drawingml/2006/table">
            <a:tbl>
              <a:tblPr firstRow="1" bandRow="1">
                <a:tableStyleId>{F5AB1C69-6EDB-4FF4-983F-18BD219EF322}</a:tableStyleId>
              </a:tblPr>
              <a:tblGrid>
                <a:gridCol w="1698212"/>
                <a:gridCol w="365410"/>
                <a:gridCol w="365410"/>
                <a:gridCol w="365410"/>
                <a:gridCol w="365410"/>
                <a:gridCol w="365410"/>
                <a:gridCol w="365410"/>
                <a:gridCol w="365410"/>
                <a:gridCol w="365410"/>
                <a:gridCol w="365410"/>
                <a:gridCol w="365410"/>
                <a:gridCol w="365410"/>
                <a:gridCol w="365410"/>
                <a:gridCol w="365410"/>
              </a:tblGrid>
              <a:tr h="182344">
                <a:tc gridSpan="14">
                  <a:txBody>
                    <a:bodyPr/>
                    <a:lstStyle/>
                    <a:p>
                      <a:pPr algn="ctr"/>
                      <a:r>
                        <a:rPr lang="en-US" sz="1000" b="1" dirty="0" smtClean="0">
                          <a:latin typeface="Calibri" pitchFamily="34" charset="0"/>
                          <a:cs typeface="Calibri" pitchFamily="34" charset="0"/>
                        </a:rPr>
                        <a:t>Climate Data (</a:t>
                      </a:r>
                      <a:r>
                        <a:rPr lang="en-US" sz="1000" b="1" dirty="0" smtClean="0">
                          <a:solidFill>
                            <a:schemeClr val="bg1"/>
                          </a:solidFill>
                          <a:effectLst/>
                          <a:latin typeface="Calibri" pitchFamily="34" charset="0"/>
                          <a:cs typeface="Calibri" pitchFamily="34" charset="0"/>
                        </a:rPr>
                        <a:t>Sunshine</a:t>
                      </a:r>
                      <a:r>
                        <a:rPr lang="en-US" sz="1000" b="1" dirty="0" smtClean="0">
                          <a:latin typeface="Calibri" pitchFamily="34" charset="0"/>
                          <a:cs typeface="Calibri" pitchFamily="34" charset="0"/>
                        </a:rPr>
                        <a:t>) For Yazd</a:t>
                      </a:r>
                      <a:endParaRPr lang="en-US" sz="1000" b="1" dirty="0">
                        <a:solidFill>
                          <a:schemeClr val="tx1"/>
                        </a:solidFill>
                        <a:latin typeface="Calibri" pitchFamily="34" charset="0"/>
                        <a:cs typeface="Calibri" pitchFamily="34" charset="0"/>
                      </a:endParaRPr>
                    </a:p>
                  </a:txBody>
                  <a:tcPr marL="29150" marR="29150" marT="14574" marB="14574" anchor="ctr"/>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dirty="0">
                        <a:latin typeface="+mn-lt"/>
                      </a:endParaRPr>
                    </a:p>
                  </a:txBody>
                  <a:tcPr marL="83439" marR="83439" marT="41719" marB="41719"/>
                </a:tc>
                <a:tc hMerge="1">
                  <a:txBody>
                    <a:bodyPr/>
                    <a:lstStyle/>
                    <a:p>
                      <a:endParaRPr lang="en-US" sz="1000" dirty="0">
                        <a:latin typeface="+mn-lt"/>
                      </a:endParaRPr>
                    </a:p>
                  </a:txBody>
                  <a:tcPr marL="83439" marR="83439" marT="41719" marB="41719"/>
                </a:tc>
                <a:tc hMerge="1">
                  <a:txBody>
                    <a:bodyPr/>
                    <a:lstStyle/>
                    <a:p>
                      <a:endParaRPr lang="en-US" sz="1000" dirty="0">
                        <a:latin typeface="+mn-lt"/>
                      </a:endParaRPr>
                    </a:p>
                  </a:txBody>
                  <a:tcPr marL="83439" marR="83439" marT="41719" marB="41719"/>
                </a:tc>
                <a:tc hMerge="1">
                  <a:txBody>
                    <a:bodyPr/>
                    <a:lstStyle/>
                    <a:p>
                      <a:endParaRPr lang="en-US" sz="1000" dirty="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dirty="0">
                        <a:latin typeface="+mn-lt"/>
                      </a:endParaRPr>
                    </a:p>
                  </a:txBody>
                  <a:tcPr marL="83439" marR="83439" marT="41719" marB="41719"/>
                </a:tc>
              </a:tr>
              <a:tr h="204389">
                <a:tc>
                  <a:txBody>
                    <a:bodyPr/>
                    <a:lstStyle/>
                    <a:p>
                      <a:pPr algn="ctr"/>
                      <a:r>
                        <a:rPr lang="en-US" sz="800" b="1" dirty="0" smtClean="0">
                          <a:solidFill>
                            <a:srgbClr val="00B050"/>
                          </a:solidFill>
                          <a:latin typeface="Calibri" pitchFamily="34" charset="0"/>
                          <a:cs typeface="Calibri" pitchFamily="34" charset="0"/>
                        </a:rPr>
                        <a:t>Month</a:t>
                      </a:r>
                      <a:endParaRPr lang="en-US" sz="800" b="1" dirty="0">
                        <a:solidFill>
                          <a:srgbClr val="00B050"/>
                        </a:solidFill>
                        <a:latin typeface="Calibri" pitchFamily="34" charset="0"/>
                        <a:cs typeface="Calibri" pitchFamily="34" charset="0"/>
                      </a:endParaRPr>
                    </a:p>
                  </a:txBody>
                  <a:tcPr marL="29150" marR="29150" marT="14574" marB="14574" anchor="ctr"/>
                </a:tc>
                <a:tc>
                  <a:txBody>
                    <a:bodyPr/>
                    <a:lstStyle/>
                    <a:p>
                      <a:pPr algn="ctr"/>
                      <a:r>
                        <a:rPr lang="en-US" sz="800" b="1" dirty="0" smtClean="0">
                          <a:solidFill>
                            <a:srgbClr val="00B050"/>
                          </a:solidFill>
                          <a:latin typeface="Calibri" pitchFamily="34" charset="0"/>
                          <a:cs typeface="Calibri" pitchFamily="34" charset="0"/>
                        </a:rPr>
                        <a:t>Jan</a:t>
                      </a:r>
                      <a:endParaRPr lang="en-US" sz="800" b="1" dirty="0">
                        <a:solidFill>
                          <a:srgbClr val="00B050"/>
                        </a:solidFill>
                        <a:latin typeface="Calibri" pitchFamily="34" charset="0"/>
                        <a:cs typeface="Calibri" pitchFamily="34" charset="0"/>
                      </a:endParaRPr>
                    </a:p>
                  </a:txBody>
                  <a:tcPr marL="29150" marR="29150" marT="14574" marB="14574" anchor="ctr"/>
                </a:tc>
                <a:tc>
                  <a:txBody>
                    <a:bodyPr/>
                    <a:lstStyle/>
                    <a:p>
                      <a:pPr algn="ctr"/>
                      <a:r>
                        <a:rPr lang="en-US" sz="800" b="1" dirty="0" smtClean="0">
                          <a:solidFill>
                            <a:srgbClr val="00B050"/>
                          </a:solidFill>
                          <a:latin typeface="Calibri" pitchFamily="34" charset="0"/>
                          <a:cs typeface="Calibri" pitchFamily="34" charset="0"/>
                        </a:rPr>
                        <a:t>Feb</a:t>
                      </a:r>
                      <a:endParaRPr lang="en-US" sz="800" b="1" dirty="0">
                        <a:solidFill>
                          <a:srgbClr val="00B050"/>
                        </a:solidFill>
                        <a:latin typeface="Calibri" pitchFamily="34" charset="0"/>
                        <a:cs typeface="Calibri" pitchFamily="34" charset="0"/>
                      </a:endParaRPr>
                    </a:p>
                  </a:txBody>
                  <a:tcPr marL="29150" marR="29150" marT="14574" marB="14574" anchor="ctr"/>
                </a:tc>
                <a:tc>
                  <a:txBody>
                    <a:bodyPr/>
                    <a:lstStyle/>
                    <a:p>
                      <a:pPr algn="ctr"/>
                      <a:r>
                        <a:rPr lang="en-US" sz="800" b="1" dirty="0" smtClean="0">
                          <a:solidFill>
                            <a:srgbClr val="00B050"/>
                          </a:solidFill>
                          <a:latin typeface="Calibri" pitchFamily="34" charset="0"/>
                          <a:cs typeface="Calibri" pitchFamily="34" charset="0"/>
                        </a:rPr>
                        <a:t>Mar</a:t>
                      </a:r>
                      <a:endParaRPr lang="en-US" sz="800" b="1" dirty="0">
                        <a:solidFill>
                          <a:srgbClr val="00B050"/>
                        </a:solidFill>
                        <a:latin typeface="Calibri" pitchFamily="34" charset="0"/>
                        <a:cs typeface="Calibri" pitchFamily="34" charset="0"/>
                      </a:endParaRPr>
                    </a:p>
                  </a:txBody>
                  <a:tcPr marL="29150" marR="29150" marT="14574" marB="14574" anchor="ctr"/>
                </a:tc>
                <a:tc>
                  <a:txBody>
                    <a:bodyPr/>
                    <a:lstStyle/>
                    <a:p>
                      <a:pPr algn="ctr"/>
                      <a:r>
                        <a:rPr lang="en-US" sz="800" b="1" dirty="0" smtClean="0">
                          <a:solidFill>
                            <a:srgbClr val="00B050"/>
                          </a:solidFill>
                          <a:latin typeface="Calibri" pitchFamily="34" charset="0"/>
                          <a:cs typeface="Calibri" pitchFamily="34" charset="0"/>
                        </a:rPr>
                        <a:t>Apr</a:t>
                      </a:r>
                      <a:endParaRPr lang="en-US" sz="800" b="1" dirty="0">
                        <a:solidFill>
                          <a:srgbClr val="00B050"/>
                        </a:solidFill>
                        <a:latin typeface="Calibri" pitchFamily="34" charset="0"/>
                        <a:cs typeface="Calibri" pitchFamily="34" charset="0"/>
                      </a:endParaRPr>
                    </a:p>
                  </a:txBody>
                  <a:tcPr marL="29150" marR="29150" marT="14574" marB="14574" anchor="ctr"/>
                </a:tc>
                <a:tc>
                  <a:txBody>
                    <a:bodyPr/>
                    <a:lstStyle/>
                    <a:p>
                      <a:pPr algn="ctr"/>
                      <a:r>
                        <a:rPr lang="en-US" sz="800" b="1" dirty="0" smtClean="0">
                          <a:solidFill>
                            <a:srgbClr val="00B050"/>
                          </a:solidFill>
                          <a:latin typeface="Calibri" pitchFamily="34" charset="0"/>
                          <a:cs typeface="Calibri" pitchFamily="34" charset="0"/>
                        </a:rPr>
                        <a:t>May</a:t>
                      </a:r>
                      <a:endParaRPr lang="en-US" sz="800" b="1" dirty="0">
                        <a:solidFill>
                          <a:srgbClr val="00B050"/>
                        </a:solidFill>
                        <a:latin typeface="Calibri" pitchFamily="34" charset="0"/>
                        <a:cs typeface="Calibri" pitchFamily="34" charset="0"/>
                      </a:endParaRPr>
                    </a:p>
                  </a:txBody>
                  <a:tcPr marL="29150" marR="29150" marT="14574" marB="14574" anchor="ctr"/>
                </a:tc>
                <a:tc>
                  <a:txBody>
                    <a:bodyPr/>
                    <a:lstStyle/>
                    <a:p>
                      <a:pPr algn="ctr"/>
                      <a:r>
                        <a:rPr lang="en-US" sz="800" b="1" dirty="0" smtClean="0">
                          <a:solidFill>
                            <a:srgbClr val="00B050"/>
                          </a:solidFill>
                          <a:latin typeface="Calibri" pitchFamily="34" charset="0"/>
                          <a:cs typeface="Calibri" pitchFamily="34" charset="0"/>
                        </a:rPr>
                        <a:t>Jun</a:t>
                      </a:r>
                      <a:endParaRPr lang="en-US" sz="800" b="1" dirty="0">
                        <a:solidFill>
                          <a:srgbClr val="00B050"/>
                        </a:solidFill>
                        <a:latin typeface="Calibri" pitchFamily="34" charset="0"/>
                        <a:cs typeface="Calibri" pitchFamily="34" charset="0"/>
                      </a:endParaRPr>
                    </a:p>
                  </a:txBody>
                  <a:tcPr marL="29150" marR="29150" marT="14574" marB="14574" anchor="ctr"/>
                </a:tc>
                <a:tc>
                  <a:txBody>
                    <a:bodyPr/>
                    <a:lstStyle/>
                    <a:p>
                      <a:pPr algn="ctr"/>
                      <a:r>
                        <a:rPr lang="en-US" sz="800" b="1" dirty="0" smtClean="0">
                          <a:solidFill>
                            <a:srgbClr val="00B050"/>
                          </a:solidFill>
                          <a:latin typeface="Calibri" pitchFamily="34" charset="0"/>
                          <a:cs typeface="Calibri" pitchFamily="34" charset="0"/>
                        </a:rPr>
                        <a:t>Jul</a:t>
                      </a:r>
                      <a:endParaRPr lang="en-US" sz="800" b="1" dirty="0">
                        <a:solidFill>
                          <a:srgbClr val="00B050"/>
                        </a:solidFill>
                        <a:latin typeface="Calibri" pitchFamily="34" charset="0"/>
                        <a:cs typeface="Calibri" pitchFamily="34" charset="0"/>
                      </a:endParaRPr>
                    </a:p>
                  </a:txBody>
                  <a:tcPr marL="29150" marR="29150" marT="14574" marB="14574" anchor="ctr"/>
                </a:tc>
                <a:tc>
                  <a:txBody>
                    <a:bodyPr/>
                    <a:lstStyle/>
                    <a:p>
                      <a:pPr algn="ctr"/>
                      <a:r>
                        <a:rPr lang="en-US" sz="800" b="1" dirty="0" smtClean="0">
                          <a:solidFill>
                            <a:srgbClr val="00B050"/>
                          </a:solidFill>
                          <a:latin typeface="Calibri" pitchFamily="34" charset="0"/>
                          <a:cs typeface="Calibri" pitchFamily="34" charset="0"/>
                        </a:rPr>
                        <a:t>Aug</a:t>
                      </a:r>
                      <a:endParaRPr lang="en-US" sz="800" b="1" dirty="0">
                        <a:solidFill>
                          <a:srgbClr val="00B050"/>
                        </a:solidFill>
                        <a:latin typeface="Calibri" pitchFamily="34" charset="0"/>
                        <a:cs typeface="Calibri" pitchFamily="34" charset="0"/>
                      </a:endParaRPr>
                    </a:p>
                  </a:txBody>
                  <a:tcPr marL="29150" marR="29150" marT="14574" marB="14574" anchor="ctr"/>
                </a:tc>
                <a:tc>
                  <a:txBody>
                    <a:bodyPr/>
                    <a:lstStyle/>
                    <a:p>
                      <a:pPr algn="ctr"/>
                      <a:r>
                        <a:rPr lang="en-US" sz="800" b="1" dirty="0" smtClean="0">
                          <a:solidFill>
                            <a:srgbClr val="00B050"/>
                          </a:solidFill>
                          <a:latin typeface="Calibri" pitchFamily="34" charset="0"/>
                          <a:cs typeface="Calibri" pitchFamily="34" charset="0"/>
                        </a:rPr>
                        <a:t>Sep</a:t>
                      </a:r>
                      <a:endParaRPr lang="en-US" sz="800" b="1" dirty="0">
                        <a:solidFill>
                          <a:srgbClr val="00B050"/>
                        </a:solidFill>
                        <a:latin typeface="Calibri" pitchFamily="34" charset="0"/>
                        <a:cs typeface="Calibri" pitchFamily="34" charset="0"/>
                      </a:endParaRPr>
                    </a:p>
                  </a:txBody>
                  <a:tcPr marL="29150" marR="29150" marT="14574" marB="14574" anchor="ctr"/>
                </a:tc>
                <a:tc>
                  <a:txBody>
                    <a:bodyPr/>
                    <a:lstStyle/>
                    <a:p>
                      <a:pPr algn="ctr"/>
                      <a:r>
                        <a:rPr lang="en-US" sz="800" b="1" dirty="0" smtClean="0">
                          <a:solidFill>
                            <a:srgbClr val="00B050"/>
                          </a:solidFill>
                          <a:latin typeface="Calibri" pitchFamily="34" charset="0"/>
                          <a:cs typeface="Calibri" pitchFamily="34" charset="0"/>
                        </a:rPr>
                        <a:t>Oct</a:t>
                      </a:r>
                      <a:endParaRPr lang="en-US" sz="800" b="1" dirty="0">
                        <a:solidFill>
                          <a:srgbClr val="00B050"/>
                        </a:solidFill>
                        <a:latin typeface="Calibri" pitchFamily="34" charset="0"/>
                        <a:cs typeface="Calibri" pitchFamily="34" charset="0"/>
                      </a:endParaRPr>
                    </a:p>
                  </a:txBody>
                  <a:tcPr marL="29150" marR="29150" marT="14574" marB="14574" anchor="ctr"/>
                </a:tc>
                <a:tc>
                  <a:txBody>
                    <a:bodyPr/>
                    <a:lstStyle/>
                    <a:p>
                      <a:pPr algn="ctr"/>
                      <a:r>
                        <a:rPr lang="en-US" sz="800" b="1" dirty="0" smtClean="0">
                          <a:solidFill>
                            <a:srgbClr val="00B050"/>
                          </a:solidFill>
                          <a:latin typeface="Calibri" pitchFamily="34" charset="0"/>
                          <a:cs typeface="Calibri" pitchFamily="34" charset="0"/>
                        </a:rPr>
                        <a:t>Nov</a:t>
                      </a:r>
                      <a:endParaRPr lang="en-US" sz="800" b="1" dirty="0">
                        <a:solidFill>
                          <a:srgbClr val="00B050"/>
                        </a:solidFill>
                        <a:latin typeface="Calibri" pitchFamily="34" charset="0"/>
                        <a:cs typeface="Calibri" pitchFamily="34" charset="0"/>
                      </a:endParaRPr>
                    </a:p>
                  </a:txBody>
                  <a:tcPr marL="29150" marR="29150" marT="14574" marB="14574" anchor="ctr"/>
                </a:tc>
                <a:tc>
                  <a:txBody>
                    <a:bodyPr/>
                    <a:lstStyle/>
                    <a:p>
                      <a:pPr algn="ctr"/>
                      <a:r>
                        <a:rPr lang="en-US" sz="800" b="1" dirty="0" smtClean="0">
                          <a:solidFill>
                            <a:srgbClr val="00B050"/>
                          </a:solidFill>
                          <a:latin typeface="Calibri" pitchFamily="34" charset="0"/>
                          <a:cs typeface="Calibri" pitchFamily="34" charset="0"/>
                        </a:rPr>
                        <a:t>Des</a:t>
                      </a:r>
                      <a:endParaRPr lang="en-US" sz="800" b="1" dirty="0">
                        <a:solidFill>
                          <a:srgbClr val="00B050"/>
                        </a:solidFill>
                        <a:latin typeface="Calibri" pitchFamily="34" charset="0"/>
                        <a:cs typeface="Calibri" pitchFamily="34" charset="0"/>
                      </a:endParaRPr>
                    </a:p>
                  </a:txBody>
                  <a:tcPr marL="29150" marR="29150" marT="14574" marB="14574" anchor="ctr"/>
                </a:tc>
                <a:tc>
                  <a:txBody>
                    <a:bodyPr/>
                    <a:lstStyle/>
                    <a:p>
                      <a:pPr algn="ctr"/>
                      <a:r>
                        <a:rPr lang="en-US" sz="800" b="1" dirty="0" smtClean="0">
                          <a:solidFill>
                            <a:srgbClr val="00B050"/>
                          </a:solidFill>
                          <a:latin typeface="Calibri" pitchFamily="34" charset="0"/>
                          <a:cs typeface="Calibri" pitchFamily="34" charset="0"/>
                        </a:rPr>
                        <a:t>Year</a:t>
                      </a:r>
                      <a:endParaRPr lang="en-US" sz="800" b="1" dirty="0">
                        <a:solidFill>
                          <a:srgbClr val="00B050"/>
                        </a:solidFill>
                        <a:latin typeface="Calibri" pitchFamily="34" charset="0"/>
                        <a:cs typeface="Calibri" pitchFamily="34" charset="0"/>
                      </a:endParaRPr>
                    </a:p>
                  </a:txBody>
                  <a:tcPr marL="29150" marR="29150" marT="14574" marB="14574" anchor="ctr"/>
                </a:tc>
              </a:tr>
              <a:tr h="366548">
                <a:tc>
                  <a:txBody>
                    <a:bodyPr/>
                    <a:lstStyle/>
                    <a:p>
                      <a:pPr algn="ctr"/>
                      <a:r>
                        <a:rPr lang="en-US" sz="900" b="1" dirty="0">
                          <a:solidFill>
                            <a:srgbClr val="00B050"/>
                          </a:solidFill>
                          <a:effectLst/>
                          <a:latin typeface="Calibri" pitchFamily="34" charset="0"/>
                          <a:cs typeface="Calibri" pitchFamily="34" charset="0"/>
                        </a:rPr>
                        <a:t>Mean monthly sunshine hours</a:t>
                      </a:r>
                      <a:endParaRPr lang="en-US" sz="900" b="1" dirty="0">
                        <a:solidFill>
                          <a:srgbClr val="00B050"/>
                        </a:solidFill>
                        <a:latin typeface="Calibri" pitchFamily="34" charset="0"/>
                        <a:cs typeface="Calibri" pitchFamily="34" charset="0"/>
                      </a:endParaRPr>
                    </a:p>
                  </a:txBody>
                  <a:tcPr marL="73082" marR="73082" marT="36541" marB="36541" anchor="ctr"/>
                </a:tc>
                <a:tc>
                  <a:txBody>
                    <a:bodyPr/>
                    <a:lstStyle/>
                    <a:p>
                      <a:pPr algn="ctr"/>
                      <a:r>
                        <a:rPr lang="en-US" sz="550" b="1" dirty="0">
                          <a:solidFill>
                            <a:srgbClr val="0070C0"/>
                          </a:solidFill>
                          <a:effectLst/>
                          <a:latin typeface="Calibri" pitchFamily="34" charset="0"/>
                          <a:cs typeface="Calibri" pitchFamily="34" charset="0"/>
                        </a:rPr>
                        <a:t>181.6</a:t>
                      </a:r>
                    </a:p>
                  </a:txBody>
                  <a:tcPr marL="73082" marR="73082" marT="36541" marB="36541" anchor="ctr"/>
                </a:tc>
                <a:tc>
                  <a:txBody>
                    <a:bodyPr/>
                    <a:lstStyle/>
                    <a:p>
                      <a:pPr algn="ctr"/>
                      <a:r>
                        <a:rPr lang="en-US" sz="550" b="1" dirty="0">
                          <a:effectLst/>
                          <a:latin typeface="Calibri" pitchFamily="34" charset="0"/>
                          <a:cs typeface="Calibri" pitchFamily="34" charset="0"/>
                        </a:rPr>
                        <a:t>203.0</a:t>
                      </a:r>
                      <a:endParaRPr lang="en-US" sz="550" b="1" dirty="0">
                        <a:solidFill>
                          <a:schemeClr val="tx1"/>
                        </a:solidFill>
                        <a:effectLst/>
                        <a:latin typeface="Calibri" pitchFamily="34" charset="0"/>
                        <a:cs typeface="Calibri" pitchFamily="34" charset="0"/>
                      </a:endParaRPr>
                    </a:p>
                  </a:txBody>
                  <a:tcPr marL="73082" marR="73082" marT="36541" marB="36541" anchor="ctr"/>
                </a:tc>
                <a:tc>
                  <a:txBody>
                    <a:bodyPr/>
                    <a:lstStyle/>
                    <a:p>
                      <a:pPr algn="ctr"/>
                      <a:r>
                        <a:rPr lang="en-US" sz="550" b="1" dirty="0">
                          <a:effectLst/>
                          <a:latin typeface="Calibri" pitchFamily="34" charset="0"/>
                          <a:cs typeface="Calibri" pitchFamily="34" charset="0"/>
                        </a:rPr>
                        <a:t>207.5</a:t>
                      </a:r>
                      <a:endParaRPr lang="en-US" sz="550" b="1" dirty="0">
                        <a:solidFill>
                          <a:schemeClr val="tx1"/>
                        </a:solidFill>
                        <a:effectLst/>
                        <a:latin typeface="Calibri" pitchFamily="34" charset="0"/>
                        <a:cs typeface="Calibri" pitchFamily="34" charset="0"/>
                      </a:endParaRPr>
                    </a:p>
                  </a:txBody>
                  <a:tcPr marL="73082" marR="73082" marT="36541" marB="36541" anchor="ctr"/>
                </a:tc>
                <a:tc>
                  <a:txBody>
                    <a:bodyPr/>
                    <a:lstStyle/>
                    <a:p>
                      <a:pPr algn="ctr"/>
                      <a:r>
                        <a:rPr lang="en-US" sz="550" b="1" dirty="0">
                          <a:effectLst/>
                          <a:latin typeface="Calibri" pitchFamily="34" charset="0"/>
                          <a:cs typeface="Calibri" pitchFamily="34" charset="0"/>
                        </a:rPr>
                        <a:t>230.9</a:t>
                      </a:r>
                      <a:endParaRPr lang="en-US" sz="550" b="1" dirty="0">
                        <a:solidFill>
                          <a:schemeClr val="tx1"/>
                        </a:solidFill>
                        <a:effectLst/>
                        <a:latin typeface="Calibri" pitchFamily="34" charset="0"/>
                        <a:cs typeface="Calibri" pitchFamily="34" charset="0"/>
                      </a:endParaRPr>
                    </a:p>
                  </a:txBody>
                  <a:tcPr marL="73082" marR="73082" marT="36541" marB="36541" anchor="ctr"/>
                </a:tc>
                <a:tc>
                  <a:txBody>
                    <a:bodyPr/>
                    <a:lstStyle/>
                    <a:p>
                      <a:pPr algn="ctr"/>
                      <a:r>
                        <a:rPr lang="en-US" sz="550" b="1" dirty="0">
                          <a:effectLst/>
                          <a:latin typeface="Calibri" pitchFamily="34" charset="0"/>
                          <a:cs typeface="Calibri" pitchFamily="34" charset="0"/>
                        </a:rPr>
                        <a:t>293.9</a:t>
                      </a:r>
                      <a:endParaRPr lang="en-US" sz="550" b="1" dirty="0">
                        <a:solidFill>
                          <a:schemeClr val="tx1"/>
                        </a:solidFill>
                        <a:effectLst/>
                        <a:latin typeface="Calibri" pitchFamily="34" charset="0"/>
                        <a:cs typeface="Calibri" pitchFamily="34" charset="0"/>
                      </a:endParaRPr>
                    </a:p>
                  </a:txBody>
                  <a:tcPr marL="73082" marR="73082" marT="36541" marB="36541" anchor="ctr"/>
                </a:tc>
                <a:tc>
                  <a:txBody>
                    <a:bodyPr/>
                    <a:lstStyle/>
                    <a:p>
                      <a:pPr algn="ctr"/>
                      <a:r>
                        <a:rPr lang="en-US" sz="550" b="1" dirty="0">
                          <a:solidFill>
                            <a:schemeClr val="tx1"/>
                          </a:solidFill>
                          <a:effectLst/>
                          <a:latin typeface="Calibri" pitchFamily="34" charset="0"/>
                          <a:cs typeface="Calibri" pitchFamily="34" charset="0"/>
                        </a:rPr>
                        <a:t>334.1</a:t>
                      </a:r>
                    </a:p>
                  </a:txBody>
                  <a:tcPr marL="73082" marR="73082" marT="36541" marB="36541" anchor="ctr"/>
                </a:tc>
                <a:tc>
                  <a:txBody>
                    <a:bodyPr/>
                    <a:lstStyle/>
                    <a:p>
                      <a:pPr algn="ctr"/>
                      <a:r>
                        <a:rPr lang="en-US" sz="550" b="1" dirty="0">
                          <a:solidFill>
                            <a:srgbClr val="FF0000"/>
                          </a:solidFill>
                          <a:effectLst/>
                          <a:latin typeface="Calibri" pitchFamily="34" charset="0"/>
                          <a:cs typeface="Calibri" pitchFamily="34" charset="0"/>
                        </a:rPr>
                        <a:t>340.7</a:t>
                      </a:r>
                    </a:p>
                  </a:txBody>
                  <a:tcPr marL="73082" marR="73082" marT="36541" marB="36541" anchor="ctr"/>
                </a:tc>
                <a:tc>
                  <a:txBody>
                    <a:bodyPr/>
                    <a:lstStyle/>
                    <a:p>
                      <a:pPr algn="ctr"/>
                      <a:r>
                        <a:rPr lang="en-US" sz="550" b="1" dirty="0">
                          <a:effectLst/>
                          <a:latin typeface="Calibri" pitchFamily="34" charset="0"/>
                          <a:cs typeface="Calibri" pitchFamily="34" charset="0"/>
                        </a:rPr>
                        <a:t>335.0</a:t>
                      </a:r>
                      <a:endParaRPr lang="en-US" sz="550" b="1" dirty="0">
                        <a:solidFill>
                          <a:schemeClr val="tx1"/>
                        </a:solidFill>
                        <a:effectLst/>
                        <a:latin typeface="Calibri" pitchFamily="34" charset="0"/>
                        <a:cs typeface="Calibri" pitchFamily="34" charset="0"/>
                      </a:endParaRPr>
                    </a:p>
                  </a:txBody>
                  <a:tcPr marL="73082" marR="73082" marT="36541" marB="36541" anchor="ctr"/>
                </a:tc>
                <a:tc>
                  <a:txBody>
                    <a:bodyPr/>
                    <a:lstStyle/>
                    <a:p>
                      <a:pPr algn="ctr"/>
                      <a:r>
                        <a:rPr lang="en-US" sz="550" b="1" dirty="0">
                          <a:effectLst/>
                          <a:latin typeface="Calibri" pitchFamily="34" charset="0"/>
                          <a:cs typeface="Calibri" pitchFamily="34" charset="0"/>
                        </a:rPr>
                        <a:t>313.1</a:t>
                      </a:r>
                      <a:endParaRPr lang="en-US" sz="550" b="1" dirty="0">
                        <a:solidFill>
                          <a:schemeClr val="tx1"/>
                        </a:solidFill>
                        <a:effectLst/>
                        <a:latin typeface="Calibri" pitchFamily="34" charset="0"/>
                        <a:cs typeface="Calibri" pitchFamily="34" charset="0"/>
                      </a:endParaRPr>
                    </a:p>
                  </a:txBody>
                  <a:tcPr marL="73082" marR="73082" marT="36541" marB="36541" anchor="ctr"/>
                </a:tc>
                <a:tc>
                  <a:txBody>
                    <a:bodyPr/>
                    <a:lstStyle/>
                    <a:p>
                      <a:pPr algn="ctr"/>
                      <a:r>
                        <a:rPr lang="en-US" sz="550" b="1" dirty="0">
                          <a:effectLst/>
                          <a:latin typeface="Calibri" pitchFamily="34" charset="0"/>
                          <a:cs typeface="Calibri" pitchFamily="34" charset="0"/>
                        </a:rPr>
                        <a:t>278.1</a:t>
                      </a:r>
                      <a:endParaRPr lang="en-US" sz="550" b="1" dirty="0">
                        <a:solidFill>
                          <a:schemeClr val="tx1"/>
                        </a:solidFill>
                        <a:effectLst/>
                        <a:latin typeface="Calibri" pitchFamily="34" charset="0"/>
                        <a:cs typeface="Calibri" pitchFamily="34" charset="0"/>
                      </a:endParaRPr>
                    </a:p>
                  </a:txBody>
                  <a:tcPr marL="73082" marR="73082" marT="36541" marB="36541" anchor="ctr"/>
                </a:tc>
                <a:tc>
                  <a:txBody>
                    <a:bodyPr/>
                    <a:lstStyle/>
                    <a:p>
                      <a:pPr algn="ctr"/>
                      <a:r>
                        <a:rPr lang="en-US" sz="550" b="1" dirty="0">
                          <a:effectLst/>
                          <a:latin typeface="Calibri" pitchFamily="34" charset="0"/>
                          <a:cs typeface="Calibri" pitchFamily="34" charset="0"/>
                        </a:rPr>
                        <a:t>217.8</a:t>
                      </a:r>
                      <a:endParaRPr lang="en-US" sz="550" b="1" dirty="0">
                        <a:solidFill>
                          <a:schemeClr val="tx1"/>
                        </a:solidFill>
                        <a:effectLst/>
                        <a:latin typeface="Calibri" pitchFamily="34" charset="0"/>
                        <a:cs typeface="Calibri" pitchFamily="34" charset="0"/>
                      </a:endParaRPr>
                    </a:p>
                  </a:txBody>
                  <a:tcPr marL="73082" marR="73082" marT="36541" marB="36541" anchor="ctr"/>
                </a:tc>
                <a:tc>
                  <a:txBody>
                    <a:bodyPr/>
                    <a:lstStyle/>
                    <a:p>
                      <a:pPr algn="ctr"/>
                      <a:r>
                        <a:rPr lang="en-US" sz="550" b="1" dirty="0">
                          <a:effectLst/>
                          <a:latin typeface="Calibri" pitchFamily="34" charset="0"/>
                          <a:cs typeface="Calibri" pitchFamily="34" charset="0"/>
                        </a:rPr>
                        <a:t>193.4</a:t>
                      </a:r>
                      <a:endParaRPr lang="en-US" sz="550" b="1" dirty="0">
                        <a:solidFill>
                          <a:schemeClr val="tx1"/>
                        </a:solidFill>
                        <a:effectLst/>
                        <a:latin typeface="Calibri" pitchFamily="34" charset="0"/>
                        <a:cs typeface="Calibri" pitchFamily="34" charset="0"/>
                      </a:endParaRPr>
                    </a:p>
                  </a:txBody>
                  <a:tcPr marL="73082" marR="73082" marT="36541" marB="36541" anchor="ctr"/>
                </a:tc>
                <a:tc>
                  <a:txBody>
                    <a:bodyPr/>
                    <a:lstStyle/>
                    <a:p>
                      <a:pPr algn="ctr"/>
                      <a:r>
                        <a:rPr lang="en-US" sz="550" b="1" dirty="0">
                          <a:effectLst/>
                          <a:latin typeface="Calibri" pitchFamily="34" charset="0"/>
                          <a:cs typeface="Calibri" pitchFamily="34" charset="0"/>
                        </a:rPr>
                        <a:t>3,129.1</a:t>
                      </a:r>
                      <a:endParaRPr lang="en-US" sz="550" b="1" dirty="0">
                        <a:solidFill>
                          <a:schemeClr val="tx1"/>
                        </a:solidFill>
                        <a:effectLst/>
                        <a:latin typeface="Calibri" pitchFamily="34" charset="0"/>
                        <a:cs typeface="Calibri" pitchFamily="34" charset="0"/>
                      </a:endParaRPr>
                    </a:p>
                  </a:txBody>
                  <a:tcPr marL="73082" marR="73082" marT="36541" marB="36541" anchor="ctr"/>
                </a:tc>
              </a:tr>
            </a:tbl>
          </a:graphicData>
        </a:graphic>
      </p:graphicFrame>
      <p:pic>
        <p:nvPicPr>
          <p:cNvPr id="10" name="Picture 2" descr="E:\Project\Arshad\Tarh 1\Parisa\Diagram\average-sunshine-iran-yaz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3374727"/>
            <a:ext cx="6465832" cy="21116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610342" y="2514600"/>
            <a:ext cx="3810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476742" y="2514600"/>
            <a:ext cx="3048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833116" y="3603327"/>
            <a:ext cx="304800" cy="30480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286000" y="4212927"/>
            <a:ext cx="304800" cy="30480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509257" y="914400"/>
            <a:ext cx="1720343" cy="584775"/>
          </a:xfrm>
          <a:prstGeom prst="rect">
            <a:avLst/>
          </a:prstGeom>
        </p:spPr>
        <p:txBody>
          <a:bodyPr wrap="none">
            <a:spAutoFit/>
          </a:bodyPr>
          <a:lstStyle/>
          <a:p>
            <a:r>
              <a:rPr lang="fa-IR" sz="3200" b="1" dirty="0">
                <a:solidFill>
                  <a:srgbClr val="996600"/>
                </a:solidFill>
                <a:latin typeface="Adobe Arabic" pitchFamily="18" charset="-78"/>
                <a:cs typeface="Adobe Arabic" pitchFamily="18" charset="-78"/>
              </a:rPr>
              <a:t>میانگین تابش:</a:t>
            </a:r>
            <a:endParaRPr lang="en-US" sz="3200" dirty="0">
              <a:solidFill>
                <a:srgbClr val="996600"/>
              </a:solidFill>
            </a:endParaRPr>
          </a:p>
        </p:txBody>
      </p:sp>
      <p:sp>
        <p:nvSpPr>
          <p:cNvPr id="8" name="Rectangle 7"/>
          <p:cNvSpPr/>
          <p:nvPr/>
        </p:nvSpPr>
        <p:spPr>
          <a:xfrm>
            <a:off x="1752600" y="953869"/>
            <a:ext cx="4572000" cy="646331"/>
          </a:xfrm>
          <a:prstGeom prst="rect">
            <a:avLst/>
          </a:prstGeom>
        </p:spPr>
        <p:txBody>
          <a:bodyPr>
            <a:spAutoFit/>
          </a:bodyPr>
          <a:lstStyle/>
          <a:p>
            <a:pPr rtl="1"/>
            <a:r>
              <a:rPr lang="en-US" dirty="0">
                <a:solidFill>
                  <a:srgbClr val="AA6B0E"/>
                </a:solidFill>
                <a:latin typeface="Calibri" pitchFamily="34" charset="0"/>
                <a:cs typeface="Calibri" pitchFamily="34" charset="0"/>
              </a:rPr>
              <a:t>Average Max Sunshine Hours:</a:t>
            </a:r>
            <a:r>
              <a:rPr lang="en-US" dirty="0">
                <a:solidFill>
                  <a:srgbClr val="C97F11"/>
                </a:solidFill>
                <a:latin typeface="Calibri" pitchFamily="34" charset="0"/>
                <a:cs typeface="Calibri" pitchFamily="34" charset="0"/>
              </a:rPr>
              <a:t>  </a:t>
            </a:r>
            <a:r>
              <a:rPr lang="en-US" dirty="0">
                <a:latin typeface="Calibri" pitchFamily="34" charset="0"/>
                <a:cs typeface="Calibri" pitchFamily="34" charset="0"/>
              </a:rPr>
              <a:t>Jul  = 340.7 </a:t>
            </a:r>
            <a:r>
              <a:rPr lang="en-US" dirty="0" err="1">
                <a:latin typeface="Calibri" pitchFamily="34" charset="0"/>
                <a:cs typeface="Calibri" pitchFamily="34" charset="0"/>
              </a:rPr>
              <a:t>hrs</a:t>
            </a:r>
            <a:endParaRPr lang="en-US" dirty="0">
              <a:latin typeface="Calibri" pitchFamily="34" charset="0"/>
              <a:cs typeface="Calibri" pitchFamily="34" charset="0"/>
            </a:endParaRPr>
          </a:p>
          <a:p>
            <a:pPr rtl="1"/>
            <a:r>
              <a:rPr lang="en-US" dirty="0">
                <a:solidFill>
                  <a:srgbClr val="F3BD6D"/>
                </a:solidFill>
                <a:latin typeface="Calibri" pitchFamily="34" charset="0"/>
                <a:cs typeface="Calibri" pitchFamily="34" charset="0"/>
              </a:rPr>
              <a:t>Average Min Sunshine Hours:  </a:t>
            </a:r>
            <a:r>
              <a:rPr lang="en-US" dirty="0">
                <a:latin typeface="Calibri" pitchFamily="34" charset="0"/>
                <a:cs typeface="Calibri" pitchFamily="34" charset="0"/>
              </a:rPr>
              <a:t>Jan = 181.6 </a:t>
            </a:r>
            <a:r>
              <a:rPr lang="en-US" dirty="0" err="1">
                <a:latin typeface="Calibri" pitchFamily="34" charset="0"/>
                <a:cs typeface="Calibri" pitchFamily="34" charset="0"/>
              </a:rPr>
              <a:t>hrs</a:t>
            </a:r>
            <a:endParaRPr lang="en-US" dirty="0">
              <a:latin typeface="Calibri" pitchFamily="34" charset="0"/>
              <a:cs typeface="Calibri" pitchFamily="34" charset="0"/>
            </a:endParaRPr>
          </a:p>
        </p:txBody>
      </p:sp>
      <p:sp>
        <p:nvSpPr>
          <p:cNvPr id="14" name="TextBox 13"/>
          <p:cNvSpPr txBox="1"/>
          <p:nvPr/>
        </p:nvSpPr>
        <p:spPr>
          <a:xfrm>
            <a:off x="1447800" y="6172200"/>
            <a:ext cx="3057184" cy="954107"/>
          </a:xfrm>
          <a:prstGeom prst="rect">
            <a:avLst/>
          </a:prstGeom>
          <a:noFill/>
        </p:spPr>
        <p:txBody>
          <a:bodyPr wrap="none" rtlCol="0">
            <a:spAutoFit/>
          </a:bodyPr>
          <a:lstStyle/>
          <a:p>
            <a:r>
              <a:rPr lang="en-US" sz="1400" dirty="0" smtClean="0">
                <a:latin typeface="Calibri" pitchFamily="34" charset="0"/>
                <a:cs typeface="Calibri" pitchFamily="34" charset="0"/>
              </a:rPr>
              <a:t>http://www.weather-and-climate.com</a:t>
            </a:r>
          </a:p>
          <a:p>
            <a:r>
              <a:rPr lang="en-US" sz="1400" dirty="0" smtClean="0">
                <a:latin typeface="Calibri" pitchFamily="34" charset="0"/>
                <a:cs typeface="Calibri" pitchFamily="34" charset="0"/>
              </a:rPr>
              <a:t>http://www.weather.ir</a:t>
            </a:r>
          </a:p>
          <a:p>
            <a:r>
              <a:rPr lang="en-US" sz="1400" dirty="0">
                <a:latin typeface="Calibri" pitchFamily="34" charset="0"/>
                <a:cs typeface="Calibri" pitchFamily="34" charset="0"/>
              </a:rPr>
              <a:t>http://www.irimo.ir</a:t>
            </a:r>
            <a:endParaRPr lang="en-US" sz="1400" dirty="0" smtClean="0">
              <a:latin typeface="Calibri" pitchFamily="34" charset="0"/>
              <a:cs typeface="Calibri" pitchFamily="34" charset="0"/>
            </a:endParaRPr>
          </a:p>
          <a:p>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35019285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5240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4081419776"/>
              </p:ext>
            </p:extLst>
          </p:nvPr>
        </p:nvGraphicFramePr>
        <p:xfrm>
          <a:off x="-1633"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descr="C:\Users\and\Desktop\Weath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681" y="3758483"/>
            <a:ext cx="1096719" cy="107045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1" name="Picture 3" descr="C:\Users\and\Desktop\climate-varition-factors.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681" y="5053883"/>
            <a:ext cx="1096719" cy="584917"/>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13" name="Table 12"/>
          <p:cNvGraphicFramePr>
            <a:graphicFrameLocks noGrp="1"/>
          </p:cNvGraphicFramePr>
          <p:nvPr>
            <p:extLst>
              <p:ext uri="{D42A27DB-BD31-4B8C-83A1-F6EECF244321}">
                <p14:modId xmlns:p14="http://schemas.microsoft.com/office/powerpoint/2010/main" val="3176072744"/>
              </p:ext>
            </p:extLst>
          </p:nvPr>
        </p:nvGraphicFramePr>
        <p:xfrm>
          <a:off x="1752600" y="2819399"/>
          <a:ext cx="6400801" cy="990601"/>
        </p:xfrm>
        <a:graphic>
          <a:graphicData uri="http://schemas.openxmlformats.org/drawingml/2006/table">
            <a:tbl>
              <a:tblPr firstRow="1" bandRow="1">
                <a:tableStyleId>{7DF18680-E054-41AD-8BC1-D1AEF772440D}</a:tableStyleId>
              </a:tblPr>
              <a:tblGrid>
                <a:gridCol w="1200151"/>
                <a:gridCol w="400050"/>
                <a:gridCol w="400050"/>
                <a:gridCol w="400050"/>
                <a:gridCol w="400050"/>
                <a:gridCol w="400050"/>
                <a:gridCol w="400050"/>
                <a:gridCol w="400050"/>
                <a:gridCol w="400050"/>
                <a:gridCol w="400050"/>
                <a:gridCol w="400050"/>
                <a:gridCol w="400050"/>
                <a:gridCol w="400050"/>
                <a:gridCol w="400050"/>
              </a:tblGrid>
              <a:tr h="366054">
                <a:tc gridSpan="14">
                  <a:txBody>
                    <a:bodyPr/>
                    <a:lstStyle/>
                    <a:p>
                      <a:pPr algn="ctr"/>
                      <a:r>
                        <a:rPr lang="en-US" sz="1400" b="1" dirty="0" smtClean="0">
                          <a:latin typeface="Calibri" pitchFamily="34" charset="0"/>
                          <a:cs typeface="Calibri" pitchFamily="34" charset="0"/>
                        </a:rPr>
                        <a:t>Climate Data (Humidity) For Yazd</a:t>
                      </a:r>
                      <a:endParaRPr lang="en-US" sz="1400" b="1" dirty="0">
                        <a:solidFill>
                          <a:schemeClr val="bg1"/>
                        </a:solidFill>
                        <a:latin typeface="Calibri" pitchFamily="34" charset="0"/>
                        <a:cs typeface="Calibri" pitchFamily="34" charset="0"/>
                      </a:endParaRPr>
                    </a:p>
                  </a:txBody>
                  <a:tcPr marL="32886" marR="32886" marT="16442" marB="16442" anchor="ctr"/>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dirty="0">
                        <a:latin typeface="+mn-lt"/>
                      </a:endParaRPr>
                    </a:p>
                  </a:txBody>
                  <a:tcPr marL="83439" marR="83439" marT="41719" marB="41719"/>
                </a:tc>
                <a:tc hMerge="1">
                  <a:txBody>
                    <a:bodyPr/>
                    <a:lstStyle/>
                    <a:p>
                      <a:endParaRPr lang="en-US" sz="1000" dirty="0">
                        <a:latin typeface="+mn-lt"/>
                      </a:endParaRPr>
                    </a:p>
                  </a:txBody>
                  <a:tcPr marL="83439" marR="83439" marT="41719" marB="41719"/>
                </a:tc>
                <a:tc hMerge="1">
                  <a:txBody>
                    <a:bodyPr/>
                    <a:lstStyle/>
                    <a:p>
                      <a:endParaRPr lang="en-US" sz="1000" dirty="0">
                        <a:latin typeface="+mn-lt"/>
                      </a:endParaRPr>
                    </a:p>
                  </a:txBody>
                  <a:tcPr marL="83439" marR="83439" marT="41719" marB="41719"/>
                </a:tc>
                <a:tc hMerge="1">
                  <a:txBody>
                    <a:bodyPr/>
                    <a:lstStyle/>
                    <a:p>
                      <a:endParaRPr lang="en-US" sz="1000" dirty="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a:latin typeface="+mn-lt"/>
                      </a:endParaRPr>
                    </a:p>
                  </a:txBody>
                  <a:tcPr marL="83439" marR="83439" marT="41719" marB="41719"/>
                </a:tc>
                <a:tc hMerge="1">
                  <a:txBody>
                    <a:bodyPr/>
                    <a:lstStyle/>
                    <a:p>
                      <a:endParaRPr lang="en-US" sz="1000" dirty="0">
                        <a:latin typeface="+mn-lt"/>
                      </a:endParaRPr>
                    </a:p>
                  </a:txBody>
                  <a:tcPr marL="83439" marR="83439" marT="41719" marB="41719"/>
                </a:tc>
              </a:tr>
              <a:tr h="275434">
                <a:tc>
                  <a:txBody>
                    <a:bodyPr/>
                    <a:lstStyle/>
                    <a:p>
                      <a:pPr algn="ctr"/>
                      <a:r>
                        <a:rPr lang="en-US" sz="1000" b="1" dirty="0" smtClean="0">
                          <a:latin typeface="Calibri" pitchFamily="34" charset="0"/>
                          <a:cs typeface="Calibri" pitchFamily="34" charset="0"/>
                        </a:rPr>
                        <a:t>Month</a:t>
                      </a:r>
                      <a:endParaRPr lang="en-US" sz="1000" b="1" dirty="0">
                        <a:solidFill>
                          <a:schemeClr val="tx1"/>
                        </a:solidFill>
                        <a:latin typeface="Calibri" pitchFamily="34" charset="0"/>
                        <a:cs typeface="Calibri" pitchFamily="34" charset="0"/>
                      </a:endParaRPr>
                    </a:p>
                  </a:txBody>
                  <a:tcPr marL="32886" marR="32886" marT="16442" marB="16442" anchor="ctr"/>
                </a:tc>
                <a:tc>
                  <a:txBody>
                    <a:bodyPr/>
                    <a:lstStyle/>
                    <a:p>
                      <a:pPr algn="ctr"/>
                      <a:r>
                        <a:rPr lang="en-US" sz="1000" b="1" dirty="0" smtClean="0">
                          <a:latin typeface="Calibri" pitchFamily="34" charset="0"/>
                          <a:cs typeface="Calibri" pitchFamily="34" charset="0"/>
                        </a:rPr>
                        <a:t>Jan</a:t>
                      </a:r>
                      <a:endParaRPr lang="en-US" sz="1000" b="1" dirty="0">
                        <a:solidFill>
                          <a:schemeClr val="tx1"/>
                        </a:solidFill>
                        <a:latin typeface="Calibri" pitchFamily="34" charset="0"/>
                        <a:cs typeface="Calibri" pitchFamily="34" charset="0"/>
                      </a:endParaRPr>
                    </a:p>
                  </a:txBody>
                  <a:tcPr marL="32886" marR="32886" marT="16442" marB="16442" anchor="ctr"/>
                </a:tc>
                <a:tc>
                  <a:txBody>
                    <a:bodyPr/>
                    <a:lstStyle/>
                    <a:p>
                      <a:pPr algn="ctr"/>
                      <a:r>
                        <a:rPr lang="en-US" sz="1000" b="1" dirty="0" smtClean="0">
                          <a:latin typeface="Calibri" pitchFamily="34" charset="0"/>
                          <a:cs typeface="Calibri" pitchFamily="34" charset="0"/>
                        </a:rPr>
                        <a:t>Feb</a:t>
                      </a:r>
                      <a:endParaRPr lang="en-US" sz="1000" b="1" dirty="0">
                        <a:solidFill>
                          <a:schemeClr val="tx1"/>
                        </a:solidFill>
                        <a:latin typeface="Calibri" pitchFamily="34" charset="0"/>
                        <a:cs typeface="Calibri" pitchFamily="34" charset="0"/>
                      </a:endParaRPr>
                    </a:p>
                  </a:txBody>
                  <a:tcPr marL="32886" marR="32886" marT="16442" marB="16442" anchor="ctr"/>
                </a:tc>
                <a:tc>
                  <a:txBody>
                    <a:bodyPr/>
                    <a:lstStyle/>
                    <a:p>
                      <a:pPr algn="ctr"/>
                      <a:r>
                        <a:rPr lang="en-US" sz="1000" b="1" dirty="0" smtClean="0">
                          <a:latin typeface="Calibri" pitchFamily="34" charset="0"/>
                          <a:cs typeface="Calibri" pitchFamily="34" charset="0"/>
                        </a:rPr>
                        <a:t>Mar</a:t>
                      </a:r>
                      <a:endParaRPr lang="en-US" sz="1000" b="1" dirty="0">
                        <a:solidFill>
                          <a:schemeClr val="tx1"/>
                        </a:solidFill>
                        <a:latin typeface="Calibri" pitchFamily="34" charset="0"/>
                        <a:cs typeface="Calibri" pitchFamily="34" charset="0"/>
                      </a:endParaRPr>
                    </a:p>
                  </a:txBody>
                  <a:tcPr marL="32886" marR="32886" marT="16442" marB="16442" anchor="ctr"/>
                </a:tc>
                <a:tc>
                  <a:txBody>
                    <a:bodyPr/>
                    <a:lstStyle/>
                    <a:p>
                      <a:pPr algn="ctr"/>
                      <a:r>
                        <a:rPr lang="en-US" sz="1000" b="1" dirty="0" smtClean="0">
                          <a:latin typeface="Calibri" pitchFamily="34" charset="0"/>
                          <a:cs typeface="Calibri" pitchFamily="34" charset="0"/>
                        </a:rPr>
                        <a:t>Apr</a:t>
                      </a:r>
                      <a:endParaRPr lang="en-US" sz="1000" b="1" dirty="0">
                        <a:solidFill>
                          <a:schemeClr val="tx1"/>
                        </a:solidFill>
                        <a:latin typeface="Calibri" pitchFamily="34" charset="0"/>
                        <a:cs typeface="Calibri" pitchFamily="34" charset="0"/>
                      </a:endParaRPr>
                    </a:p>
                  </a:txBody>
                  <a:tcPr marL="32886" marR="32886" marT="16442" marB="16442" anchor="ctr"/>
                </a:tc>
                <a:tc>
                  <a:txBody>
                    <a:bodyPr/>
                    <a:lstStyle/>
                    <a:p>
                      <a:pPr algn="ctr"/>
                      <a:r>
                        <a:rPr lang="en-US" sz="1000" b="1" dirty="0" smtClean="0">
                          <a:latin typeface="Calibri" pitchFamily="34" charset="0"/>
                          <a:cs typeface="Calibri" pitchFamily="34" charset="0"/>
                        </a:rPr>
                        <a:t>May</a:t>
                      </a:r>
                      <a:endParaRPr lang="en-US" sz="1000" b="1" dirty="0">
                        <a:solidFill>
                          <a:schemeClr val="tx1"/>
                        </a:solidFill>
                        <a:latin typeface="Calibri" pitchFamily="34" charset="0"/>
                        <a:cs typeface="Calibri" pitchFamily="34" charset="0"/>
                      </a:endParaRPr>
                    </a:p>
                  </a:txBody>
                  <a:tcPr marL="32886" marR="32886" marT="16442" marB="16442" anchor="ctr"/>
                </a:tc>
                <a:tc>
                  <a:txBody>
                    <a:bodyPr/>
                    <a:lstStyle/>
                    <a:p>
                      <a:pPr algn="ctr"/>
                      <a:r>
                        <a:rPr lang="en-US" sz="1000" b="1" dirty="0" smtClean="0">
                          <a:latin typeface="Calibri" pitchFamily="34" charset="0"/>
                          <a:cs typeface="Calibri" pitchFamily="34" charset="0"/>
                        </a:rPr>
                        <a:t>Jun</a:t>
                      </a:r>
                      <a:endParaRPr lang="en-US" sz="1000" b="1" dirty="0">
                        <a:solidFill>
                          <a:schemeClr val="tx1"/>
                        </a:solidFill>
                        <a:latin typeface="Calibri" pitchFamily="34" charset="0"/>
                        <a:cs typeface="Calibri" pitchFamily="34" charset="0"/>
                      </a:endParaRPr>
                    </a:p>
                  </a:txBody>
                  <a:tcPr marL="32886" marR="32886" marT="16442" marB="16442" anchor="ctr"/>
                </a:tc>
                <a:tc>
                  <a:txBody>
                    <a:bodyPr/>
                    <a:lstStyle/>
                    <a:p>
                      <a:pPr algn="ctr"/>
                      <a:r>
                        <a:rPr lang="en-US" sz="1000" b="1" dirty="0" smtClean="0">
                          <a:latin typeface="Calibri" pitchFamily="34" charset="0"/>
                          <a:cs typeface="Calibri" pitchFamily="34" charset="0"/>
                        </a:rPr>
                        <a:t>Jul</a:t>
                      </a:r>
                      <a:endParaRPr lang="en-US" sz="1000" b="1" dirty="0">
                        <a:solidFill>
                          <a:schemeClr val="tx1"/>
                        </a:solidFill>
                        <a:latin typeface="Calibri" pitchFamily="34" charset="0"/>
                        <a:cs typeface="Calibri" pitchFamily="34" charset="0"/>
                      </a:endParaRPr>
                    </a:p>
                  </a:txBody>
                  <a:tcPr marL="32886" marR="32886" marT="16442" marB="16442" anchor="ctr"/>
                </a:tc>
                <a:tc>
                  <a:txBody>
                    <a:bodyPr/>
                    <a:lstStyle/>
                    <a:p>
                      <a:pPr algn="ctr"/>
                      <a:r>
                        <a:rPr lang="en-US" sz="1000" b="1" dirty="0" smtClean="0">
                          <a:latin typeface="Calibri" pitchFamily="34" charset="0"/>
                          <a:cs typeface="Calibri" pitchFamily="34" charset="0"/>
                        </a:rPr>
                        <a:t>Aug</a:t>
                      </a:r>
                      <a:endParaRPr lang="en-US" sz="1000" b="1" dirty="0">
                        <a:solidFill>
                          <a:schemeClr val="tx1"/>
                        </a:solidFill>
                        <a:latin typeface="Calibri" pitchFamily="34" charset="0"/>
                        <a:cs typeface="Calibri" pitchFamily="34" charset="0"/>
                      </a:endParaRPr>
                    </a:p>
                  </a:txBody>
                  <a:tcPr marL="32886" marR="32886" marT="16442" marB="16442" anchor="ctr"/>
                </a:tc>
                <a:tc>
                  <a:txBody>
                    <a:bodyPr/>
                    <a:lstStyle/>
                    <a:p>
                      <a:pPr algn="ctr"/>
                      <a:r>
                        <a:rPr lang="en-US" sz="1000" b="1" dirty="0" smtClean="0">
                          <a:latin typeface="Calibri" pitchFamily="34" charset="0"/>
                          <a:cs typeface="Calibri" pitchFamily="34" charset="0"/>
                        </a:rPr>
                        <a:t>Sep</a:t>
                      </a:r>
                      <a:endParaRPr lang="en-US" sz="1000" b="1" dirty="0">
                        <a:solidFill>
                          <a:schemeClr val="tx1"/>
                        </a:solidFill>
                        <a:latin typeface="Calibri" pitchFamily="34" charset="0"/>
                        <a:cs typeface="Calibri" pitchFamily="34" charset="0"/>
                      </a:endParaRPr>
                    </a:p>
                  </a:txBody>
                  <a:tcPr marL="32886" marR="32886" marT="16442" marB="16442" anchor="ctr"/>
                </a:tc>
                <a:tc>
                  <a:txBody>
                    <a:bodyPr/>
                    <a:lstStyle/>
                    <a:p>
                      <a:pPr algn="ctr"/>
                      <a:r>
                        <a:rPr lang="en-US" sz="1000" b="1" dirty="0" smtClean="0">
                          <a:latin typeface="Calibri" pitchFamily="34" charset="0"/>
                          <a:cs typeface="Calibri" pitchFamily="34" charset="0"/>
                        </a:rPr>
                        <a:t>Oct</a:t>
                      </a:r>
                      <a:endParaRPr lang="en-US" sz="1000" b="1" dirty="0">
                        <a:solidFill>
                          <a:schemeClr val="tx1"/>
                        </a:solidFill>
                        <a:latin typeface="Calibri" pitchFamily="34" charset="0"/>
                        <a:cs typeface="Calibri" pitchFamily="34" charset="0"/>
                      </a:endParaRPr>
                    </a:p>
                  </a:txBody>
                  <a:tcPr marL="32886" marR="32886" marT="16442" marB="16442" anchor="ctr"/>
                </a:tc>
                <a:tc>
                  <a:txBody>
                    <a:bodyPr/>
                    <a:lstStyle/>
                    <a:p>
                      <a:pPr algn="ctr"/>
                      <a:r>
                        <a:rPr lang="en-US" sz="1000" b="1" dirty="0" smtClean="0">
                          <a:latin typeface="Calibri" pitchFamily="34" charset="0"/>
                          <a:cs typeface="Calibri" pitchFamily="34" charset="0"/>
                        </a:rPr>
                        <a:t>Nov</a:t>
                      </a:r>
                      <a:endParaRPr lang="en-US" sz="1000" b="1" dirty="0">
                        <a:solidFill>
                          <a:schemeClr val="tx1"/>
                        </a:solidFill>
                        <a:latin typeface="Calibri" pitchFamily="34" charset="0"/>
                        <a:cs typeface="Calibri" pitchFamily="34" charset="0"/>
                      </a:endParaRPr>
                    </a:p>
                  </a:txBody>
                  <a:tcPr marL="32886" marR="32886" marT="16442" marB="16442" anchor="ctr"/>
                </a:tc>
                <a:tc>
                  <a:txBody>
                    <a:bodyPr/>
                    <a:lstStyle/>
                    <a:p>
                      <a:pPr algn="ctr"/>
                      <a:r>
                        <a:rPr lang="en-US" sz="1000" b="1" dirty="0" smtClean="0">
                          <a:latin typeface="Calibri" pitchFamily="34" charset="0"/>
                          <a:cs typeface="Calibri" pitchFamily="34" charset="0"/>
                        </a:rPr>
                        <a:t>Des</a:t>
                      </a:r>
                      <a:endParaRPr lang="en-US" sz="1000" b="1" dirty="0">
                        <a:solidFill>
                          <a:schemeClr val="tx1"/>
                        </a:solidFill>
                        <a:latin typeface="Calibri" pitchFamily="34" charset="0"/>
                        <a:cs typeface="Calibri" pitchFamily="34" charset="0"/>
                      </a:endParaRPr>
                    </a:p>
                  </a:txBody>
                  <a:tcPr marL="32886" marR="32886" marT="16442" marB="16442" anchor="ctr"/>
                </a:tc>
                <a:tc>
                  <a:txBody>
                    <a:bodyPr/>
                    <a:lstStyle/>
                    <a:p>
                      <a:pPr algn="ctr"/>
                      <a:r>
                        <a:rPr lang="en-US" sz="1000" b="1" dirty="0" smtClean="0">
                          <a:latin typeface="Calibri" pitchFamily="34" charset="0"/>
                          <a:cs typeface="Calibri" pitchFamily="34" charset="0"/>
                        </a:rPr>
                        <a:t>Year</a:t>
                      </a:r>
                      <a:endParaRPr lang="en-US" sz="1000" b="1" dirty="0">
                        <a:solidFill>
                          <a:schemeClr val="tx1"/>
                        </a:solidFill>
                        <a:latin typeface="Calibri" pitchFamily="34" charset="0"/>
                        <a:cs typeface="Calibri" pitchFamily="34" charset="0"/>
                      </a:endParaRPr>
                    </a:p>
                  </a:txBody>
                  <a:tcPr marL="32886" marR="32886" marT="16442" marB="16442" anchor="ctr"/>
                </a:tc>
              </a:tr>
              <a:tr h="349113">
                <a:tc>
                  <a:txBody>
                    <a:bodyPr/>
                    <a:lstStyle/>
                    <a:p>
                      <a:pPr algn="ctr"/>
                      <a:r>
                        <a:rPr lang="en-US" sz="1000" b="1" dirty="0">
                          <a:latin typeface="Calibri" pitchFamily="34" charset="0"/>
                          <a:cs typeface="Calibri" pitchFamily="34" charset="0"/>
                        </a:rPr>
                        <a:t> </a:t>
                      </a:r>
                      <a:r>
                        <a:rPr lang="en-US" sz="1000" b="1" dirty="0" smtClean="0">
                          <a:latin typeface="Calibri" pitchFamily="34" charset="0"/>
                          <a:cs typeface="Calibri" pitchFamily="34" charset="0"/>
                        </a:rPr>
                        <a:t>Humidity %</a:t>
                      </a:r>
                      <a:endParaRPr lang="en-US" sz="1000" b="1" dirty="0">
                        <a:solidFill>
                          <a:schemeClr val="tx1"/>
                        </a:solidFill>
                        <a:latin typeface="Calibri" pitchFamily="34" charset="0"/>
                        <a:cs typeface="Calibri" pitchFamily="34" charset="0"/>
                      </a:endParaRPr>
                    </a:p>
                  </a:txBody>
                  <a:tcPr marL="82449" marR="82449" marT="41224" marB="41224" anchor="ctr"/>
                </a:tc>
                <a:tc>
                  <a:txBody>
                    <a:bodyPr/>
                    <a:lstStyle/>
                    <a:p>
                      <a:pPr algn="ctr"/>
                      <a:r>
                        <a:rPr lang="en-US" sz="1000" b="1" dirty="0">
                          <a:solidFill>
                            <a:srgbClr val="FF0000"/>
                          </a:solidFill>
                          <a:effectLst/>
                          <a:latin typeface="Calibri" pitchFamily="34" charset="0"/>
                          <a:cs typeface="Calibri" pitchFamily="34" charset="0"/>
                        </a:rPr>
                        <a:t>53</a:t>
                      </a:r>
                    </a:p>
                  </a:txBody>
                  <a:tcPr marL="82449" marR="82449" marT="41224" marB="41224" anchor="ctr"/>
                </a:tc>
                <a:tc>
                  <a:txBody>
                    <a:bodyPr/>
                    <a:lstStyle/>
                    <a:p>
                      <a:pPr algn="ctr"/>
                      <a:r>
                        <a:rPr lang="en-US" sz="1000" b="1" dirty="0">
                          <a:effectLst/>
                          <a:latin typeface="Calibri" pitchFamily="34" charset="0"/>
                          <a:cs typeface="Calibri" pitchFamily="34" charset="0"/>
                        </a:rPr>
                        <a:t>46</a:t>
                      </a:r>
                      <a:endParaRPr lang="en-US" sz="1000" b="1" dirty="0">
                        <a:solidFill>
                          <a:schemeClr val="tx1"/>
                        </a:solidFill>
                        <a:effectLst/>
                        <a:latin typeface="Calibri" pitchFamily="34" charset="0"/>
                        <a:cs typeface="Calibri" pitchFamily="34" charset="0"/>
                      </a:endParaRPr>
                    </a:p>
                  </a:txBody>
                  <a:tcPr marL="82449" marR="82449" marT="41224" marB="41224" anchor="ctr"/>
                </a:tc>
                <a:tc>
                  <a:txBody>
                    <a:bodyPr/>
                    <a:lstStyle/>
                    <a:p>
                      <a:pPr algn="ctr"/>
                      <a:r>
                        <a:rPr lang="en-US" sz="1000" b="1" dirty="0">
                          <a:effectLst/>
                          <a:latin typeface="Calibri" pitchFamily="34" charset="0"/>
                          <a:cs typeface="Calibri" pitchFamily="34" charset="0"/>
                        </a:rPr>
                        <a:t>37</a:t>
                      </a:r>
                      <a:endParaRPr lang="en-US" sz="1000" b="1" dirty="0">
                        <a:solidFill>
                          <a:schemeClr val="tx1"/>
                        </a:solidFill>
                        <a:effectLst/>
                        <a:latin typeface="Calibri" pitchFamily="34" charset="0"/>
                        <a:cs typeface="Calibri" pitchFamily="34" charset="0"/>
                      </a:endParaRPr>
                    </a:p>
                  </a:txBody>
                  <a:tcPr marL="82449" marR="82449" marT="41224" marB="41224" anchor="ctr"/>
                </a:tc>
                <a:tc>
                  <a:txBody>
                    <a:bodyPr/>
                    <a:lstStyle/>
                    <a:p>
                      <a:pPr algn="ctr"/>
                      <a:r>
                        <a:rPr lang="en-US" sz="1000" b="1" dirty="0">
                          <a:effectLst/>
                          <a:latin typeface="Calibri" pitchFamily="34" charset="0"/>
                          <a:cs typeface="Calibri" pitchFamily="34" charset="0"/>
                        </a:rPr>
                        <a:t>33</a:t>
                      </a:r>
                      <a:endParaRPr lang="en-US" sz="1000" b="1" dirty="0">
                        <a:solidFill>
                          <a:schemeClr val="tx1"/>
                        </a:solidFill>
                        <a:effectLst/>
                        <a:latin typeface="Calibri" pitchFamily="34" charset="0"/>
                        <a:cs typeface="Calibri" pitchFamily="34" charset="0"/>
                      </a:endParaRPr>
                    </a:p>
                  </a:txBody>
                  <a:tcPr marL="82449" marR="82449" marT="41224" marB="41224" anchor="ctr"/>
                </a:tc>
                <a:tc>
                  <a:txBody>
                    <a:bodyPr/>
                    <a:lstStyle/>
                    <a:p>
                      <a:pPr algn="ctr"/>
                      <a:r>
                        <a:rPr lang="en-US" sz="1000" b="1" dirty="0">
                          <a:effectLst/>
                          <a:latin typeface="Calibri" pitchFamily="34" charset="0"/>
                          <a:cs typeface="Calibri" pitchFamily="34" charset="0"/>
                        </a:rPr>
                        <a:t>25</a:t>
                      </a:r>
                      <a:endParaRPr lang="en-US" sz="1000" b="1" dirty="0">
                        <a:solidFill>
                          <a:schemeClr val="tx1"/>
                        </a:solidFill>
                        <a:effectLst/>
                        <a:latin typeface="Calibri" pitchFamily="34" charset="0"/>
                        <a:cs typeface="Calibri" pitchFamily="34" charset="0"/>
                      </a:endParaRPr>
                    </a:p>
                  </a:txBody>
                  <a:tcPr marL="82449" marR="82449" marT="41224" marB="41224" anchor="ctr"/>
                </a:tc>
                <a:tc>
                  <a:txBody>
                    <a:bodyPr/>
                    <a:lstStyle/>
                    <a:p>
                      <a:pPr algn="ctr"/>
                      <a:r>
                        <a:rPr lang="en-US" sz="1000" b="1" dirty="0">
                          <a:effectLst/>
                          <a:latin typeface="Calibri" pitchFamily="34" charset="0"/>
                          <a:cs typeface="Calibri" pitchFamily="34" charset="0"/>
                        </a:rPr>
                        <a:t>18</a:t>
                      </a:r>
                      <a:endParaRPr lang="en-US" sz="1000" b="1" dirty="0">
                        <a:solidFill>
                          <a:schemeClr val="tx1"/>
                        </a:solidFill>
                        <a:effectLst/>
                        <a:latin typeface="Calibri" pitchFamily="34" charset="0"/>
                        <a:cs typeface="Calibri" pitchFamily="34" charset="0"/>
                      </a:endParaRPr>
                    </a:p>
                  </a:txBody>
                  <a:tcPr marL="82449" marR="82449" marT="41224" marB="41224" anchor="ctr"/>
                </a:tc>
                <a:tc>
                  <a:txBody>
                    <a:bodyPr/>
                    <a:lstStyle/>
                    <a:p>
                      <a:pPr algn="ctr"/>
                      <a:r>
                        <a:rPr lang="en-US" sz="1000" b="1" dirty="0">
                          <a:solidFill>
                            <a:srgbClr val="0070C0"/>
                          </a:solidFill>
                          <a:effectLst/>
                          <a:latin typeface="Calibri" pitchFamily="34" charset="0"/>
                          <a:cs typeface="Calibri" pitchFamily="34" charset="0"/>
                        </a:rPr>
                        <a:t>17</a:t>
                      </a:r>
                    </a:p>
                  </a:txBody>
                  <a:tcPr marL="82449" marR="82449" marT="41224" marB="41224" anchor="ctr"/>
                </a:tc>
                <a:tc>
                  <a:txBody>
                    <a:bodyPr/>
                    <a:lstStyle/>
                    <a:p>
                      <a:pPr algn="ctr"/>
                      <a:r>
                        <a:rPr lang="en-US" sz="1000" b="1" dirty="0">
                          <a:effectLst/>
                          <a:latin typeface="Calibri" pitchFamily="34" charset="0"/>
                          <a:cs typeface="Calibri" pitchFamily="34" charset="0"/>
                        </a:rPr>
                        <a:t>18</a:t>
                      </a:r>
                      <a:endParaRPr lang="en-US" sz="1000" b="1" dirty="0">
                        <a:solidFill>
                          <a:schemeClr val="tx1"/>
                        </a:solidFill>
                        <a:effectLst/>
                        <a:latin typeface="Calibri" pitchFamily="34" charset="0"/>
                        <a:cs typeface="Calibri" pitchFamily="34" charset="0"/>
                      </a:endParaRPr>
                    </a:p>
                  </a:txBody>
                  <a:tcPr marL="82449" marR="82449" marT="41224" marB="41224" anchor="ctr"/>
                </a:tc>
                <a:tc>
                  <a:txBody>
                    <a:bodyPr/>
                    <a:lstStyle/>
                    <a:p>
                      <a:pPr algn="ctr"/>
                      <a:r>
                        <a:rPr lang="en-US" sz="1000" b="1" dirty="0">
                          <a:effectLst/>
                          <a:latin typeface="Calibri" pitchFamily="34" charset="0"/>
                          <a:cs typeface="Calibri" pitchFamily="34" charset="0"/>
                        </a:rPr>
                        <a:t>19</a:t>
                      </a:r>
                      <a:endParaRPr lang="en-US" sz="1000" b="1" dirty="0">
                        <a:solidFill>
                          <a:schemeClr val="tx1"/>
                        </a:solidFill>
                        <a:effectLst/>
                        <a:latin typeface="Calibri" pitchFamily="34" charset="0"/>
                        <a:cs typeface="Calibri" pitchFamily="34" charset="0"/>
                      </a:endParaRPr>
                    </a:p>
                  </a:txBody>
                  <a:tcPr marL="82449" marR="82449" marT="41224" marB="41224" anchor="ctr"/>
                </a:tc>
                <a:tc>
                  <a:txBody>
                    <a:bodyPr/>
                    <a:lstStyle/>
                    <a:p>
                      <a:pPr algn="ctr"/>
                      <a:r>
                        <a:rPr lang="en-US" sz="1000" b="1" dirty="0">
                          <a:effectLst/>
                          <a:latin typeface="Calibri" pitchFamily="34" charset="0"/>
                          <a:cs typeface="Calibri" pitchFamily="34" charset="0"/>
                        </a:rPr>
                        <a:t>27</a:t>
                      </a:r>
                      <a:endParaRPr lang="en-US" sz="1000" b="1" dirty="0">
                        <a:solidFill>
                          <a:schemeClr val="tx1"/>
                        </a:solidFill>
                        <a:effectLst/>
                        <a:latin typeface="Calibri" pitchFamily="34" charset="0"/>
                        <a:cs typeface="Calibri" pitchFamily="34" charset="0"/>
                      </a:endParaRPr>
                    </a:p>
                  </a:txBody>
                  <a:tcPr marL="82449" marR="82449" marT="41224" marB="41224" anchor="ctr"/>
                </a:tc>
                <a:tc>
                  <a:txBody>
                    <a:bodyPr/>
                    <a:lstStyle/>
                    <a:p>
                      <a:pPr algn="ctr"/>
                      <a:r>
                        <a:rPr lang="en-US" sz="1000" b="1" dirty="0">
                          <a:effectLst/>
                          <a:latin typeface="Calibri" pitchFamily="34" charset="0"/>
                          <a:cs typeface="Calibri" pitchFamily="34" charset="0"/>
                        </a:rPr>
                        <a:t>38</a:t>
                      </a:r>
                      <a:endParaRPr lang="en-US" sz="1000" b="1" dirty="0">
                        <a:solidFill>
                          <a:schemeClr val="tx1"/>
                        </a:solidFill>
                        <a:effectLst/>
                        <a:latin typeface="Calibri" pitchFamily="34" charset="0"/>
                        <a:cs typeface="Calibri" pitchFamily="34" charset="0"/>
                      </a:endParaRPr>
                    </a:p>
                  </a:txBody>
                  <a:tcPr marL="82449" marR="82449" marT="41224" marB="41224" anchor="ctr"/>
                </a:tc>
                <a:tc>
                  <a:txBody>
                    <a:bodyPr/>
                    <a:lstStyle/>
                    <a:p>
                      <a:pPr algn="ctr"/>
                      <a:r>
                        <a:rPr lang="en-US" sz="1000" b="1" dirty="0">
                          <a:effectLst/>
                          <a:latin typeface="Calibri" pitchFamily="34" charset="0"/>
                          <a:cs typeface="Calibri" pitchFamily="34" charset="0"/>
                        </a:rPr>
                        <a:t>47</a:t>
                      </a:r>
                      <a:endParaRPr lang="en-US" sz="1000" b="1" dirty="0">
                        <a:solidFill>
                          <a:schemeClr val="tx1"/>
                        </a:solidFill>
                        <a:effectLst/>
                        <a:latin typeface="Calibri" pitchFamily="34" charset="0"/>
                        <a:cs typeface="Calibri" pitchFamily="34" charset="0"/>
                      </a:endParaRPr>
                    </a:p>
                  </a:txBody>
                  <a:tcPr marL="82449" marR="82449" marT="41224" marB="41224" anchor="ctr"/>
                </a:tc>
                <a:tc>
                  <a:txBody>
                    <a:bodyPr/>
                    <a:lstStyle/>
                    <a:p>
                      <a:pPr algn="ctr"/>
                      <a:r>
                        <a:rPr lang="en-US" sz="1000" b="1" dirty="0">
                          <a:effectLst/>
                          <a:latin typeface="Calibri" pitchFamily="34" charset="0"/>
                          <a:cs typeface="Calibri" pitchFamily="34" charset="0"/>
                        </a:rPr>
                        <a:t>31.5</a:t>
                      </a:r>
                      <a:endParaRPr lang="en-US" sz="1000" b="1" dirty="0">
                        <a:solidFill>
                          <a:schemeClr val="tx1"/>
                        </a:solidFill>
                        <a:effectLst/>
                        <a:latin typeface="Calibri" pitchFamily="34" charset="0"/>
                        <a:cs typeface="Calibri" pitchFamily="34" charset="0"/>
                      </a:endParaRPr>
                    </a:p>
                  </a:txBody>
                  <a:tcPr marL="82449" marR="82449" marT="41224" marB="41224" anchor="ctr"/>
                </a:tc>
              </a:tr>
            </a:tbl>
          </a:graphicData>
        </a:graphic>
      </p:graphicFrame>
      <p:pic>
        <p:nvPicPr>
          <p:cNvPr id="14" name="Picture 2" descr="E:\Project\Arshad\Tarh 1\Parisa\Diagram\average-relative-humidity-iran-yaz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3962400"/>
            <a:ext cx="6465832" cy="213685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971800" y="3428999"/>
            <a:ext cx="3810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334000" y="3428999"/>
            <a:ext cx="3810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800600" y="5184856"/>
            <a:ext cx="381000" cy="38100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209800" y="4651456"/>
            <a:ext cx="381000" cy="381000"/>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194209" y="2082225"/>
            <a:ext cx="1959191" cy="584775"/>
          </a:xfrm>
          <a:prstGeom prst="rect">
            <a:avLst/>
          </a:prstGeom>
        </p:spPr>
        <p:txBody>
          <a:bodyPr wrap="none">
            <a:spAutoFit/>
          </a:bodyPr>
          <a:lstStyle/>
          <a:p>
            <a:r>
              <a:rPr lang="fa-IR" sz="3200" b="1" dirty="0">
                <a:solidFill>
                  <a:srgbClr val="996600"/>
                </a:solidFill>
                <a:latin typeface="Adobe Arabic" pitchFamily="18" charset="-78"/>
                <a:cs typeface="Adobe Arabic" pitchFamily="18" charset="-78"/>
              </a:rPr>
              <a:t>میانگین </a:t>
            </a:r>
            <a:r>
              <a:rPr lang="fa-IR" sz="3200" b="1" dirty="0" smtClean="0">
                <a:solidFill>
                  <a:srgbClr val="996600"/>
                </a:solidFill>
                <a:latin typeface="Adobe Arabic" pitchFamily="18" charset="-78"/>
                <a:cs typeface="Adobe Arabic" pitchFamily="18" charset="-78"/>
              </a:rPr>
              <a:t>رطوبت:</a:t>
            </a:r>
            <a:endParaRPr lang="en-US" sz="3200" dirty="0">
              <a:solidFill>
                <a:srgbClr val="996600"/>
              </a:solidFill>
            </a:endParaRPr>
          </a:p>
        </p:txBody>
      </p:sp>
      <p:sp>
        <p:nvSpPr>
          <p:cNvPr id="10" name="Rectangle 9"/>
          <p:cNvSpPr/>
          <p:nvPr/>
        </p:nvSpPr>
        <p:spPr>
          <a:xfrm>
            <a:off x="1752600" y="2096869"/>
            <a:ext cx="4572000" cy="646331"/>
          </a:xfrm>
          <a:prstGeom prst="rect">
            <a:avLst/>
          </a:prstGeom>
        </p:spPr>
        <p:txBody>
          <a:bodyPr>
            <a:spAutoFit/>
          </a:bodyPr>
          <a:lstStyle/>
          <a:p>
            <a:pPr rtl="1"/>
            <a:r>
              <a:rPr lang="en-US" dirty="0">
                <a:solidFill>
                  <a:srgbClr val="00823B"/>
                </a:solidFill>
                <a:latin typeface="Calibri" pitchFamily="34" charset="0"/>
                <a:cs typeface="Calibri" pitchFamily="34" charset="0"/>
              </a:rPr>
              <a:t>Average Max Sunshine Hours:  </a:t>
            </a:r>
            <a:r>
              <a:rPr lang="en-US" dirty="0">
                <a:latin typeface="Calibri" pitchFamily="34" charset="0"/>
                <a:cs typeface="Calibri" pitchFamily="34" charset="0"/>
              </a:rPr>
              <a:t>Jan  = % 53</a:t>
            </a:r>
          </a:p>
          <a:p>
            <a:pPr rtl="1"/>
            <a:r>
              <a:rPr lang="en-US" dirty="0">
                <a:solidFill>
                  <a:srgbClr val="81FFBA"/>
                </a:solidFill>
                <a:latin typeface="Calibri" pitchFamily="34" charset="0"/>
                <a:cs typeface="Calibri" pitchFamily="34" charset="0"/>
              </a:rPr>
              <a:t>Average Min Sunshine Hours:   </a:t>
            </a:r>
            <a:r>
              <a:rPr lang="en-US" dirty="0">
                <a:latin typeface="Calibri" pitchFamily="34" charset="0"/>
                <a:cs typeface="Calibri" pitchFamily="34" charset="0"/>
              </a:rPr>
              <a:t>Jul   = % 17</a:t>
            </a:r>
          </a:p>
        </p:txBody>
      </p:sp>
      <p:sp>
        <p:nvSpPr>
          <p:cNvPr id="15" name="Title 1"/>
          <p:cNvSpPr>
            <a:spLocks noGrp="1"/>
          </p:cNvSpPr>
          <p:nvPr>
            <p:ph type="title"/>
          </p:nvPr>
        </p:nvSpPr>
        <p:spPr>
          <a:xfrm>
            <a:off x="1524000" y="228600"/>
            <a:ext cx="6781800" cy="838200"/>
          </a:xfrm>
        </p:spPr>
        <p:txBody>
          <a:bodyPr>
            <a:normAutofit/>
          </a:bodyPr>
          <a:lstStyle/>
          <a:p>
            <a:pPr marL="0" indent="0" algn="just" rtl="1"/>
            <a:r>
              <a:rPr lang="fa-IR" sz="2800" b="1" dirty="0" smtClean="0">
                <a:solidFill>
                  <a:srgbClr val="C00000"/>
                </a:solidFill>
                <a:latin typeface="Adobe Arabic" pitchFamily="18" charset="-78"/>
                <a:cs typeface="B Zar" pitchFamily="2" charset="-78"/>
              </a:rPr>
              <a:t>2-4-4-</a:t>
            </a:r>
            <a:r>
              <a:rPr lang="fa-IR" sz="4000" b="1" dirty="0" smtClean="0">
                <a:solidFill>
                  <a:srgbClr val="C00000"/>
                </a:solidFill>
                <a:latin typeface="Adobe Arabic" pitchFamily="18" charset="-78"/>
                <a:cs typeface="B Zar" pitchFamily="2" charset="-78"/>
              </a:rPr>
              <a:t> </a:t>
            </a:r>
            <a:r>
              <a:rPr lang="fa-IR" sz="4000" b="1" dirty="0" smtClean="0">
                <a:solidFill>
                  <a:srgbClr val="C00000"/>
                </a:solidFill>
                <a:latin typeface="Adobe Arabic" pitchFamily="18" charset="-78"/>
                <a:cs typeface="Adobe Arabic" pitchFamily="18" charset="-78"/>
              </a:rPr>
              <a:t>رطوبت:</a:t>
            </a:r>
            <a:endParaRPr lang="fa-IR" sz="4000" b="1" dirty="0">
              <a:solidFill>
                <a:srgbClr val="C00000"/>
              </a:solidFill>
              <a:latin typeface="Adobe Arabic" pitchFamily="18" charset="-78"/>
              <a:cs typeface="Adobe Arabic" pitchFamily="18" charset="-78"/>
            </a:endParaRPr>
          </a:p>
        </p:txBody>
      </p:sp>
      <p:sp>
        <p:nvSpPr>
          <p:cNvPr id="17" name="Rectangle 16"/>
          <p:cNvSpPr/>
          <p:nvPr/>
        </p:nvSpPr>
        <p:spPr>
          <a:xfrm>
            <a:off x="1676400" y="1059359"/>
            <a:ext cx="6553200" cy="769441"/>
          </a:xfrm>
          <a:prstGeom prst="rect">
            <a:avLst/>
          </a:prstGeom>
        </p:spPr>
        <p:txBody>
          <a:bodyPr wrap="square">
            <a:spAutoFit/>
          </a:bodyPr>
          <a:lstStyle/>
          <a:p>
            <a:pPr algn="just" rtl="1"/>
            <a:r>
              <a:rPr lang="fa-IR" sz="2200" b="1" dirty="0">
                <a:latin typeface="Adobe Arabic" pitchFamily="18" charset="-78"/>
                <a:cs typeface="Adobe Arabic" pitchFamily="18" charset="-78"/>
              </a:rPr>
              <a:t>رطوبت نسبی </a:t>
            </a:r>
            <a:r>
              <a:rPr lang="fa-IR" sz="2200" b="1" dirty="0" smtClean="0">
                <a:latin typeface="Adobe Arabic" pitchFamily="18" charset="-78"/>
                <a:cs typeface="Adobe Arabic" pitchFamily="18" charset="-78"/>
              </a:rPr>
              <a:t>اندک، گرمای </a:t>
            </a:r>
            <a:r>
              <a:rPr lang="fa-IR" sz="2200" b="1" dirty="0">
                <a:latin typeface="Adobe Arabic" pitchFamily="18" charset="-78"/>
                <a:cs typeface="Adobe Arabic" pitchFamily="18" charset="-78"/>
              </a:rPr>
              <a:t>زیاد و تبخیر شدید (بیشترین تبخیر 4200 میلی‌متر در سال ثبت شده است</a:t>
            </a:r>
            <a:r>
              <a:rPr lang="fa-IR" sz="2200" b="1" dirty="0" smtClean="0">
                <a:latin typeface="Adobe Arabic" pitchFamily="18" charset="-78"/>
                <a:cs typeface="Adobe Arabic" pitchFamily="18" charset="-78"/>
              </a:rPr>
              <a:t>) از ویژگی های مهم اقلیم یزد می باشد.</a:t>
            </a:r>
            <a:endParaRPr lang="en-US" sz="2200" b="1" dirty="0">
              <a:latin typeface="Adobe Arabic" pitchFamily="18" charset="-78"/>
              <a:cs typeface="Adobe Arabic" pitchFamily="18" charset="-78"/>
            </a:endParaRPr>
          </a:p>
        </p:txBody>
      </p:sp>
      <p:sp>
        <p:nvSpPr>
          <p:cNvPr id="20" name="TextBox 19"/>
          <p:cNvSpPr txBox="1"/>
          <p:nvPr/>
        </p:nvSpPr>
        <p:spPr>
          <a:xfrm>
            <a:off x="1447800" y="6172200"/>
            <a:ext cx="3057184" cy="954107"/>
          </a:xfrm>
          <a:prstGeom prst="rect">
            <a:avLst/>
          </a:prstGeom>
          <a:noFill/>
        </p:spPr>
        <p:txBody>
          <a:bodyPr wrap="none" rtlCol="0">
            <a:spAutoFit/>
          </a:bodyPr>
          <a:lstStyle/>
          <a:p>
            <a:r>
              <a:rPr lang="en-US" sz="1400" dirty="0" smtClean="0">
                <a:latin typeface="Calibri" pitchFamily="34" charset="0"/>
                <a:cs typeface="Calibri" pitchFamily="34" charset="0"/>
              </a:rPr>
              <a:t>http://www.weather-and-climate.com</a:t>
            </a:r>
          </a:p>
          <a:p>
            <a:r>
              <a:rPr lang="en-US" sz="1400" dirty="0" smtClean="0">
                <a:latin typeface="Calibri" pitchFamily="34" charset="0"/>
                <a:cs typeface="Calibri" pitchFamily="34" charset="0"/>
              </a:rPr>
              <a:t>http://www.weather.ir</a:t>
            </a:r>
          </a:p>
          <a:p>
            <a:r>
              <a:rPr lang="en-US" sz="1400" dirty="0">
                <a:latin typeface="Calibri" pitchFamily="34" charset="0"/>
                <a:cs typeface="Calibri" pitchFamily="34" charset="0"/>
              </a:rPr>
              <a:t>http://www.irimo.ir</a:t>
            </a:r>
            <a:endParaRPr lang="en-US" sz="1400" dirty="0" smtClean="0">
              <a:latin typeface="Calibri" pitchFamily="34" charset="0"/>
              <a:cs typeface="Calibri" pitchFamily="34" charset="0"/>
            </a:endParaRPr>
          </a:p>
          <a:p>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112225155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85800"/>
            <a:ext cx="6781800" cy="838200"/>
          </a:xfrm>
        </p:spPr>
        <p:txBody>
          <a:bodyPr>
            <a:normAutofit/>
          </a:bodyPr>
          <a:lstStyle/>
          <a:p>
            <a:pPr marL="0" indent="0" algn="just" rtl="1"/>
            <a:r>
              <a:rPr lang="fa-IR" sz="3200" b="1" dirty="0" smtClean="0">
                <a:solidFill>
                  <a:srgbClr val="C00000"/>
                </a:solidFill>
                <a:latin typeface="Adobe Arabic" pitchFamily="18" charset="-78"/>
                <a:cs typeface="B Zar" pitchFamily="2" charset="-78"/>
              </a:rPr>
              <a:t>2-4-5-</a:t>
            </a:r>
            <a:r>
              <a:rPr lang="fa-IR" sz="4400" b="1" dirty="0" smtClean="0">
                <a:solidFill>
                  <a:srgbClr val="C00000"/>
                </a:solidFill>
                <a:latin typeface="Adobe Arabic" pitchFamily="18" charset="-78"/>
                <a:cs typeface="B Zar" pitchFamily="2" charset="-78"/>
              </a:rPr>
              <a:t> </a:t>
            </a:r>
            <a:r>
              <a:rPr lang="fa-IR" sz="4400" b="1" dirty="0" smtClean="0">
                <a:solidFill>
                  <a:srgbClr val="C00000"/>
                </a:solidFill>
                <a:latin typeface="Adobe Arabic" pitchFamily="18" charset="-78"/>
                <a:cs typeface="Adobe Arabic" pitchFamily="18" charset="-78"/>
              </a:rPr>
              <a:t>باد:</a:t>
            </a:r>
            <a:endParaRPr lang="fa-IR" sz="4400" b="1" dirty="0">
              <a:solidFill>
                <a:srgbClr val="C00000"/>
              </a:solidFill>
              <a:latin typeface="Adobe Arabic" pitchFamily="18" charset="-78"/>
              <a:cs typeface="Adobe Arabic" pitchFamily="18" charset="-78"/>
            </a:endParaRPr>
          </a:p>
        </p:txBody>
      </p:sp>
      <p:cxnSp>
        <p:nvCxnSpPr>
          <p:cNvPr id="5" name="Straight Connector 4"/>
          <p:cNvCxnSpPr/>
          <p:nvPr/>
        </p:nvCxnSpPr>
        <p:spPr>
          <a:xfrm>
            <a:off x="15240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4081094220"/>
              </p:ext>
            </p:extLst>
          </p:nvPr>
        </p:nvGraphicFramePr>
        <p:xfrm>
          <a:off x="-1633"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descr="C:\Users\and\Desktop\Weath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681" y="3758483"/>
            <a:ext cx="1096719" cy="107045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1" name="Picture 3" descr="C:\Users\and\Desktop\climate-varition-factors.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681" y="5053883"/>
            <a:ext cx="1096719" cy="584917"/>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4579" name="Picture 3" descr="C:\Users\and\Desktop\369px-Pente_thermique.svg.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609600"/>
            <a:ext cx="2014436" cy="1337314"/>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3962400"/>
            <a:ext cx="2014436"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52600" y="5784263"/>
            <a:ext cx="2133600" cy="269304"/>
          </a:xfrm>
          <a:prstGeom prst="rect">
            <a:avLst/>
          </a:prstGeom>
        </p:spPr>
        <p:txBody>
          <a:bodyPr wrap="square">
            <a:spAutoFit/>
          </a:bodyPr>
          <a:lstStyle/>
          <a:p>
            <a:r>
              <a:rPr lang="fa-IR" sz="1150" b="1" dirty="0">
                <a:latin typeface="Adobe Arabic" pitchFamily="18" charset="-78"/>
                <a:cs typeface="Adobe Arabic" pitchFamily="18" charset="-78"/>
              </a:rPr>
              <a:t>گلباد سرعت ايستگاه يزد در </a:t>
            </a:r>
            <a:r>
              <a:rPr lang="fa-IR" sz="1150" b="1" dirty="0" smtClean="0">
                <a:latin typeface="Adobe Arabic" pitchFamily="18" charset="-78"/>
                <a:cs typeface="Adobe Arabic" pitchFamily="18" charset="-78"/>
              </a:rPr>
              <a:t>روزهای انتخابی</a:t>
            </a:r>
            <a:endParaRPr lang="en-US" sz="1150" b="1" dirty="0">
              <a:latin typeface="Adobe Arabic" pitchFamily="18" charset="-78"/>
              <a:cs typeface="Adobe Arabic" pitchFamily="18" charset="-78"/>
            </a:endParaRPr>
          </a:p>
        </p:txBody>
      </p:sp>
      <p:pic>
        <p:nvPicPr>
          <p:cNvPr id="13" name="Picture 3" descr="C:\Users\and\Desktop\Untitled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6400" y="2895094"/>
            <a:ext cx="6629400" cy="61010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600200" y="3533001"/>
            <a:ext cx="2090636" cy="276999"/>
          </a:xfrm>
          <a:prstGeom prst="rect">
            <a:avLst/>
          </a:prstGeom>
        </p:spPr>
        <p:txBody>
          <a:bodyPr wrap="none">
            <a:spAutoFit/>
          </a:bodyPr>
          <a:lstStyle/>
          <a:p>
            <a:pPr algn="r" rtl="1"/>
            <a:r>
              <a:rPr lang="fa-IR" sz="1200" b="1" dirty="0">
                <a:latin typeface="Adobe Arabic" pitchFamily="18" charset="-78"/>
                <a:cs typeface="Adobe Arabic" pitchFamily="18" charset="-78"/>
              </a:rPr>
              <a:t>تعداد </a:t>
            </a:r>
            <a:r>
              <a:rPr lang="fa-IR" sz="1200" b="1" dirty="0" smtClean="0">
                <a:latin typeface="Adobe Arabic" pitchFamily="18" charset="-78"/>
                <a:cs typeface="Adobe Arabic" pitchFamily="18" charset="-78"/>
              </a:rPr>
              <a:t>روزهای طوفانی </a:t>
            </a:r>
            <a:r>
              <a:rPr lang="fa-IR" sz="1200" b="1" dirty="0">
                <a:latin typeface="Adobe Arabic" pitchFamily="18" charset="-78"/>
                <a:cs typeface="Adobe Arabic" pitchFamily="18" charset="-78"/>
              </a:rPr>
              <a:t>(گرد و خاك) در شهر يزد</a:t>
            </a:r>
            <a:endParaRPr lang="en-US" sz="1200" b="1" dirty="0">
              <a:latin typeface="Adobe Arabic" pitchFamily="18" charset="-78"/>
              <a:cs typeface="Adobe Arabic" pitchFamily="18" charset="-78"/>
            </a:endParaRPr>
          </a:p>
        </p:txBody>
      </p:sp>
      <p:sp>
        <p:nvSpPr>
          <p:cNvPr id="4" name="Rectangle 3"/>
          <p:cNvSpPr/>
          <p:nvPr/>
        </p:nvSpPr>
        <p:spPr>
          <a:xfrm>
            <a:off x="5638800" y="1560061"/>
            <a:ext cx="2637260" cy="400110"/>
          </a:xfrm>
          <a:prstGeom prst="rect">
            <a:avLst/>
          </a:prstGeom>
        </p:spPr>
        <p:txBody>
          <a:bodyPr wrap="none">
            <a:spAutoFit/>
          </a:bodyPr>
          <a:lstStyle/>
          <a:p>
            <a:pPr algn="r" rtl="1"/>
            <a:r>
              <a:rPr lang="fa-IR" sz="2000" b="1" dirty="0">
                <a:latin typeface="Adobe Arabic" pitchFamily="18" charset="-78"/>
                <a:cs typeface="Adobe Arabic" pitchFamily="18" charset="-78"/>
              </a:rPr>
              <a:t>جهت </a:t>
            </a:r>
            <a:r>
              <a:rPr lang="fa-IR" sz="2000" b="1" dirty="0" smtClean="0">
                <a:latin typeface="Adobe Arabic" pitchFamily="18" charset="-78"/>
                <a:cs typeface="Adobe Arabic" pitchFamily="18" charset="-78"/>
              </a:rPr>
              <a:t>باد: شمال </a:t>
            </a:r>
            <a:r>
              <a:rPr lang="fa-IR" sz="2000" b="1" dirty="0">
                <a:latin typeface="Adobe Arabic" pitchFamily="18" charset="-78"/>
                <a:cs typeface="Adobe Arabic" pitchFamily="18" charset="-78"/>
              </a:rPr>
              <a:t>غربی- جنوب </a:t>
            </a:r>
            <a:r>
              <a:rPr lang="fa-IR" sz="2000" b="1" dirty="0" smtClean="0">
                <a:latin typeface="Adobe Arabic" pitchFamily="18" charset="-78"/>
                <a:cs typeface="Adobe Arabic" pitchFamily="18" charset="-78"/>
              </a:rPr>
              <a:t>شرقی</a:t>
            </a:r>
            <a:endParaRPr lang="en-US" sz="2000" dirty="0"/>
          </a:p>
        </p:txBody>
      </p:sp>
      <p:sp>
        <p:nvSpPr>
          <p:cNvPr id="6" name="Rectangle 5"/>
          <p:cNvSpPr/>
          <p:nvPr/>
        </p:nvSpPr>
        <p:spPr>
          <a:xfrm>
            <a:off x="1752600" y="1981200"/>
            <a:ext cx="6553200" cy="400110"/>
          </a:xfrm>
          <a:prstGeom prst="rect">
            <a:avLst/>
          </a:prstGeom>
        </p:spPr>
        <p:txBody>
          <a:bodyPr wrap="square">
            <a:spAutoFit/>
          </a:bodyPr>
          <a:lstStyle/>
          <a:p>
            <a:pPr algn="r" rtl="1"/>
            <a:r>
              <a:rPr lang="fa-IR" sz="2000" b="1" dirty="0">
                <a:solidFill>
                  <a:srgbClr val="C00000"/>
                </a:solidFill>
                <a:latin typeface="Adobe Arabic" pitchFamily="18" charset="-78"/>
                <a:cs typeface="Adobe Arabic" pitchFamily="18" charset="-78"/>
              </a:rPr>
              <a:t>باد </a:t>
            </a:r>
            <a:r>
              <a:rPr lang="fa-IR" sz="2000" b="1" dirty="0" smtClean="0">
                <a:solidFill>
                  <a:srgbClr val="C00000"/>
                </a:solidFill>
                <a:latin typeface="Adobe Arabic" pitchFamily="18" charset="-78"/>
                <a:cs typeface="Adobe Arabic" pitchFamily="18" charset="-78"/>
              </a:rPr>
              <a:t>غالب: </a:t>
            </a:r>
            <a:r>
              <a:rPr lang="fa-IR" sz="2000" b="1" dirty="0" smtClean="0">
                <a:latin typeface="Adobe Arabic" pitchFamily="18" charset="-78"/>
                <a:cs typeface="Adobe Arabic" pitchFamily="18" charset="-78"/>
              </a:rPr>
              <a:t>باد غرب و جنوب </a:t>
            </a:r>
            <a:r>
              <a:rPr lang="fa-IR" sz="2000" b="1" dirty="0">
                <a:latin typeface="Adobe Arabic" pitchFamily="18" charset="-78"/>
                <a:cs typeface="Adobe Arabic" pitchFamily="18" charset="-78"/>
              </a:rPr>
              <a:t>شرق</a:t>
            </a:r>
            <a:r>
              <a:rPr lang="fa-IR" sz="2000" b="1" dirty="0" smtClean="0">
                <a:latin typeface="Adobe Arabic" pitchFamily="18" charset="-78"/>
                <a:cs typeface="Adobe Arabic" pitchFamily="18" charset="-78"/>
              </a:rPr>
              <a:t> (خصوص </a:t>
            </a:r>
            <a:r>
              <a:rPr lang="fa-IR" sz="2000" b="1" dirty="0">
                <a:latin typeface="Adobe Arabic" pitchFamily="18" charset="-78"/>
                <a:cs typeface="Adobe Arabic" pitchFamily="18" charset="-78"/>
              </a:rPr>
              <a:t>از اواسط بهار تا اوایل پاییز </a:t>
            </a:r>
            <a:r>
              <a:rPr lang="fa-IR" sz="2000" b="1" dirty="0" smtClean="0">
                <a:latin typeface="Adobe Arabic" pitchFamily="18" charset="-78"/>
                <a:cs typeface="Adobe Arabic" pitchFamily="18" charset="-78"/>
              </a:rPr>
              <a:t>می‌وزد).</a:t>
            </a:r>
            <a:endParaRPr lang="en-US" sz="2000" b="1" dirty="0">
              <a:latin typeface="Adobe Arabic" pitchFamily="18" charset="-78"/>
              <a:cs typeface="Adobe Arabic" pitchFamily="18" charset="-78"/>
            </a:endParaRPr>
          </a:p>
        </p:txBody>
      </p:sp>
      <p:pic>
        <p:nvPicPr>
          <p:cNvPr id="17"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0000" y="3962401"/>
            <a:ext cx="2442708"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343400" y="2959397"/>
            <a:ext cx="685800" cy="46960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94860" y="4036874"/>
            <a:ext cx="1981200" cy="1754326"/>
          </a:xfrm>
          <a:prstGeom prst="rect">
            <a:avLst/>
          </a:prstGeom>
        </p:spPr>
        <p:txBody>
          <a:bodyPr wrap="square">
            <a:spAutoFit/>
          </a:bodyPr>
          <a:lstStyle/>
          <a:p>
            <a:pPr algn="just" rtl="1"/>
            <a:r>
              <a:rPr lang="fa-IR" b="1" dirty="0">
                <a:latin typeface="Adobe Arabic" pitchFamily="18" charset="-78"/>
                <a:cs typeface="Adobe Arabic" pitchFamily="18" charset="-78"/>
              </a:rPr>
              <a:t>شديدترين بادها معمولاً از </a:t>
            </a:r>
            <a:r>
              <a:rPr lang="fa-IR" b="1" dirty="0">
                <a:solidFill>
                  <a:srgbClr val="684522"/>
                </a:solidFill>
                <a:latin typeface="Adobe Arabic" pitchFamily="18" charset="-78"/>
                <a:cs typeface="Adobe Arabic" pitchFamily="18" charset="-78"/>
              </a:rPr>
              <a:t>قطاع غربی </a:t>
            </a:r>
            <a:r>
              <a:rPr lang="fa-IR" b="1" dirty="0">
                <a:latin typeface="Adobe Arabic" pitchFamily="18" charset="-78"/>
                <a:cs typeface="Adobe Arabic" pitchFamily="18" charset="-78"/>
              </a:rPr>
              <a:t>می وزد و بزرگترين رقمی که به ثبت رسيده است </a:t>
            </a:r>
            <a:r>
              <a:rPr lang="fa-IR" b="1" dirty="0">
                <a:solidFill>
                  <a:srgbClr val="684522"/>
                </a:solidFill>
                <a:latin typeface="Adobe Arabic" pitchFamily="18" charset="-78"/>
                <a:cs typeface="Adobe Arabic" pitchFamily="18" charset="-78"/>
              </a:rPr>
              <a:t>65 نات معادل 120 کيلومتر در ساعت </a:t>
            </a:r>
            <a:r>
              <a:rPr lang="fa-IR" b="1" dirty="0">
                <a:latin typeface="Adobe Arabic" pitchFamily="18" charset="-78"/>
                <a:cs typeface="Adobe Arabic" pitchFamily="18" charset="-78"/>
              </a:rPr>
              <a:t>بوده است.</a:t>
            </a:r>
            <a:endParaRPr lang="en-US" dirty="0"/>
          </a:p>
        </p:txBody>
      </p:sp>
      <p:sp>
        <p:nvSpPr>
          <p:cNvPr id="3" name="TextBox 2"/>
          <p:cNvSpPr txBox="1"/>
          <p:nvPr/>
        </p:nvSpPr>
        <p:spPr>
          <a:xfrm>
            <a:off x="1405463" y="6248400"/>
            <a:ext cx="3852337" cy="523220"/>
          </a:xfrm>
          <a:prstGeom prst="rect">
            <a:avLst/>
          </a:prstGeom>
          <a:noFill/>
        </p:spPr>
        <p:txBody>
          <a:bodyPr wrap="none" rtlCol="0">
            <a:spAutoFit/>
          </a:bodyPr>
          <a:lstStyle/>
          <a:p>
            <a:pPr algn="just" rtl="1"/>
            <a:r>
              <a:rPr lang="fa-IR" sz="1400" b="1" dirty="0" smtClean="0">
                <a:cs typeface="B Nazanin" pitchFamily="2" charset="-78"/>
              </a:rPr>
              <a:t>مقاله؛ تحليلي </a:t>
            </a:r>
            <a:r>
              <a:rPr lang="fa-IR" sz="1400" b="1" dirty="0">
                <a:cs typeface="B Nazanin" pitchFamily="2" charset="-78"/>
              </a:rPr>
              <a:t>از رژيم بادهاي شديد و طوفاني </a:t>
            </a:r>
            <a:r>
              <a:rPr lang="fa-IR" sz="1400" b="1" dirty="0" smtClean="0">
                <a:cs typeface="B Nazanin" pitchFamily="2" charset="-78"/>
              </a:rPr>
              <a:t>يزد:</a:t>
            </a:r>
          </a:p>
          <a:p>
            <a:pPr algn="just" rtl="1"/>
            <a:r>
              <a:rPr lang="fa-IR" sz="1400" b="1" dirty="0">
                <a:cs typeface="B Nazanin" pitchFamily="2" charset="-78"/>
              </a:rPr>
              <a:t>كمال </a:t>
            </a:r>
            <a:r>
              <a:rPr lang="fa-IR" sz="1400" b="1" dirty="0" smtClean="0">
                <a:cs typeface="B Nazanin" pitchFamily="2" charset="-78"/>
              </a:rPr>
              <a:t>اميدوار(</a:t>
            </a:r>
            <a:r>
              <a:rPr lang="fa-IR" sz="1400" b="1" dirty="0">
                <a:cs typeface="B Nazanin" pitchFamily="2" charset="-78"/>
              </a:rPr>
              <a:t>دانشيار اقليم شناسي، دانشگاه يزد، يزد، </a:t>
            </a:r>
            <a:r>
              <a:rPr lang="fa-IR" sz="1400" b="1" dirty="0" smtClean="0">
                <a:cs typeface="B Nazanin" pitchFamily="2" charset="-78"/>
              </a:rPr>
              <a:t>ايران)</a:t>
            </a:r>
            <a:endParaRPr lang="en-US" sz="1400" b="1" dirty="0">
              <a:cs typeface="B Nazanin" pitchFamily="2" charset="-78"/>
            </a:endParaRPr>
          </a:p>
        </p:txBody>
      </p:sp>
      <p:sp>
        <p:nvSpPr>
          <p:cNvPr id="18" name="Rectangle 17"/>
          <p:cNvSpPr/>
          <p:nvPr/>
        </p:nvSpPr>
        <p:spPr>
          <a:xfrm>
            <a:off x="1752600" y="2286000"/>
            <a:ext cx="6553200" cy="400110"/>
          </a:xfrm>
          <a:prstGeom prst="rect">
            <a:avLst/>
          </a:prstGeom>
        </p:spPr>
        <p:txBody>
          <a:bodyPr wrap="square">
            <a:spAutoFit/>
          </a:bodyPr>
          <a:lstStyle/>
          <a:p>
            <a:pPr algn="r" rtl="1"/>
            <a:r>
              <a:rPr lang="fa-IR" sz="2000" b="1" dirty="0">
                <a:solidFill>
                  <a:srgbClr val="00B050"/>
                </a:solidFill>
                <a:latin typeface="Adobe Arabic" pitchFamily="18" charset="-78"/>
                <a:cs typeface="Adobe Arabic" pitchFamily="18" charset="-78"/>
              </a:rPr>
              <a:t>باد </a:t>
            </a:r>
            <a:r>
              <a:rPr lang="fa-IR" sz="2000" b="1" dirty="0" smtClean="0">
                <a:solidFill>
                  <a:srgbClr val="00B050"/>
                </a:solidFill>
                <a:latin typeface="Adobe Arabic" pitchFamily="18" charset="-78"/>
                <a:cs typeface="Adobe Arabic" pitchFamily="18" charset="-78"/>
              </a:rPr>
              <a:t>مطلوب: </a:t>
            </a:r>
            <a:r>
              <a:rPr lang="fa-IR" sz="2000" b="1" dirty="0" smtClean="0">
                <a:latin typeface="Adobe Arabic" pitchFamily="18" charset="-78"/>
                <a:cs typeface="Adobe Arabic" pitchFamily="18" charset="-78"/>
              </a:rPr>
              <a:t>باد شمال غرب</a:t>
            </a:r>
            <a:endParaRPr lang="en-US" sz="2000" b="1" dirty="0">
              <a:latin typeface="Adobe Arabic" pitchFamily="18" charset="-78"/>
              <a:cs typeface="Adobe Arabic" pitchFamily="18" charset="-78"/>
            </a:endParaRPr>
          </a:p>
        </p:txBody>
      </p:sp>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86200" y="609601"/>
            <a:ext cx="1200215" cy="1337313"/>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70481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609600"/>
            <a:ext cx="6781800" cy="838200"/>
          </a:xfrm>
        </p:spPr>
        <p:txBody>
          <a:bodyPr>
            <a:normAutofit/>
          </a:bodyPr>
          <a:lstStyle/>
          <a:p>
            <a:pPr marL="0" indent="0" algn="just" rtl="1"/>
            <a:r>
              <a:rPr lang="fa-IR" sz="3600" b="1" dirty="0" smtClean="0">
                <a:solidFill>
                  <a:srgbClr val="C00000"/>
                </a:solidFill>
                <a:latin typeface="Adobe Arabic" pitchFamily="18" charset="-78"/>
                <a:cs typeface="Adobe Arabic" pitchFamily="18" charset="-78"/>
              </a:rPr>
              <a:t>میانگین سرعت باد:</a:t>
            </a:r>
            <a:endParaRPr lang="fa-IR" sz="3600" b="1" dirty="0">
              <a:solidFill>
                <a:srgbClr val="C00000"/>
              </a:solidFill>
              <a:latin typeface="Adobe Arabic" pitchFamily="18" charset="-78"/>
              <a:cs typeface="Adobe Arabic" pitchFamily="18" charset="-78"/>
            </a:endParaRPr>
          </a:p>
        </p:txBody>
      </p:sp>
      <p:cxnSp>
        <p:nvCxnSpPr>
          <p:cNvPr id="5" name="Straight Connector 4"/>
          <p:cNvCxnSpPr/>
          <p:nvPr/>
        </p:nvCxnSpPr>
        <p:spPr>
          <a:xfrm>
            <a:off x="15240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368670500"/>
              </p:ext>
            </p:extLst>
          </p:nvPr>
        </p:nvGraphicFramePr>
        <p:xfrm>
          <a:off x="-1633"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descr="C:\Users\and\Desktop\Weath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681" y="3758483"/>
            <a:ext cx="1096719" cy="107045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1" name="Picture 3" descr="C:\Users\and\Desktop\climate-varition-factors.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681" y="5053883"/>
            <a:ext cx="1096719" cy="584917"/>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1905000" y="1600200"/>
            <a:ext cx="6248400" cy="1107996"/>
          </a:xfrm>
          <a:prstGeom prst="rect">
            <a:avLst/>
          </a:prstGeom>
        </p:spPr>
        <p:txBody>
          <a:bodyPr wrap="square">
            <a:spAutoFit/>
          </a:bodyPr>
          <a:lstStyle/>
          <a:p>
            <a:pPr algn="just" rtl="1"/>
            <a:r>
              <a:rPr lang="ar-SA" sz="2200" b="1" dirty="0">
                <a:latin typeface="Adobe Arabic" pitchFamily="18" charset="-78"/>
                <a:cs typeface="Adobe Arabic" pitchFamily="18" charset="-78"/>
              </a:rPr>
              <a:t>در رابطه با وزش </a:t>
            </a:r>
            <a:r>
              <a:rPr lang="ar-SA" sz="2200" b="1" dirty="0" smtClean="0">
                <a:latin typeface="Adobe Arabic" pitchFamily="18" charset="-78"/>
                <a:cs typeface="Adobe Arabic" pitchFamily="18" charset="-78"/>
              </a:rPr>
              <a:t>باد</a:t>
            </a:r>
            <a:r>
              <a:rPr lang="fa-IR" sz="2200" b="1" dirty="0" smtClean="0">
                <a:latin typeface="Adobe Arabic" pitchFamily="18" charset="-78"/>
                <a:cs typeface="Adobe Arabic" pitchFamily="18" charset="-78"/>
              </a:rPr>
              <a:t>؛ بهترین</a:t>
            </a:r>
            <a:r>
              <a:rPr lang="fa-IR" sz="2200" b="1" dirty="0">
                <a:latin typeface="Adobe Arabic" pitchFamily="18" charset="-78"/>
                <a:cs typeface="Adobe Arabic" pitchFamily="18" charset="-78"/>
              </a:rPr>
              <a:t> </a:t>
            </a:r>
            <a:r>
              <a:rPr lang="ar-SA" sz="2200" b="1" dirty="0" smtClean="0">
                <a:latin typeface="Adobe Arabic" pitchFamily="18" charset="-78"/>
                <a:cs typeface="Adobe Arabic" pitchFamily="18" charset="-78"/>
              </a:rPr>
              <a:t>جهت گير</a:t>
            </a:r>
            <a:r>
              <a:rPr lang="fa-IR" sz="2200" b="1" dirty="0" smtClean="0">
                <a:latin typeface="Adobe Arabic" pitchFamily="18" charset="-78"/>
                <a:cs typeface="Adobe Arabic" pitchFamily="18" charset="-78"/>
              </a:rPr>
              <a:t>ی بنا در یزد</a:t>
            </a:r>
            <a:r>
              <a:rPr lang="ar-SA" sz="2200" b="1" dirty="0" smtClean="0">
                <a:latin typeface="Adobe Arabic" pitchFamily="18" charset="-78"/>
                <a:cs typeface="Adobe Arabic" pitchFamily="18" charset="-78"/>
              </a:rPr>
              <a:t> </a:t>
            </a:r>
            <a:r>
              <a:rPr lang="ar-SA" sz="2200" b="1" dirty="0">
                <a:latin typeface="Adobe Arabic" pitchFamily="18" charset="-78"/>
                <a:cs typeface="Adobe Arabic" pitchFamily="18" charset="-78"/>
              </a:rPr>
              <a:t>بين 20 تا 45 درجه با محور شمال و جنوب در جهت شمال </a:t>
            </a:r>
            <a:r>
              <a:rPr lang="ar-SA" sz="2200" b="1" dirty="0" smtClean="0">
                <a:latin typeface="Adobe Arabic" pitchFamily="18" charset="-78"/>
                <a:cs typeface="Adobe Arabic" pitchFamily="18" charset="-78"/>
              </a:rPr>
              <a:t>شرق</a:t>
            </a:r>
            <a:r>
              <a:rPr lang="fa-IR" sz="2200" b="1" dirty="0">
                <a:latin typeface="Adobe Arabic" pitchFamily="18" charset="-78"/>
                <a:cs typeface="Adobe Arabic" pitchFamily="18" charset="-78"/>
              </a:rPr>
              <a:t>ی</a:t>
            </a:r>
            <a:r>
              <a:rPr lang="ar-SA" sz="2200" b="1" dirty="0" smtClean="0">
                <a:latin typeface="Adobe Arabic" pitchFamily="18" charset="-78"/>
                <a:cs typeface="Adobe Arabic" pitchFamily="18" charset="-78"/>
              </a:rPr>
              <a:t> </a:t>
            </a:r>
            <a:r>
              <a:rPr lang="ar-SA" sz="2200" b="1" dirty="0">
                <a:latin typeface="Adobe Arabic" pitchFamily="18" charset="-78"/>
                <a:cs typeface="Adobe Arabic" pitchFamily="18" charset="-78"/>
              </a:rPr>
              <a:t>ـ جنوب </a:t>
            </a:r>
            <a:r>
              <a:rPr lang="ar-SA" sz="2200" b="1" dirty="0" smtClean="0">
                <a:latin typeface="Adobe Arabic" pitchFamily="18" charset="-78"/>
                <a:cs typeface="Adobe Arabic" pitchFamily="18" charset="-78"/>
              </a:rPr>
              <a:t>غرب</a:t>
            </a:r>
            <a:r>
              <a:rPr lang="fa-IR" sz="2200" b="1" dirty="0">
                <a:latin typeface="Adobe Arabic" pitchFamily="18" charset="-78"/>
                <a:cs typeface="Adobe Arabic" pitchFamily="18" charset="-78"/>
              </a:rPr>
              <a:t>ی</a:t>
            </a:r>
            <a:r>
              <a:rPr lang="ar-SA" sz="2200" b="1" dirty="0" smtClean="0">
                <a:latin typeface="Adobe Arabic" pitchFamily="18" charset="-78"/>
                <a:cs typeface="Adobe Arabic" pitchFamily="18" charset="-78"/>
              </a:rPr>
              <a:t> است.مابين </a:t>
            </a:r>
            <a:r>
              <a:rPr lang="ar-SA" sz="2200" b="1" dirty="0">
                <a:latin typeface="Adobe Arabic" pitchFamily="18" charset="-78"/>
                <a:cs typeface="Adobe Arabic" pitchFamily="18" charset="-78"/>
              </a:rPr>
              <a:t>اين زوايا 20 تا 30درجه با محور شمال ـ جنوب ( تقريباً جهت  قبله در شهر يزد ) </a:t>
            </a:r>
            <a:r>
              <a:rPr lang="ar-SA" sz="2200" b="1" dirty="0" smtClean="0">
                <a:latin typeface="Adobe Arabic" pitchFamily="18" charset="-78"/>
                <a:cs typeface="Adobe Arabic" pitchFamily="18" charset="-78"/>
              </a:rPr>
              <a:t>م</a:t>
            </a:r>
            <a:r>
              <a:rPr lang="fa-IR" sz="2200" b="1" dirty="0" smtClean="0">
                <a:latin typeface="Adobe Arabic" pitchFamily="18" charset="-78"/>
                <a:cs typeface="Adobe Arabic" pitchFamily="18" charset="-78"/>
              </a:rPr>
              <a:t>ی</a:t>
            </a:r>
            <a:r>
              <a:rPr lang="ar-SA" sz="2200" b="1" dirty="0" smtClean="0">
                <a:latin typeface="Adobe Arabic" pitchFamily="18" charset="-78"/>
                <a:cs typeface="Adobe Arabic" pitchFamily="18" charset="-78"/>
              </a:rPr>
              <a:t> </a:t>
            </a:r>
            <a:r>
              <a:rPr lang="ar-SA" sz="2200" b="1" dirty="0">
                <a:latin typeface="Adobe Arabic" pitchFamily="18" charset="-78"/>
                <a:cs typeface="Adobe Arabic" pitchFamily="18" charset="-78"/>
              </a:rPr>
              <a:t>باشد .</a:t>
            </a:r>
            <a:endParaRPr lang="en-US" sz="2200" b="1" dirty="0">
              <a:latin typeface="Adobe Arabic" pitchFamily="18" charset="-78"/>
              <a:cs typeface="Adobe Arabic" pitchFamily="18" charset="-78"/>
            </a:endParaRPr>
          </a:p>
        </p:txBody>
      </p:sp>
      <p:pic>
        <p:nvPicPr>
          <p:cNvPr id="11" name="Picture 2" descr="E:\Project\Arshad\Tarh 1\Parisa\Diagram\average-wind speed-iran-yaz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3911390"/>
            <a:ext cx="6379757" cy="210841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3200400" y="4267200"/>
            <a:ext cx="1828800"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943600" y="4905133"/>
            <a:ext cx="1066800"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752600" y="2971800"/>
            <a:ext cx="5715000" cy="646331"/>
          </a:xfrm>
          <a:prstGeom prst="rect">
            <a:avLst/>
          </a:prstGeom>
        </p:spPr>
        <p:txBody>
          <a:bodyPr wrap="square">
            <a:spAutoFit/>
          </a:bodyPr>
          <a:lstStyle/>
          <a:p>
            <a:pPr rtl="1"/>
            <a:r>
              <a:rPr lang="en-US" dirty="0">
                <a:solidFill>
                  <a:srgbClr val="684522"/>
                </a:solidFill>
                <a:latin typeface="Calibri" pitchFamily="34" charset="0"/>
                <a:cs typeface="Calibri" pitchFamily="34" charset="0"/>
              </a:rPr>
              <a:t>Average Max Wind Speed: </a:t>
            </a:r>
            <a:r>
              <a:rPr lang="en-US" dirty="0">
                <a:latin typeface="Calibri" pitchFamily="34" charset="0"/>
                <a:cs typeface="Calibri" pitchFamily="34" charset="0"/>
              </a:rPr>
              <a:t>Mar, Apr, May, Jun, Jul  = 6.1</a:t>
            </a:r>
          </a:p>
          <a:p>
            <a:pPr rtl="1"/>
            <a:r>
              <a:rPr lang="en-US" dirty="0">
                <a:solidFill>
                  <a:srgbClr val="D4A77A"/>
                </a:solidFill>
                <a:latin typeface="Calibri" pitchFamily="34" charset="0"/>
                <a:cs typeface="Calibri" pitchFamily="34" charset="0"/>
              </a:rPr>
              <a:t>Average Min Wind Speed:  </a:t>
            </a:r>
            <a:r>
              <a:rPr lang="en-US" dirty="0">
                <a:latin typeface="Calibri" pitchFamily="34" charset="0"/>
                <a:cs typeface="Calibri" pitchFamily="34" charset="0"/>
              </a:rPr>
              <a:t>Oct, Now, Dec = 3.1</a:t>
            </a:r>
          </a:p>
        </p:txBody>
      </p:sp>
      <p:sp>
        <p:nvSpPr>
          <p:cNvPr id="14" name="TextBox 13"/>
          <p:cNvSpPr txBox="1"/>
          <p:nvPr/>
        </p:nvSpPr>
        <p:spPr>
          <a:xfrm>
            <a:off x="1447800" y="6172200"/>
            <a:ext cx="3057184" cy="954107"/>
          </a:xfrm>
          <a:prstGeom prst="rect">
            <a:avLst/>
          </a:prstGeom>
          <a:noFill/>
        </p:spPr>
        <p:txBody>
          <a:bodyPr wrap="none" rtlCol="0">
            <a:spAutoFit/>
          </a:bodyPr>
          <a:lstStyle/>
          <a:p>
            <a:r>
              <a:rPr lang="en-US" sz="1400" dirty="0" smtClean="0">
                <a:latin typeface="Calibri" pitchFamily="34" charset="0"/>
                <a:cs typeface="Calibri" pitchFamily="34" charset="0"/>
              </a:rPr>
              <a:t>http://www.weather-and-climate.com</a:t>
            </a:r>
          </a:p>
          <a:p>
            <a:r>
              <a:rPr lang="en-US" sz="1400" dirty="0" smtClean="0">
                <a:latin typeface="Calibri" pitchFamily="34" charset="0"/>
                <a:cs typeface="Calibri" pitchFamily="34" charset="0"/>
              </a:rPr>
              <a:t>http://www.weather.ir</a:t>
            </a:r>
          </a:p>
          <a:p>
            <a:r>
              <a:rPr lang="en-US" sz="1400" dirty="0">
                <a:latin typeface="Calibri" pitchFamily="34" charset="0"/>
                <a:cs typeface="Calibri" pitchFamily="34" charset="0"/>
              </a:rPr>
              <a:t>http://www.irimo.ir</a:t>
            </a:r>
            <a:endParaRPr lang="en-US" sz="1400" dirty="0" smtClean="0">
              <a:latin typeface="Calibri" pitchFamily="34" charset="0"/>
              <a:cs typeface="Calibri" pitchFamily="34" charset="0"/>
            </a:endParaRPr>
          </a:p>
          <a:p>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38689499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5240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089880943"/>
              </p:ext>
            </p:extLst>
          </p:nvPr>
        </p:nvGraphicFramePr>
        <p:xfrm>
          <a:off x="-1633"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descr="C:\Users\and\Desktop\Weath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681" y="3758483"/>
            <a:ext cx="1096719" cy="107045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1" name="Picture 3" descr="C:\Users\and\Desktop\climate-varition-factors.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681" y="5053883"/>
            <a:ext cx="1096719" cy="584917"/>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19" name="Diagram 18"/>
          <p:cNvGraphicFramePr/>
          <p:nvPr>
            <p:extLst>
              <p:ext uri="{D42A27DB-BD31-4B8C-83A1-F6EECF244321}">
                <p14:modId xmlns:p14="http://schemas.microsoft.com/office/powerpoint/2010/main" val="3194682170"/>
              </p:ext>
            </p:extLst>
          </p:nvPr>
        </p:nvGraphicFramePr>
        <p:xfrm>
          <a:off x="1676400" y="1676400"/>
          <a:ext cx="6629400" cy="424780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TextBox 6"/>
          <p:cNvSpPr txBox="1"/>
          <p:nvPr/>
        </p:nvSpPr>
        <p:spPr>
          <a:xfrm>
            <a:off x="4114800" y="609600"/>
            <a:ext cx="4800600" cy="646331"/>
          </a:xfrm>
          <a:prstGeom prst="rect">
            <a:avLst/>
          </a:prstGeom>
          <a:noFill/>
        </p:spPr>
        <p:txBody>
          <a:bodyPr wrap="square" rtlCol="0">
            <a:spAutoFit/>
          </a:bodyPr>
          <a:lstStyle/>
          <a:p>
            <a:r>
              <a:rPr lang="fa-IR" sz="3600" b="1" dirty="0" smtClean="0">
                <a:solidFill>
                  <a:srgbClr val="C00000"/>
                </a:solidFill>
                <a:latin typeface="Adobe Arabic" pitchFamily="18" charset="-78"/>
                <a:cs typeface="Adobe Arabic" pitchFamily="18" charset="-78"/>
              </a:rPr>
              <a:t>نتیجه گیری از ویژگی های اقلیمی:</a:t>
            </a:r>
            <a:endParaRPr lang="en-US" sz="3600" b="1" dirty="0">
              <a:solidFill>
                <a:srgbClr val="C00000"/>
              </a:solidFill>
              <a:latin typeface="Adobe Arabic" pitchFamily="18" charset="-78"/>
              <a:cs typeface="Adobe Arabic" pitchFamily="18" charset="-78"/>
            </a:endParaRPr>
          </a:p>
        </p:txBody>
      </p:sp>
    </p:spTree>
    <p:extLst>
      <p:ext uri="{BB962C8B-B14F-4D97-AF65-F5344CB8AC3E}">
        <p14:creationId xmlns:p14="http://schemas.microsoft.com/office/powerpoint/2010/main" val="38347983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457200"/>
            <a:ext cx="6781800" cy="838200"/>
          </a:xfrm>
        </p:spPr>
        <p:txBody>
          <a:bodyPr>
            <a:normAutofit/>
          </a:bodyPr>
          <a:lstStyle/>
          <a:p>
            <a:pPr marL="0" indent="0" algn="just" rtl="1"/>
            <a:r>
              <a:rPr lang="fa-IR" sz="3600" b="1" dirty="0" smtClean="0">
                <a:solidFill>
                  <a:srgbClr val="C00000"/>
                </a:solidFill>
                <a:latin typeface="Adobe Arabic" pitchFamily="18" charset="-78"/>
                <a:cs typeface="Adobe Arabic" pitchFamily="18" charset="-78"/>
              </a:rPr>
              <a:t>نتیجه گیری:</a:t>
            </a:r>
            <a:endParaRPr lang="fa-IR" sz="3600" b="1" dirty="0">
              <a:solidFill>
                <a:srgbClr val="C00000"/>
              </a:solidFill>
              <a:latin typeface="Adobe Arabic" pitchFamily="18" charset="-78"/>
              <a:cs typeface="Adobe Arabic" pitchFamily="18" charset="-78"/>
            </a:endParaRPr>
          </a:p>
        </p:txBody>
      </p:sp>
      <p:cxnSp>
        <p:nvCxnSpPr>
          <p:cNvPr id="5" name="Straight Connector 4"/>
          <p:cNvCxnSpPr/>
          <p:nvPr/>
        </p:nvCxnSpPr>
        <p:spPr>
          <a:xfrm>
            <a:off x="15240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885813244"/>
              </p:ext>
            </p:extLst>
          </p:nvPr>
        </p:nvGraphicFramePr>
        <p:xfrm>
          <a:off x="-1633"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descr="C:\Users\and\Desktop\Weath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681" y="3758483"/>
            <a:ext cx="1096719" cy="107045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1" name="Picture 3" descr="C:\Users\and\Desktop\climate-varition-factors.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681" y="5053883"/>
            <a:ext cx="1096719" cy="584917"/>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7" name="Diagram 6"/>
          <p:cNvGraphicFramePr/>
          <p:nvPr>
            <p:extLst>
              <p:ext uri="{D42A27DB-BD31-4B8C-83A1-F6EECF244321}">
                <p14:modId xmlns:p14="http://schemas.microsoft.com/office/powerpoint/2010/main" val="568846137"/>
              </p:ext>
            </p:extLst>
          </p:nvPr>
        </p:nvGraphicFramePr>
        <p:xfrm>
          <a:off x="2133600" y="1600200"/>
          <a:ext cx="5486400" cy="394300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1008600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0"/>
            <a:ext cx="7848600" cy="784225"/>
          </a:xfrm>
        </p:spPr>
        <p:txBody>
          <a:bodyPr/>
          <a:lstStyle/>
          <a:p>
            <a:r>
              <a:rPr lang="fa-IR" sz="4400" b="1" dirty="0" smtClean="0">
                <a:solidFill>
                  <a:schemeClr val="bg1"/>
                </a:solidFill>
                <a:latin typeface="Adobe Arabic" pitchFamily="18" charset="-78"/>
                <a:cs typeface="Adobe Arabic" pitchFamily="18" charset="-78"/>
              </a:rPr>
              <a:t>مطالعات طراحی اقلیمی شهر یزد (گرم و خشک)</a:t>
            </a:r>
            <a:endParaRPr lang="en-US" sz="4400" b="1" dirty="0">
              <a:solidFill>
                <a:schemeClr val="bg1"/>
              </a:solidFill>
              <a:latin typeface="Adobe Arabic" pitchFamily="18" charset="-78"/>
              <a:cs typeface="Adobe Arabic" pitchFamily="18" charset="-78"/>
            </a:endParaRPr>
          </a:p>
        </p:txBody>
      </p:sp>
      <p:sp>
        <p:nvSpPr>
          <p:cNvPr id="3" name="Subtitle 2"/>
          <p:cNvSpPr>
            <a:spLocks noGrp="1"/>
          </p:cNvSpPr>
          <p:nvPr>
            <p:ph type="subTitle" idx="1"/>
          </p:nvPr>
        </p:nvSpPr>
        <p:spPr>
          <a:xfrm>
            <a:off x="914400" y="3048000"/>
            <a:ext cx="6400800" cy="685800"/>
          </a:xfrm>
        </p:spPr>
        <p:txBody>
          <a:bodyPr>
            <a:normAutofit/>
          </a:bodyPr>
          <a:lstStyle/>
          <a:p>
            <a:r>
              <a:rPr lang="fa-IR" sz="3200" b="1" dirty="0" smtClean="0">
                <a:solidFill>
                  <a:schemeClr val="tx1"/>
                </a:solidFill>
                <a:latin typeface="Adobe Arabic" pitchFamily="18" charset="-78"/>
                <a:cs typeface="Adobe Arabic" pitchFamily="18" charset="-78"/>
              </a:rPr>
              <a:t>مرکز تحقیقات انرژی و ساختمان</a:t>
            </a:r>
            <a:endParaRPr lang="en-US" sz="3200" b="1" dirty="0">
              <a:solidFill>
                <a:schemeClr val="tx1"/>
              </a:solidFill>
              <a:latin typeface="Adobe Arabic" pitchFamily="18" charset="-78"/>
              <a:cs typeface="Adobe Arabic" pitchFamily="18" charset="-78"/>
            </a:endParaRPr>
          </a:p>
        </p:txBody>
      </p:sp>
      <p:sp>
        <p:nvSpPr>
          <p:cNvPr id="4" name="Subtitle 2"/>
          <p:cNvSpPr txBox="1">
            <a:spLocks/>
          </p:cNvSpPr>
          <p:nvPr/>
        </p:nvSpPr>
        <p:spPr>
          <a:xfrm>
            <a:off x="914400" y="3810000"/>
            <a:ext cx="6400800" cy="2895600"/>
          </a:xfrm>
          <a:prstGeom prst="rect">
            <a:avLst/>
          </a:prstGeom>
        </p:spPr>
        <p:txBody>
          <a:bodyPr vert="horz" lIns="91440" tIns="45720" rIns="91440" bIns="45720" rtlCol="0">
            <a:normAutofit fontScale="85000" lnSpcReduction="20000"/>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r>
              <a:rPr lang="fa-IR" b="1" dirty="0" smtClean="0">
                <a:solidFill>
                  <a:schemeClr val="tx1"/>
                </a:solidFill>
                <a:latin typeface="Adobe Arabic" pitchFamily="18" charset="-78"/>
                <a:cs typeface="Adobe Arabic" pitchFamily="18" charset="-78"/>
              </a:rPr>
              <a:t>الهه میرابی</a:t>
            </a:r>
          </a:p>
          <a:p>
            <a:r>
              <a:rPr lang="fa-IR" b="1" dirty="0" smtClean="0">
                <a:solidFill>
                  <a:schemeClr val="tx1"/>
                </a:solidFill>
                <a:latin typeface="Adobe Arabic" pitchFamily="18" charset="-78"/>
                <a:cs typeface="Adobe Arabic" pitchFamily="18" charset="-78"/>
              </a:rPr>
              <a:t>گلنار بقائی پور</a:t>
            </a:r>
          </a:p>
          <a:p>
            <a:r>
              <a:rPr lang="fa-IR" b="1" dirty="0" smtClean="0">
                <a:solidFill>
                  <a:schemeClr val="tx1"/>
                </a:solidFill>
                <a:latin typeface="Adobe Arabic" pitchFamily="18" charset="-78"/>
                <a:cs typeface="Adobe Arabic" pitchFamily="18" charset="-78"/>
              </a:rPr>
              <a:t>امیرحسین </a:t>
            </a:r>
            <a:r>
              <a:rPr lang="fa-IR" b="1" dirty="0">
                <a:solidFill>
                  <a:schemeClr val="tx1"/>
                </a:solidFill>
                <a:latin typeface="Adobe Arabic" pitchFamily="18" charset="-78"/>
                <a:cs typeface="Adobe Arabic" pitchFamily="18" charset="-78"/>
              </a:rPr>
              <a:t>پیمان </a:t>
            </a:r>
            <a:r>
              <a:rPr lang="fa-IR" b="1" dirty="0" smtClean="0">
                <a:solidFill>
                  <a:schemeClr val="tx1"/>
                </a:solidFill>
                <a:latin typeface="Adobe Arabic" pitchFamily="18" charset="-78"/>
                <a:cs typeface="Adobe Arabic" pitchFamily="18" charset="-78"/>
              </a:rPr>
              <a:t>راد</a:t>
            </a:r>
          </a:p>
          <a:p>
            <a:r>
              <a:rPr lang="fa-IR" b="1" dirty="0" smtClean="0">
                <a:solidFill>
                  <a:schemeClr val="tx1"/>
                </a:solidFill>
                <a:latin typeface="Adobe Arabic" pitchFamily="18" charset="-78"/>
                <a:cs typeface="Adobe Arabic" pitchFamily="18" charset="-78"/>
              </a:rPr>
              <a:t>پریسا قبادی</a:t>
            </a:r>
            <a:endParaRPr lang="fa-IR" b="1" dirty="0">
              <a:solidFill>
                <a:schemeClr val="tx1"/>
              </a:solidFill>
              <a:latin typeface="Adobe Arabic" pitchFamily="18" charset="-78"/>
              <a:cs typeface="Adobe Arabic" pitchFamily="18" charset="-78"/>
            </a:endParaRPr>
          </a:p>
          <a:p>
            <a:endParaRPr lang="fa-IR" b="1" dirty="0" smtClean="0">
              <a:solidFill>
                <a:schemeClr val="tx1"/>
              </a:solidFill>
              <a:latin typeface="Adobe Arabic" pitchFamily="18" charset="-78"/>
              <a:cs typeface="Adobe Arabic" pitchFamily="18" charset="-78"/>
            </a:endParaRPr>
          </a:p>
          <a:p>
            <a:endParaRPr lang="fa-IR" b="1" dirty="0">
              <a:solidFill>
                <a:schemeClr val="tx1"/>
              </a:solidFill>
              <a:latin typeface="Adobe Arabic" pitchFamily="18" charset="-78"/>
              <a:cs typeface="Adobe Arabic" pitchFamily="18" charset="-78"/>
            </a:endParaRPr>
          </a:p>
          <a:p>
            <a:endParaRPr lang="fa-IR" b="1" dirty="0" smtClean="0">
              <a:solidFill>
                <a:schemeClr val="tx1"/>
              </a:solidFill>
              <a:latin typeface="Adobe Arabic" pitchFamily="18" charset="-78"/>
              <a:cs typeface="Adobe Arabic" pitchFamily="18" charset="-78"/>
            </a:endParaRPr>
          </a:p>
          <a:p>
            <a:endParaRPr lang="fa-IR" b="1" dirty="0" smtClean="0">
              <a:solidFill>
                <a:schemeClr val="tx1"/>
              </a:solidFill>
              <a:latin typeface="Adobe Arabic" pitchFamily="18" charset="-78"/>
              <a:cs typeface="Adobe Arabic" pitchFamily="18" charset="-78"/>
            </a:endParaRPr>
          </a:p>
          <a:p>
            <a:r>
              <a:rPr lang="fa-IR" b="1" dirty="0" smtClean="0">
                <a:solidFill>
                  <a:schemeClr val="tx1"/>
                </a:solidFill>
                <a:latin typeface="Adobe Arabic" pitchFamily="18" charset="-78"/>
                <a:cs typeface="Adobe Arabic" pitchFamily="18" charset="-78"/>
              </a:rPr>
              <a:t>پاییز </a:t>
            </a:r>
            <a:r>
              <a:rPr lang="fa-IR" sz="1600" b="1" dirty="0" smtClean="0">
                <a:solidFill>
                  <a:schemeClr val="tx1"/>
                </a:solidFill>
                <a:latin typeface="Adobe Arabic" pitchFamily="18" charset="-78"/>
                <a:cs typeface="B Zar" pitchFamily="2" charset="-78"/>
              </a:rPr>
              <a:t>1392</a:t>
            </a:r>
            <a:endParaRPr lang="en-US" b="1" dirty="0">
              <a:solidFill>
                <a:schemeClr val="tx1"/>
              </a:solidFill>
              <a:latin typeface="Adobe Arabic" pitchFamily="18" charset="-78"/>
              <a:cs typeface="B Zar" pitchFamily="2" charset="-78"/>
            </a:endParaRPr>
          </a:p>
        </p:txBody>
      </p:sp>
      <p:pic>
        <p:nvPicPr>
          <p:cNvPr id="3074" name="Picture 2" descr="C:\Users\and\Desktop\Yazd-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276600"/>
            <a:ext cx="3543300" cy="2657475"/>
          </a:xfrm>
          <a:prstGeom prst="rect">
            <a:avLst/>
          </a:prstGeom>
          <a:solidFill>
            <a:srgbClr val="FFFFFF">
              <a:shade val="85000"/>
            </a:srgbClr>
          </a:solidFill>
          <a:ln w="19050" cap="sq">
            <a:solidFill>
              <a:srgbClr val="9966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4331199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838200"/>
            <a:ext cx="6781800" cy="838200"/>
          </a:xfrm>
        </p:spPr>
        <p:txBody>
          <a:bodyPr>
            <a:normAutofit/>
          </a:bodyPr>
          <a:lstStyle/>
          <a:p>
            <a:pPr algn="r"/>
            <a:r>
              <a:rPr lang="fa-IR" sz="3200" dirty="0" smtClean="0">
                <a:solidFill>
                  <a:srgbClr val="C00000"/>
                </a:solidFill>
                <a:latin typeface="Adobe Arabic" pitchFamily="18" charset="-78"/>
                <a:cs typeface="B Zar" pitchFamily="2" charset="-78"/>
              </a:rPr>
              <a:t>3-1- </a:t>
            </a:r>
            <a:r>
              <a:rPr lang="fa-IR" sz="3600" b="1" dirty="0" smtClean="0">
                <a:solidFill>
                  <a:srgbClr val="C00000"/>
                </a:solidFill>
                <a:latin typeface="Adobe Arabic" pitchFamily="18" charset="-78"/>
                <a:cs typeface="Adobe Arabic" pitchFamily="18" charset="-78"/>
              </a:rPr>
              <a:t>اصول طراحی اقلیمی:</a:t>
            </a:r>
            <a:endParaRPr lang="en-US" sz="3600" dirty="0">
              <a:solidFill>
                <a:srgbClr val="C00000"/>
              </a:solidFill>
            </a:endParaRPr>
          </a:p>
        </p:txBody>
      </p:sp>
      <p:sp>
        <p:nvSpPr>
          <p:cNvPr id="3" name="Content Placeholder 2"/>
          <p:cNvSpPr>
            <a:spLocks noGrp="1"/>
          </p:cNvSpPr>
          <p:nvPr>
            <p:ph idx="1"/>
          </p:nvPr>
        </p:nvSpPr>
        <p:spPr>
          <a:xfrm>
            <a:off x="1524000" y="3429000"/>
            <a:ext cx="6477000" cy="3505200"/>
          </a:xfrm>
        </p:spPr>
        <p:txBody>
          <a:bodyPr>
            <a:normAutofit/>
          </a:bodyPr>
          <a:lstStyle/>
          <a:p>
            <a:pPr marL="0" indent="0" algn="just" rtl="1">
              <a:buNone/>
            </a:pPr>
            <a:r>
              <a:rPr lang="fa-IR" sz="1600" b="1" dirty="0" smtClean="0">
                <a:solidFill>
                  <a:schemeClr val="tx1"/>
                </a:solidFill>
                <a:latin typeface="Adobe Arabic" pitchFamily="18" charset="-78"/>
                <a:cs typeface="B Zar" pitchFamily="2" charset="-78"/>
              </a:rPr>
              <a:t>3-1-1-</a:t>
            </a:r>
            <a:r>
              <a:rPr lang="fa-IR" sz="2000" b="1" dirty="0" smtClean="0">
                <a:solidFill>
                  <a:schemeClr val="tx1"/>
                </a:solidFill>
                <a:latin typeface="Adobe Arabic" pitchFamily="18" charset="-78"/>
                <a:cs typeface="B Zar" pitchFamily="2" charset="-78"/>
              </a:rPr>
              <a:t> </a:t>
            </a:r>
            <a:r>
              <a:rPr lang="fa-IR" sz="2000" b="1" dirty="0" smtClean="0">
                <a:solidFill>
                  <a:schemeClr val="tx1"/>
                </a:solidFill>
                <a:latin typeface="Adobe Arabic" pitchFamily="18" charset="-78"/>
                <a:cs typeface="Adobe Arabic" pitchFamily="18" charset="-78"/>
              </a:rPr>
              <a:t>بافت</a:t>
            </a:r>
          </a:p>
          <a:p>
            <a:pPr marL="0" indent="0" algn="just" rtl="1">
              <a:buNone/>
            </a:pPr>
            <a:r>
              <a:rPr lang="fa-IR" sz="1600" b="1" dirty="0" smtClean="0">
                <a:solidFill>
                  <a:schemeClr val="tx1"/>
                </a:solidFill>
                <a:latin typeface="Adobe Arabic" pitchFamily="18" charset="-78"/>
                <a:cs typeface="B Zar" pitchFamily="2" charset="-78"/>
              </a:rPr>
              <a:t>3-1-2-</a:t>
            </a:r>
            <a:r>
              <a:rPr lang="fa-IR" sz="2000" b="1" dirty="0" smtClean="0">
                <a:solidFill>
                  <a:schemeClr val="tx1"/>
                </a:solidFill>
                <a:latin typeface="Adobe Arabic" pitchFamily="18" charset="-78"/>
                <a:cs typeface="B Zar" pitchFamily="2" charset="-78"/>
              </a:rPr>
              <a:t> </a:t>
            </a:r>
            <a:r>
              <a:rPr lang="fa-IR" sz="2000" b="1" dirty="0" smtClean="0">
                <a:solidFill>
                  <a:schemeClr val="tx1"/>
                </a:solidFill>
                <a:latin typeface="Adobe Arabic" pitchFamily="18" charset="-78"/>
                <a:cs typeface="Adobe Arabic" pitchFamily="18" charset="-78"/>
              </a:rPr>
              <a:t>جهت گیری</a:t>
            </a:r>
            <a:endParaRPr lang="en-US" sz="2000" b="1" dirty="0">
              <a:solidFill>
                <a:schemeClr val="tx1"/>
              </a:solidFill>
              <a:latin typeface="Adobe Arabic" pitchFamily="18" charset="-78"/>
              <a:cs typeface="Adobe Arabic" pitchFamily="18" charset="-78"/>
            </a:endParaRPr>
          </a:p>
          <a:p>
            <a:pPr marL="0" indent="0" algn="just" rtl="1">
              <a:buNone/>
            </a:pPr>
            <a:r>
              <a:rPr lang="fa-IR" sz="1600" b="1" dirty="0" smtClean="0">
                <a:solidFill>
                  <a:schemeClr val="tx1"/>
                </a:solidFill>
                <a:latin typeface="Adobe Arabic" pitchFamily="18" charset="-78"/>
                <a:cs typeface="B Zar" pitchFamily="2" charset="-78"/>
              </a:rPr>
              <a:t>3-1-3-</a:t>
            </a:r>
            <a:r>
              <a:rPr lang="fa-IR" sz="2000" b="1" dirty="0" smtClean="0">
                <a:solidFill>
                  <a:schemeClr val="tx1"/>
                </a:solidFill>
                <a:latin typeface="Adobe Arabic" pitchFamily="18" charset="-78"/>
                <a:cs typeface="B Zar" pitchFamily="2" charset="-78"/>
              </a:rPr>
              <a:t> </a:t>
            </a:r>
            <a:r>
              <a:rPr lang="fa-IR" sz="2000" b="1" dirty="0" smtClean="0">
                <a:solidFill>
                  <a:schemeClr val="tx1"/>
                </a:solidFill>
                <a:latin typeface="Adobe Arabic" pitchFamily="18" charset="-78"/>
                <a:cs typeface="Adobe Arabic" pitchFamily="18" charset="-78"/>
              </a:rPr>
              <a:t>فرم و کالبد</a:t>
            </a:r>
          </a:p>
          <a:p>
            <a:pPr marL="0" indent="0" algn="just" rtl="1">
              <a:buNone/>
            </a:pPr>
            <a:r>
              <a:rPr lang="fa-IR" sz="1600" b="1" dirty="0" smtClean="0">
                <a:solidFill>
                  <a:schemeClr val="tx1"/>
                </a:solidFill>
                <a:latin typeface="Adobe Arabic" pitchFamily="18" charset="-78"/>
                <a:cs typeface="B Zar" pitchFamily="2" charset="-78"/>
              </a:rPr>
              <a:t>3-1-4-</a:t>
            </a:r>
            <a:r>
              <a:rPr lang="fa-IR" sz="2000" b="1" dirty="0" smtClean="0">
                <a:solidFill>
                  <a:schemeClr val="tx1"/>
                </a:solidFill>
                <a:latin typeface="Adobe Arabic" pitchFamily="18" charset="-78"/>
                <a:cs typeface="B Zar" pitchFamily="2" charset="-78"/>
              </a:rPr>
              <a:t> </a:t>
            </a:r>
            <a:r>
              <a:rPr lang="fa-IR" sz="2000" b="1" dirty="0" smtClean="0">
                <a:solidFill>
                  <a:schemeClr val="tx1"/>
                </a:solidFill>
                <a:latin typeface="Adobe Arabic" pitchFamily="18" charset="-78"/>
                <a:cs typeface="Adobe Arabic" pitchFamily="18" charset="-78"/>
              </a:rPr>
              <a:t>تهویه</a:t>
            </a:r>
          </a:p>
          <a:p>
            <a:pPr marL="0" indent="0" algn="just" rtl="1">
              <a:buNone/>
            </a:pPr>
            <a:r>
              <a:rPr lang="fa-IR" sz="1600" b="1" dirty="0" smtClean="0">
                <a:solidFill>
                  <a:schemeClr val="tx1"/>
                </a:solidFill>
                <a:latin typeface="Adobe Arabic" pitchFamily="18" charset="-78"/>
                <a:cs typeface="B Zar" pitchFamily="2" charset="-78"/>
              </a:rPr>
              <a:t>3-1-5-</a:t>
            </a:r>
            <a:r>
              <a:rPr lang="fa-IR" sz="2000" b="1" dirty="0" smtClean="0">
                <a:solidFill>
                  <a:schemeClr val="tx1"/>
                </a:solidFill>
                <a:latin typeface="Adobe Arabic" pitchFamily="18" charset="-78"/>
                <a:cs typeface="B Zar" pitchFamily="2" charset="-78"/>
              </a:rPr>
              <a:t> </a:t>
            </a:r>
            <a:r>
              <a:rPr lang="fa-IR" sz="2000" b="1" dirty="0" smtClean="0">
                <a:solidFill>
                  <a:schemeClr val="tx1"/>
                </a:solidFill>
                <a:latin typeface="Adobe Arabic" pitchFamily="18" charset="-78"/>
                <a:cs typeface="Adobe Arabic" pitchFamily="18" charset="-78"/>
              </a:rPr>
              <a:t>نور</a:t>
            </a:r>
          </a:p>
          <a:p>
            <a:pPr marL="0" indent="0" algn="just" rtl="1">
              <a:buNone/>
            </a:pPr>
            <a:r>
              <a:rPr lang="fa-IR" sz="1600" b="1" dirty="0" smtClean="0">
                <a:solidFill>
                  <a:schemeClr val="tx1"/>
                </a:solidFill>
                <a:latin typeface="Adobe Arabic" pitchFamily="18" charset="-78"/>
                <a:cs typeface="B Zar" pitchFamily="2" charset="-78"/>
              </a:rPr>
              <a:t>3-1-6-</a:t>
            </a:r>
            <a:r>
              <a:rPr lang="fa-IR" sz="2000" b="1" dirty="0" smtClean="0">
                <a:solidFill>
                  <a:schemeClr val="tx1"/>
                </a:solidFill>
                <a:latin typeface="Adobe Arabic" pitchFamily="18" charset="-78"/>
                <a:cs typeface="B Zar" pitchFamily="2" charset="-78"/>
              </a:rPr>
              <a:t> </a:t>
            </a:r>
            <a:r>
              <a:rPr lang="fa-IR" sz="2000" b="1" dirty="0" smtClean="0">
                <a:solidFill>
                  <a:schemeClr val="tx1"/>
                </a:solidFill>
                <a:latin typeface="Adobe Arabic" pitchFamily="18" charset="-78"/>
                <a:cs typeface="Adobe Arabic" pitchFamily="18" charset="-78"/>
              </a:rPr>
              <a:t>سیرکولاسیون</a:t>
            </a:r>
          </a:p>
          <a:p>
            <a:pPr marL="0" indent="0" algn="just" rtl="1">
              <a:buNone/>
            </a:pPr>
            <a:r>
              <a:rPr lang="fa-IR" sz="1600" b="1" dirty="0" smtClean="0">
                <a:solidFill>
                  <a:schemeClr val="tx1"/>
                </a:solidFill>
                <a:latin typeface="Adobe Arabic" pitchFamily="18" charset="-78"/>
                <a:cs typeface="B Zar" pitchFamily="2" charset="-78"/>
              </a:rPr>
              <a:t>3-1-7-</a:t>
            </a:r>
            <a:r>
              <a:rPr lang="fa-IR" sz="2000" b="1" dirty="0" smtClean="0">
                <a:solidFill>
                  <a:schemeClr val="tx1"/>
                </a:solidFill>
                <a:latin typeface="Adobe Arabic" pitchFamily="18" charset="-78"/>
                <a:cs typeface="B Zar" pitchFamily="2" charset="-78"/>
              </a:rPr>
              <a:t> </a:t>
            </a:r>
            <a:r>
              <a:rPr lang="fa-IR" sz="2000" b="1" dirty="0" smtClean="0">
                <a:solidFill>
                  <a:schemeClr val="tx1"/>
                </a:solidFill>
                <a:latin typeface="Adobe Arabic" pitchFamily="18" charset="-78"/>
                <a:cs typeface="Adobe Arabic" pitchFamily="18" charset="-78"/>
              </a:rPr>
              <a:t>مصالح</a:t>
            </a:r>
          </a:p>
          <a:p>
            <a:pPr marL="0" indent="0" algn="just" rtl="1">
              <a:buNone/>
            </a:pPr>
            <a:r>
              <a:rPr lang="fa-IR" sz="1600" b="1" dirty="0" smtClean="0">
                <a:solidFill>
                  <a:schemeClr val="tx1"/>
                </a:solidFill>
                <a:latin typeface="Adobe Arabic" pitchFamily="18" charset="-78"/>
                <a:cs typeface="B Zar" pitchFamily="2" charset="-78"/>
              </a:rPr>
              <a:t>3-1-8-</a:t>
            </a:r>
            <a:r>
              <a:rPr lang="fa-IR" sz="2000" b="1" dirty="0" smtClean="0">
                <a:solidFill>
                  <a:schemeClr val="tx1"/>
                </a:solidFill>
                <a:latin typeface="Adobe Arabic" pitchFamily="18" charset="-78"/>
                <a:cs typeface="B Zar" pitchFamily="2" charset="-78"/>
              </a:rPr>
              <a:t> </a:t>
            </a:r>
            <a:r>
              <a:rPr lang="fa-IR" sz="2000" b="1" dirty="0" smtClean="0">
                <a:solidFill>
                  <a:schemeClr val="tx1"/>
                </a:solidFill>
                <a:latin typeface="Adobe Arabic" pitchFamily="18" charset="-78"/>
                <a:cs typeface="Adobe Arabic" pitchFamily="18" charset="-78"/>
              </a:rPr>
              <a:t>ضوابط اقلیمی</a:t>
            </a:r>
          </a:p>
          <a:p>
            <a:pPr marL="0" indent="0" algn="just" rtl="1">
              <a:buNone/>
            </a:pPr>
            <a:r>
              <a:rPr lang="fa-IR" sz="1600" b="1" dirty="0" smtClean="0">
                <a:solidFill>
                  <a:schemeClr val="tx1"/>
                </a:solidFill>
                <a:latin typeface="Adobe Arabic" pitchFamily="18" charset="-78"/>
                <a:cs typeface="B Zar" pitchFamily="2" charset="-78"/>
              </a:rPr>
              <a:t>3-1-9-</a:t>
            </a:r>
            <a:r>
              <a:rPr lang="fa-IR" sz="2000" b="1" dirty="0" smtClean="0">
                <a:solidFill>
                  <a:schemeClr val="tx1"/>
                </a:solidFill>
                <a:latin typeface="Adobe Arabic" pitchFamily="18" charset="-78"/>
                <a:cs typeface="B Zar" pitchFamily="2" charset="-78"/>
              </a:rPr>
              <a:t> </a:t>
            </a:r>
            <a:r>
              <a:rPr lang="fa-IR" sz="2000" b="1" dirty="0" smtClean="0">
                <a:solidFill>
                  <a:schemeClr val="tx1"/>
                </a:solidFill>
                <a:latin typeface="Adobe Arabic" pitchFamily="18" charset="-78"/>
                <a:cs typeface="Adobe Arabic" pitchFamily="18" charset="-78"/>
              </a:rPr>
              <a:t>عناصر اقلیمی</a:t>
            </a:r>
            <a:endParaRPr lang="en-US" sz="2000" b="1" dirty="0">
              <a:solidFill>
                <a:schemeClr val="tx1"/>
              </a:solidFill>
              <a:latin typeface="Adobe Arabic" pitchFamily="18" charset="-78"/>
              <a:cs typeface="Adobe Arabic" pitchFamily="18" charset="-78"/>
            </a:endParaRPr>
          </a:p>
          <a:p>
            <a:pPr marL="0" indent="0" algn="just" rtl="1">
              <a:buNone/>
            </a:pPr>
            <a:endParaRPr lang="en-US" sz="2000" b="1" dirty="0">
              <a:solidFill>
                <a:schemeClr val="tx1"/>
              </a:solidFill>
              <a:latin typeface="Adobe Arabic" pitchFamily="18" charset="-78"/>
              <a:cs typeface="Adobe Arabic" pitchFamily="18" charset="-78"/>
            </a:endParaRPr>
          </a:p>
          <a:p>
            <a:pPr marL="0" indent="0" algn="just" rtl="1">
              <a:buNone/>
            </a:pPr>
            <a:endParaRPr lang="en-US" sz="2000" b="1" dirty="0">
              <a:solidFill>
                <a:schemeClr val="tx1"/>
              </a:solidFill>
              <a:latin typeface="Adobe Arabic" pitchFamily="18" charset="-78"/>
              <a:cs typeface="Adobe Arabic" pitchFamily="18" charset="-78"/>
            </a:endParaRPr>
          </a:p>
          <a:p>
            <a:pPr marL="0" indent="0" algn="just" rtl="1">
              <a:buNone/>
            </a:pPr>
            <a:endParaRPr lang="en-US" sz="2000" b="1" dirty="0">
              <a:solidFill>
                <a:schemeClr val="tx1"/>
              </a:solidFill>
              <a:latin typeface="Adobe Arabic" pitchFamily="18" charset="-78"/>
              <a:cs typeface="Adobe Arabic" pitchFamily="18" charset="-78"/>
            </a:endParaRPr>
          </a:p>
          <a:p>
            <a:pPr marL="0" indent="0" algn="just" rtl="1">
              <a:buNone/>
            </a:pPr>
            <a:endParaRPr lang="en-US" sz="2000" b="1" dirty="0">
              <a:solidFill>
                <a:schemeClr val="tx1"/>
              </a:solidFill>
              <a:latin typeface="Adobe Arabic" pitchFamily="18" charset="-78"/>
              <a:cs typeface="Adobe Arabic" pitchFamily="18" charset="-78"/>
            </a:endParaRPr>
          </a:p>
          <a:p>
            <a:pPr marL="0" indent="0" algn="just" rtl="1">
              <a:buNone/>
            </a:pPr>
            <a:endParaRPr lang="en-US" sz="2000" b="1" dirty="0">
              <a:solidFill>
                <a:schemeClr val="tx1"/>
              </a:solidFill>
              <a:latin typeface="Adobe Arabic" pitchFamily="18" charset="-78"/>
              <a:cs typeface="Adobe Arabic" pitchFamily="18" charset="-78"/>
            </a:endParaRPr>
          </a:p>
          <a:p>
            <a:pPr marL="0" indent="0" algn="just" rtl="1">
              <a:buNone/>
            </a:pPr>
            <a:endParaRPr lang="en-US" sz="2000" b="1" dirty="0">
              <a:solidFill>
                <a:schemeClr val="tx1"/>
              </a:solidFill>
              <a:latin typeface="Adobe Arabic" pitchFamily="18" charset="-78"/>
              <a:cs typeface="Adobe Arabic" pitchFamily="18" charset="-78"/>
            </a:endParaRPr>
          </a:p>
          <a:p>
            <a:pPr marL="0" indent="0" algn="just" rtl="1">
              <a:buNone/>
            </a:pPr>
            <a:endParaRPr lang="en-US" sz="2000" b="1" dirty="0">
              <a:solidFill>
                <a:schemeClr val="tx1"/>
              </a:solidFill>
              <a:latin typeface="Adobe Arabic" pitchFamily="18" charset="-78"/>
              <a:cs typeface="Adobe Arabic" pitchFamily="18" charset="-78"/>
            </a:endParaRPr>
          </a:p>
        </p:txBody>
      </p:sp>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619078115"/>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p:cNvGraphicFramePr/>
          <p:nvPr>
            <p:extLst>
              <p:ext uri="{D42A27DB-BD31-4B8C-83A1-F6EECF244321}">
                <p14:modId xmlns:p14="http://schemas.microsoft.com/office/powerpoint/2010/main" val="1053127248"/>
              </p:ext>
            </p:extLst>
          </p:nvPr>
        </p:nvGraphicFramePr>
        <p:xfrm>
          <a:off x="-304800" y="1371600"/>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11" name="Group 10"/>
          <p:cNvGrpSpPr/>
          <p:nvPr/>
        </p:nvGrpSpPr>
        <p:grpSpPr>
          <a:xfrm>
            <a:off x="4076700" y="4648200"/>
            <a:ext cx="1066800" cy="369113"/>
            <a:chOff x="2748279" y="3231619"/>
            <a:chExt cx="1210692" cy="369113"/>
          </a:xfrm>
          <a:solidFill>
            <a:schemeClr val="bg1"/>
          </a:solidFill>
        </p:grpSpPr>
        <p:sp>
          <p:nvSpPr>
            <p:cNvPr id="12" name="Rectangle 11"/>
            <p:cNvSpPr/>
            <p:nvPr/>
          </p:nvSpPr>
          <p:spPr>
            <a:xfrm>
              <a:off x="2748279" y="3231619"/>
              <a:ext cx="1210692" cy="369113"/>
            </a:xfrm>
            <a:prstGeom prst="rect">
              <a:avLst/>
            </a:prstGeom>
            <a:ln/>
          </p:spPr>
          <p:style>
            <a:lnRef idx="2">
              <a:schemeClr val="accent1"/>
            </a:lnRef>
            <a:fillRef idx="1">
              <a:schemeClr val="lt1"/>
            </a:fillRef>
            <a:effectRef idx="0">
              <a:schemeClr val="accent1"/>
            </a:effectRef>
            <a:fontRef idx="minor">
              <a:schemeClr val="dk1"/>
            </a:fontRef>
          </p:style>
        </p:sp>
        <p:sp>
          <p:nvSpPr>
            <p:cNvPr id="13" name="Rectangle 12"/>
            <p:cNvSpPr/>
            <p:nvPr/>
          </p:nvSpPr>
          <p:spPr>
            <a:xfrm>
              <a:off x="2748279" y="3231619"/>
              <a:ext cx="1210692" cy="369113"/>
            </a:xfrm>
            <a:prstGeom prst="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fa-IR" sz="2000" b="1" kern="1200" dirty="0" smtClean="0">
                  <a:solidFill>
                    <a:schemeClr val="tx1"/>
                  </a:solidFill>
                  <a:latin typeface="Adobe Arabic" pitchFamily="18" charset="-78"/>
                  <a:cs typeface="Adobe Arabic" pitchFamily="18" charset="-78"/>
                </a:rPr>
                <a:t>بادگیر</a:t>
              </a:r>
              <a:endParaRPr lang="en-US" sz="2000" b="1" kern="1200" dirty="0">
                <a:solidFill>
                  <a:schemeClr val="tx1"/>
                </a:solidFill>
                <a:latin typeface="Adobe Arabic" pitchFamily="18" charset="-78"/>
                <a:cs typeface="Adobe Arabic" pitchFamily="18" charset="-78"/>
              </a:endParaRPr>
            </a:p>
          </p:txBody>
        </p:sp>
      </p:grpSp>
      <p:sp>
        <p:nvSpPr>
          <p:cNvPr id="16" name="Rectangle 15"/>
          <p:cNvSpPr/>
          <p:nvPr/>
        </p:nvSpPr>
        <p:spPr>
          <a:xfrm>
            <a:off x="4076700" y="5099104"/>
            <a:ext cx="1866900" cy="369113"/>
          </a:xfrm>
          <a:prstGeom prst="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fa-IR" sz="2000" b="1" kern="1200" dirty="0" smtClean="0">
                <a:solidFill>
                  <a:schemeClr val="tx1"/>
                </a:solidFill>
                <a:latin typeface="Adobe Arabic" pitchFamily="18" charset="-78"/>
                <a:cs typeface="Adobe Arabic" pitchFamily="18" charset="-78"/>
              </a:rPr>
              <a:t>حیاط مرکزی-گودال باغچه</a:t>
            </a:r>
            <a:endParaRPr lang="en-US" sz="2000" b="1" kern="1200" dirty="0">
              <a:solidFill>
                <a:schemeClr val="tx1"/>
              </a:solidFill>
              <a:latin typeface="Adobe Arabic" pitchFamily="18" charset="-78"/>
              <a:cs typeface="Adobe Arabic" pitchFamily="18" charset="-78"/>
            </a:endParaRPr>
          </a:p>
        </p:txBody>
      </p:sp>
      <p:cxnSp>
        <p:nvCxnSpPr>
          <p:cNvPr id="17" name="Straight Connector 16"/>
          <p:cNvCxnSpPr/>
          <p:nvPr/>
        </p:nvCxnSpPr>
        <p:spPr>
          <a:xfrm>
            <a:off x="3657600" y="5272124"/>
            <a:ext cx="228600" cy="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886200" y="4876800"/>
            <a:ext cx="0" cy="83820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a:off x="3886200" y="4876800"/>
            <a:ext cx="190500" cy="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886200" y="5715000"/>
            <a:ext cx="190500" cy="0"/>
          </a:xfrm>
          <a:prstGeom prst="line">
            <a:avLst/>
          </a:prstGeom>
          <a:ln/>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4076700" y="5574487"/>
            <a:ext cx="1066800" cy="369113"/>
            <a:chOff x="2748279" y="3231619"/>
            <a:chExt cx="1210692" cy="369113"/>
          </a:xfrm>
          <a:solidFill>
            <a:schemeClr val="bg1"/>
          </a:solidFill>
        </p:grpSpPr>
        <p:sp>
          <p:nvSpPr>
            <p:cNvPr id="25" name="Rectangle 24"/>
            <p:cNvSpPr/>
            <p:nvPr/>
          </p:nvSpPr>
          <p:spPr>
            <a:xfrm>
              <a:off x="2748279" y="3231619"/>
              <a:ext cx="1210692" cy="369113"/>
            </a:xfrm>
            <a:prstGeom prst="rect">
              <a:avLst/>
            </a:prstGeom>
            <a:ln/>
          </p:spPr>
          <p:style>
            <a:lnRef idx="2">
              <a:schemeClr val="accent1"/>
            </a:lnRef>
            <a:fillRef idx="1">
              <a:schemeClr val="lt1"/>
            </a:fillRef>
            <a:effectRef idx="0">
              <a:schemeClr val="accent1"/>
            </a:effectRef>
            <a:fontRef idx="minor">
              <a:schemeClr val="dk1"/>
            </a:fontRef>
          </p:style>
        </p:sp>
        <p:sp>
          <p:nvSpPr>
            <p:cNvPr id="26" name="Rectangle 25"/>
            <p:cNvSpPr/>
            <p:nvPr/>
          </p:nvSpPr>
          <p:spPr>
            <a:xfrm>
              <a:off x="2748279" y="3231619"/>
              <a:ext cx="1210692" cy="369113"/>
            </a:xfrm>
            <a:prstGeom prst="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fa-IR" sz="2000" b="1" kern="1200" dirty="0" smtClean="0">
                  <a:solidFill>
                    <a:schemeClr val="tx1"/>
                  </a:solidFill>
                  <a:latin typeface="Adobe Arabic" pitchFamily="18" charset="-78"/>
                  <a:cs typeface="Adobe Arabic" pitchFamily="18" charset="-78"/>
                </a:rPr>
                <a:t>ساباط</a:t>
              </a:r>
              <a:endParaRPr lang="en-US" sz="2000" b="1" kern="1200" dirty="0">
                <a:solidFill>
                  <a:schemeClr val="tx1"/>
                </a:solidFill>
                <a:latin typeface="Adobe Arabic" pitchFamily="18" charset="-78"/>
                <a:cs typeface="Adobe Arabic" pitchFamily="18" charset="-78"/>
              </a:endParaRPr>
            </a:p>
          </p:txBody>
        </p:sp>
      </p:grpSp>
      <p:cxnSp>
        <p:nvCxnSpPr>
          <p:cNvPr id="27" name="Straight Connector 26"/>
          <p:cNvCxnSpPr/>
          <p:nvPr/>
        </p:nvCxnSpPr>
        <p:spPr>
          <a:xfrm>
            <a:off x="3886200" y="5272124"/>
            <a:ext cx="190500" cy="0"/>
          </a:xfrm>
          <a:prstGeom prst="line">
            <a:avLst/>
          </a:prstGeom>
          <a:ln/>
        </p:spPr>
        <p:style>
          <a:lnRef idx="2">
            <a:schemeClr val="accent1"/>
          </a:lnRef>
          <a:fillRef idx="0">
            <a:schemeClr val="accent1"/>
          </a:fillRef>
          <a:effectRef idx="1">
            <a:schemeClr val="accent1"/>
          </a:effectRef>
          <a:fontRef idx="minor">
            <a:schemeClr val="tx1"/>
          </a:fontRef>
        </p:style>
      </p:cxnSp>
      <p:pic>
        <p:nvPicPr>
          <p:cNvPr id="1026" name="Picture 2" descr="C:\Users\and\Desktop\New folder\New folder (2)\Yazd 2000111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5509" y="3566304"/>
            <a:ext cx="1252290" cy="853296"/>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descr="C:\Users\and\Desktop\L634491051987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5510" y="4615110"/>
            <a:ext cx="1252290" cy="125229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2169565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444604993"/>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C:\Users\and\Desktop\New folder\New folder (2)\Yazd 200011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5509" y="3566304"/>
            <a:ext cx="1252290" cy="853296"/>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descr="C:\Users\and\Desktop\L634491051987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510" y="4615110"/>
            <a:ext cx="1252290" cy="125229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8" name="Picture 27"/>
          <p:cNvPicPr/>
          <p:nvPr/>
        </p:nvPicPr>
        <p:blipFill>
          <a:blip r:embed="rId9">
            <a:extLst>
              <a:ext uri="{28A0092B-C50C-407E-A947-70E740481C1C}">
                <a14:useLocalDpi xmlns:a14="http://schemas.microsoft.com/office/drawing/2010/main" val="0"/>
              </a:ext>
            </a:extLst>
          </a:blip>
          <a:stretch>
            <a:fillRect/>
          </a:stretch>
        </p:blipFill>
        <p:spPr>
          <a:xfrm>
            <a:off x="3431529" y="457200"/>
            <a:ext cx="1140471" cy="984885"/>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6" descr="E:\Project\Arshad\Tarh 1\picture\Yazd 2000111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5129" y="457200"/>
            <a:ext cx="1576063" cy="984885"/>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0" name="Rectangle 29"/>
          <p:cNvSpPr/>
          <p:nvPr/>
        </p:nvSpPr>
        <p:spPr>
          <a:xfrm>
            <a:off x="3581401" y="1524000"/>
            <a:ext cx="4800600" cy="1077218"/>
          </a:xfrm>
          <a:prstGeom prst="rect">
            <a:avLst/>
          </a:prstGeom>
        </p:spPr>
        <p:txBody>
          <a:bodyPr wrap="square">
            <a:spAutoFit/>
          </a:bodyPr>
          <a:lstStyle/>
          <a:p>
            <a:pPr marL="285750" indent="-285750" algn="just" rtl="1">
              <a:buFont typeface="Courier New" pitchFamily="49" charset="0"/>
              <a:buChar char="o"/>
              <a:defRPr/>
            </a:pPr>
            <a:r>
              <a:rPr lang="fa-IR" sz="2800" b="1" dirty="0" smtClean="0">
                <a:solidFill>
                  <a:srgbClr val="996600"/>
                </a:solidFill>
                <a:latin typeface="Adobe Arabic" pitchFamily="18" charset="-78"/>
                <a:cs typeface="Adobe Arabic" pitchFamily="18" charset="-78"/>
              </a:rPr>
              <a:t>نماها:</a:t>
            </a:r>
            <a:endParaRPr lang="fa-IR" sz="2800" b="1" dirty="0">
              <a:solidFill>
                <a:srgbClr val="996600"/>
              </a:solidFill>
              <a:latin typeface="Adobe Arabic" pitchFamily="18" charset="-78"/>
              <a:cs typeface="Adobe Arabic" pitchFamily="18" charset="-78"/>
            </a:endParaRPr>
          </a:p>
          <a:p>
            <a:pPr algn="just" rtl="1">
              <a:defRPr/>
            </a:pPr>
            <a:r>
              <a:rPr lang="fa-IR" b="1" dirty="0">
                <a:latin typeface="Adobe Arabic" pitchFamily="18" charset="-78"/>
                <a:cs typeface="Adobe Arabic" pitchFamily="18" charset="-78"/>
              </a:rPr>
              <a:t>مصالح به رنگ روشن و سطوح صاف و صیقلی مانند گچ ، خاک رس نپخته </a:t>
            </a:r>
            <a:r>
              <a:rPr lang="fa-IR" b="1" dirty="0" smtClean="0">
                <a:latin typeface="Adobe Arabic" pitchFamily="18" charset="-78"/>
                <a:cs typeface="Adobe Arabic" pitchFamily="18" charset="-78"/>
              </a:rPr>
              <a:t>و علف </a:t>
            </a:r>
            <a:r>
              <a:rPr lang="fa-IR" b="1" dirty="0">
                <a:latin typeface="Adobe Arabic" pitchFamily="18" charset="-78"/>
                <a:cs typeface="Adobe Arabic" pitchFamily="18" charset="-78"/>
              </a:rPr>
              <a:t>خشک.</a:t>
            </a:r>
            <a:endParaRPr lang="en-US" b="1" dirty="0">
              <a:latin typeface="Adobe Arabic" pitchFamily="18" charset="-78"/>
              <a:cs typeface="Adobe Arabic" pitchFamily="18" charset="-78"/>
            </a:endParaRPr>
          </a:p>
        </p:txBody>
      </p:sp>
      <p:pic>
        <p:nvPicPr>
          <p:cNvPr id="31" name="Picture 30"/>
          <p:cNvPicPr/>
          <p:nvPr/>
        </p:nvPicPr>
        <p:blipFill>
          <a:blip r:embed="rId11">
            <a:extLst>
              <a:ext uri="{28A0092B-C50C-407E-A947-70E740481C1C}">
                <a14:useLocalDpi xmlns:a14="http://schemas.microsoft.com/office/drawing/2010/main" val="0"/>
              </a:ext>
            </a:extLst>
          </a:blip>
          <a:stretch>
            <a:fillRect/>
          </a:stretch>
        </p:blipFill>
        <p:spPr>
          <a:xfrm>
            <a:off x="1755129" y="1524000"/>
            <a:ext cx="1574566" cy="949955"/>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 name="Rectangle 31"/>
          <p:cNvSpPr/>
          <p:nvPr/>
        </p:nvSpPr>
        <p:spPr>
          <a:xfrm>
            <a:off x="3431530" y="2781181"/>
            <a:ext cx="4950472" cy="800219"/>
          </a:xfrm>
          <a:prstGeom prst="rect">
            <a:avLst/>
          </a:prstGeom>
        </p:spPr>
        <p:txBody>
          <a:bodyPr wrap="square">
            <a:spAutoFit/>
          </a:bodyPr>
          <a:lstStyle/>
          <a:p>
            <a:pPr marL="285750" indent="-285750" algn="just" rtl="1">
              <a:buFont typeface="Courier New" pitchFamily="49" charset="0"/>
              <a:buChar char="o"/>
              <a:defRPr/>
            </a:pPr>
            <a:r>
              <a:rPr lang="fa-IR" sz="2800" b="1" dirty="0" smtClean="0">
                <a:solidFill>
                  <a:srgbClr val="996600"/>
                </a:solidFill>
                <a:latin typeface="Adobe Arabic" pitchFamily="18" charset="-78"/>
                <a:cs typeface="Adobe Arabic" pitchFamily="18" charset="-78"/>
              </a:rPr>
              <a:t>گذرها:</a:t>
            </a:r>
          </a:p>
          <a:p>
            <a:pPr algn="just" rtl="1">
              <a:defRPr/>
            </a:pPr>
            <a:r>
              <a:rPr lang="fa-IR" b="1" dirty="0" smtClean="0">
                <a:latin typeface="Adobe Arabic" pitchFamily="18" charset="-78"/>
                <a:cs typeface="Adobe Arabic" pitchFamily="18" charset="-78"/>
              </a:rPr>
              <a:t>جهت شرقی - </a:t>
            </a:r>
            <a:r>
              <a:rPr lang="fa-IR" b="1" dirty="0">
                <a:latin typeface="Adobe Arabic" pitchFamily="18" charset="-78"/>
                <a:cs typeface="Adobe Arabic" pitchFamily="18" charset="-78"/>
              </a:rPr>
              <a:t>غربی و باریک با دیوارهای بلند و مسقف (ساباط)</a:t>
            </a:r>
            <a:endParaRPr lang="en-US" b="1" dirty="0">
              <a:latin typeface="Adobe Arabic" pitchFamily="18" charset="-78"/>
              <a:cs typeface="Adobe Arabic" pitchFamily="18" charset="-78"/>
            </a:endParaRPr>
          </a:p>
        </p:txBody>
      </p:sp>
      <p:pic>
        <p:nvPicPr>
          <p:cNvPr id="33" name="Picture 2" descr="E:\Project\Arshad\Tarh 1\picture\222.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6627" y="2590800"/>
            <a:ext cx="1574565" cy="933509"/>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4" name="Rectangle 33"/>
          <p:cNvSpPr/>
          <p:nvPr/>
        </p:nvSpPr>
        <p:spPr>
          <a:xfrm>
            <a:off x="3581401" y="3886200"/>
            <a:ext cx="4800601" cy="800219"/>
          </a:xfrm>
          <a:prstGeom prst="rect">
            <a:avLst/>
          </a:prstGeom>
        </p:spPr>
        <p:txBody>
          <a:bodyPr wrap="square">
            <a:spAutoFit/>
          </a:bodyPr>
          <a:lstStyle/>
          <a:p>
            <a:pPr marL="285750" indent="-285750" algn="just" rtl="1">
              <a:buFont typeface="Courier New" pitchFamily="49" charset="0"/>
              <a:buChar char="o"/>
              <a:defRPr/>
            </a:pPr>
            <a:r>
              <a:rPr lang="fa-IR" sz="2800" b="1" dirty="0" smtClean="0">
                <a:solidFill>
                  <a:srgbClr val="996600"/>
                </a:solidFill>
                <a:latin typeface="Adobe Arabic" pitchFamily="18" charset="-78"/>
                <a:cs typeface="Adobe Arabic" pitchFamily="18" charset="-78"/>
              </a:rPr>
              <a:t>بازشوها:</a:t>
            </a:r>
          </a:p>
          <a:p>
            <a:pPr algn="just" rtl="1">
              <a:defRPr/>
            </a:pPr>
            <a:r>
              <a:rPr lang="fa-IR" b="1" dirty="0" smtClean="0">
                <a:latin typeface="Adobe Arabic" pitchFamily="18" charset="-78"/>
                <a:cs typeface="Adobe Arabic" pitchFamily="18" charset="-78"/>
              </a:rPr>
              <a:t>در </a:t>
            </a:r>
            <a:r>
              <a:rPr lang="fa-IR" b="1" dirty="0">
                <a:latin typeface="Adobe Arabic" pitchFamily="18" charset="-78"/>
                <a:cs typeface="Adobe Arabic" pitchFamily="18" charset="-78"/>
              </a:rPr>
              <a:t>سقف یا بالای دیوارها – اغلب به حیاط مرکزی باز می شوند.</a:t>
            </a:r>
            <a:endParaRPr lang="en-US" b="1" dirty="0">
              <a:latin typeface="Adobe Arabic" pitchFamily="18" charset="-78"/>
              <a:cs typeface="Adobe Arabic" pitchFamily="18" charset="-78"/>
            </a:endParaRPr>
          </a:p>
        </p:txBody>
      </p:sp>
      <p:pic>
        <p:nvPicPr>
          <p:cNvPr id="35" name="Picture 34"/>
          <p:cNvPicPr/>
          <p:nvPr/>
        </p:nvPicPr>
        <p:blipFill>
          <a:blip r:embed="rId13">
            <a:extLst>
              <a:ext uri="{28A0092B-C50C-407E-A947-70E740481C1C}">
                <a14:useLocalDpi xmlns:a14="http://schemas.microsoft.com/office/drawing/2010/main" val="0"/>
              </a:ext>
            </a:extLst>
          </a:blip>
          <a:stretch>
            <a:fillRect/>
          </a:stretch>
        </p:blipFill>
        <p:spPr>
          <a:xfrm>
            <a:off x="1755130" y="3657600"/>
            <a:ext cx="1574566" cy="1219200"/>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6" name="Rectangle 35"/>
          <p:cNvSpPr/>
          <p:nvPr/>
        </p:nvSpPr>
        <p:spPr>
          <a:xfrm>
            <a:off x="3431530" y="5018782"/>
            <a:ext cx="4950472" cy="1077218"/>
          </a:xfrm>
          <a:prstGeom prst="rect">
            <a:avLst/>
          </a:prstGeom>
        </p:spPr>
        <p:txBody>
          <a:bodyPr wrap="square">
            <a:spAutoFit/>
          </a:bodyPr>
          <a:lstStyle/>
          <a:p>
            <a:pPr marL="285750" indent="-285750" algn="just" rtl="1">
              <a:buFont typeface="Courier New" pitchFamily="49" charset="0"/>
              <a:buChar char="o"/>
              <a:defRPr/>
            </a:pPr>
            <a:r>
              <a:rPr lang="fa-IR" sz="2800" b="1" dirty="0" smtClean="0">
                <a:solidFill>
                  <a:srgbClr val="996600"/>
                </a:solidFill>
                <a:latin typeface="Adobe Arabic" pitchFamily="18" charset="-78"/>
                <a:cs typeface="Adobe Arabic" pitchFamily="18" charset="-78"/>
              </a:rPr>
              <a:t>مصالح:</a:t>
            </a:r>
            <a:endParaRPr lang="en-US" sz="2800" b="1" dirty="0">
              <a:solidFill>
                <a:srgbClr val="996600"/>
              </a:solidFill>
              <a:latin typeface="Adobe Arabic" pitchFamily="18" charset="-78"/>
              <a:cs typeface="Adobe Arabic" pitchFamily="18" charset="-78"/>
            </a:endParaRPr>
          </a:p>
          <a:p>
            <a:pPr algn="just" rtl="1">
              <a:defRPr/>
            </a:pPr>
            <a:r>
              <a:rPr lang="fa-IR" b="1" dirty="0">
                <a:latin typeface="Adobe Arabic" pitchFamily="18" charset="-78"/>
                <a:cs typeface="Adobe Arabic" pitchFamily="18" charset="-78"/>
              </a:rPr>
              <a:t>خشت و گل- آجر-مصالح سنگین در مناطق زندگی روزانه و مصالح سبک در اتاق خوابها.</a:t>
            </a:r>
            <a:endParaRPr lang="en-US" b="1" dirty="0">
              <a:latin typeface="Adobe Arabic" pitchFamily="18" charset="-78"/>
              <a:cs typeface="Adobe Arabic" pitchFamily="18" charset="-78"/>
            </a:endParaRPr>
          </a:p>
        </p:txBody>
      </p:sp>
      <p:pic>
        <p:nvPicPr>
          <p:cNvPr id="37" name="Picture 36"/>
          <p:cNvPicPr/>
          <p:nvPr/>
        </p:nvPicPr>
        <p:blipFill>
          <a:blip r:embed="rId14">
            <a:extLst>
              <a:ext uri="{28A0092B-C50C-407E-A947-70E740481C1C}">
                <a14:useLocalDpi xmlns:a14="http://schemas.microsoft.com/office/drawing/2010/main" val="0"/>
              </a:ext>
            </a:extLst>
          </a:blip>
          <a:stretch>
            <a:fillRect/>
          </a:stretch>
        </p:blipFill>
        <p:spPr>
          <a:xfrm>
            <a:off x="1756626" y="4976986"/>
            <a:ext cx="1574565" cy="1119014"/>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 name="Rectangle 1"/>
          <p:cNvSpPr>
            <a:spLocks noChangeArrowheads="1"/>
          </p:cNvSpPr>
          <p:nvPr/>
        </p:nvSpPr>
        <p:spPr bwMode="auto">
          <a:xfrm>
            <a:off x="1579562" y="6248400"/>
            <a:ext cx="105362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300" dirty="0" smtClean="0">
                <a:latin typeface="Calibri" pitchFamily="34" charset="0"/>
                <a:cs typeface="Calibri" pitchFamily="34" charset="0"/>
              </a:rPr>
              <a:t>1- </a:t>
            </a:r>
            <a:r>
              <a:rPr lang="en-US" sz="1300" dirty="0" err="1" smtClean="0">
                <a:latin typeface="Calibri" pitchFamily="34" charset="0"/>
                <a:cs typeface="Calibri" pitchFamily="34" charset="0"/>
              </a:rPr>
              <a:t>Keshtkaran,Parinaz</a:t>
            </a:r>
            <a:r>
              <a:rPr lang="en-US" sz="1300" dirty="0">
                <a:latin typeface="Calibri" pitchFamily="34" charset="0"/>
                <a:cs typeface="Calibri" pitchFamily="34" charset="0"/>
              </a:rPr>
              <a:t>, Harmonization between climate and architecture in vernacular , </a:t>
            </a:r>
            <a:r>
              <a:rPr lang="en-US" sz="1300" dirty="0" smtClean="0">
                <a:latin typeface="Calibri" pitchFamily="34" charset="0"/>
                <a:cs typeface="Calibri" pitchFamily="34" charset="0"/>
              </a:rPr>
              <a:t>heritage:</a:t>
            </a:r>
          </a:p>
          <a:p>
            <a:r>
              <a:rPr lang="en-US" sz="1300" dirty="0" smtClean="0">
                <a:latin typeface="Calibri" pitchFamily="34" charset="0"/>
                <a:cs typeface="Calibri" pitchFamily="34" charset="0"/>
              </a:rPr>
              <a:t>a </a:t>
            </a:r>
            <a:r>
              <a:rPr lang="en-US" sz="1300" dirty="0">
                <a:latin typeface="Calibri" pitchFamily="34" charset="0"/>
                <a:cs typeface="Calibri" pitchFamily="34" charset="0"/>
              </a:rPr>
              <a:t>case study in Yazd, Iran, 2011</a:t>
            </a:r>
          </a:p>
        </p:txBody>
      </p:sp>
      <p:sp>
        <p:nvSpPr>
          <p:cNvPr id="18" name="Rectangle 17"/>
          <p:cNvSpPr/>
          <p:nvPr/>
        </p:nvSpPr>
        <p:spPr>
          <a:xfrm>
            <a:off x="3581401" y="549532"/>
            <a:ext cx="4800600" cy="800219"/>
          </a:xfrm>
          <a:prstGeom prst="rect">
            <a:avLst/>
          </a:prstGeom>
        </p:spPr>
        <p:txBody>
          <a:bodyPr wrap="square">
            <a:spAutoFit/>
          </a:bodyPr>
          <a:lstStyle/>
          <a:p>
            <a:pPr marL="285750" indent="-285750" algn="just" rtl="1">
              <a:buFont typeface="Courier New" pitchFamily="49" charset="0"/>
              <a:buChar char="o"/>
              <a:defRPr/>
            </a:pPr>
            <a:r>
              <a:rPr lang="fa-IR" sz="2800" b="1" dirty="0" smtClean="0">
                <a:solidFill>
                  <a:srgbClr val="996600"/>
                </a:solidFill>
                <a:latin typeface="Adobe Arabic" pitchFamily="18" charset="-78"/>
                <a:cs typeface="Adobe Arabic" pitchFamily="18" charset="-78"/>
              </a:rPr>
              <a:t>بافت:</a:t>
            </a:r>
            <a:endParaRPr lang="fa-IR" sz="2800" b="1" dirty="0">
              <a:solidFill>
                <a:srgbClr val="996600"/>
              </a:solidFill>
              <a:latin typeface="Adobe Arabic" pitchFamily="18" charset="-78"/>
              <a:cs typeface="Adobe Arabic" pitchFamily="18" charset="-78"/>
            </a:endParaRPr>
          </a:p>
          <a:p>
            <a:pPr algn="just" rtl="1">
              <a:defRPr/>
            </a:pPr>
            <a:r>
              <a:rPr lang="fa-IR" b="1" dirty="0">
                <a:latin typeface="Adobe Arabic" pitchFamily="18" charset="-78"/>
                <a:cs typeface="Adobe Arabic" pitchFamily="18" charset="-78"/>
              </a:rPr>
              <a:t>بافت فشرده بصورت یک توده متراکم با حداقل سطح نمایان</a:t>
            </a:r>
            <a:endParaRPr lang="en-US" b="1" dirty="0">
              <a:latin typeface="Adobe Arabic" pitchFamily="18" charset="-78"/>
              <a:cs typeface="Adobe Arabic" pitchFamily="18" charset="-78"/>
            </a:endParaRPr>
          </a:p>
        </p:txBody>
      </p:sp>
    </p:spTree>
    <p:extLst>
      <p:ext uri="{BB962C8B-B14F-4D97-AF65-F5344CB8AC3E}">
        <p14:creationId xmlns:p14="http://schemas.microsoft.com/office/powerpoint/2010/main" val="21319023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428916954"/>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C:\Users\and\Desktop\New folder\New folder (2)\Yazd 200011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5509" y="3566304"/>
            <a:ext cx="1252290" cy="853296"/>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descr="C:\Users\and\Desktop\L634491051987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510" y="4615110"/>
            <a:ext cx="1252290" cy="125229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 name="Rectangle 16"/>
          <p:cNvSpPr/>
          <p:nvPr/>
        </p:nvSpPr>
        <p:spPr>
          <a:xfrm>
            <a:off x="4803775" y="533400"/>
            <a:ext cx="3578225" cy="1354217"/>
          </a:xfrm>
          <a:prstGeom prst="rect">
            <a:avLst/>
          </a:prstGeom>
        </p:spPr>
        <p:txBody>
          <a:bodyPr wrap="square">
            <a:spAutoFit/>
          </a:bodyPr>
          <a:lstStyle/>
          <a:p>
            <a:pPr marL="285750" indent="-285750" algn="just" rtl="1">
              <a:buFont typeface="Courier New" pitchFamily="49" charset="0"/>
              <a:buChar char="o"/>
              <a:defRPr/>
            </a:pPr>
            <a:r>
              <a:rPr lang="fa-IR" sz="2800" b="1" dirty="0" smtClean="0">
                <a:solidFill>
                  <a:srgbClr val="996600"/>
                </a:solidFill>
                <a:latin typeface="Adobe Arabic" pitchFamily="18" charset="-78"/>
                <a:cs typeface="Adobe Arabic" pitchFamily="18" charset="-78"/>
              </a:rPr>
              <a:t>تابستان نشین و زمستان نشین:</a:t>
            </a:r>
          </a:p>
          <a:p>
            <a:pPr algn="just" rtl="1">
              <a:defRPr/>
            </a:pPr>
            <a:r>
              <a:rPr lang="fa-IR" b="1" dirty="0" smtClean="0">
                <a:solidFill>
                  <a:srgbClr val="C00000"/>
                </a:solidFill>
                <a:latin typeface="Adobe Arabic" pitchFamily="18" charset="-78"/>
                <a:cs typeface="Adobe Arabic" pitchFamily="18" charset="-78"/>
              </a:rPr>
              <a:t>تابستان </a:t>
            </a:r>
            <a:r>
              <a:rPr lang="fa-IR" b="1" dirty="0">
                <a:solidFill>
                  <a:srgbClr val="C00000"/>
                </a:solidFill>
                <a:latin typeface="Adobe Arabic" pitchFamily="18" charset="-78"/>
                <a:cs typeface="Adobe Arabic" pitchFamily="18" charset="-78"/>
              </a:rPr>
              <a:t>نشین</a:t>
            </a:r>
            <a:r>
              <a:rPr lang="fa-IR" b="1" dirty="0" smtClean="0">
                <a:solidFill>
                  <a:srgbClr val="C00000"/>
                </a:solidFill>
                <a:latin typeface="Adobe Arabic" pitchFamily="18" charset="-78"/>
                <a:cs typeface="Adobe Arabic" pitchFamily="18" charset="-78"/>
              </a:rPr>
              <a:t>: </a:t>
            </a:r>
            <a:r>
              <a:rPr lang="fa-IR" b="1" dirty="0" smtClean="0">
                <a:latin typeface="Adobe Arabic" pitchFamily="18" charset="-78"/>
                <a:cs typeface="Adobe Arabic" pitchFamily="18" charset="-78"/>
              </a:rPr>
              <a:t>قسمت </a:t>
            </a:r>
            <a:r>
              <a:rPr lang="fa-IR" b="1" dirty="0">
                <a:latin typeface="Adobe Arabic" pitchFamily="18" charset="-78"/>
                <a:cs typeface="Adobe Arabic" pitchFamily="18" charset="-78"/>
              </a:rPr>
              <a:t>جنوبی </a:t>
            </a:r>
            <a:r>
              <a:rPr lang="fa-IR" b="1" dirty="0" smtClean="0">
                <a:latin typeface="Adobe Arabic" pitchFamily="18" charset="-78"/>
                <a:cs typeface="Adobe Arabic" pitchFamily="18" charset="-78"/>
              </a:rPr>
              <a:t>ساختمان، دارای </a:t>
            </a:r>
            <a:r>
              <a:rPr lang="fa-IR" b="1" dirty="0">
                <a:latin typeface="Adobe Arabic" pitchFamily="18" charset="-78"/>
                <a:cs typeface="Adobe Arabic" pitchFamily="18" charset="-78"/>
              </a:rPr>
              <a:t>ستاوند یا </a:t>
            </a:r>
            <a:r>
              <a:rPr lang="fa-IR" b="1" dirty="0" smtClean="0">
                <a:latin typeface="Adobe Arabic" pitchFamily="18" charset="-78"/>
                <a:cs typeface="Adobe Arabic" pitchFamily="18" charset="-78"/>
              </a:rPr>
              <a:t>ایوان، سه پله </a:t>
            </a:r>
            <a:r>
              <a:rPr lang="fa-IR" b="1" dirty="0">
                <a:latin typeface="Adobe Arabic" pitchFamily="18" charset="-78"/>
                <a:cs typeface="Adobe Arabic" pitchFamily="18" charset="-78"/>
              </a:rPr>
              <a:t>یا بیشتر بالا تر از حیاط.</a:t>
            </a:r>
            <a:endParaRPr lang="en-US" b="1" dirty="0">
              <a:latin typeface="Adobe Arabic" pitchFamily="18" charset="-78"/>
              <a:cs typeface="Adobe Arabic" pitchFamily="18" charset="-78"/>
            </a:endParaRPr>
          </a:p>
          <a:p>
            <a:pPr algn="just" rtl="1">
              <a:defRPr/>
            </a:pPr>
            <a:r>
              <a:rPr lang="fa-IR" b="1" dirty="0">
                <a:solidFill>
                  <a:srgbClr val="0070C0"/>
                </a:solidFill>
                <a:latin typeface="Adobe Arabic" pitchFamily="18" charset="-78"/>
                <a:cs typeface="Adobe Arabic" pitchFamily="18" charset="-78"/>
              </a:rPr>
              <a:t>زمستان نشین</a:t>
            </a:r>
            <a:r>
              <a:rPr lang="fa-IR" b="1" dirty="0" smtClean="0">
                <a:solidFill>
                  <a:srgbClr val="0070C0"/>
                </a:solidFill>
                <a:latin typeface="Adobe Arabic" pitchFamily="18" charset="-78"/>
                <a:cs typeface="Adobe Arabic" pitchFamily="18" charset="-78"/>
              </a:rPr>
              <a:t>: </a:t>
            </a:r>
            <a:r>
              <a:rPr lang="fa-IR" b="1" dirty="0" smtClean="0">
                <a:latin typeface="Adobe Arabic" pitchFamily="18" charset="-78"/>
                <a:cs typeface="Adobe Arabic" pitchFamily="18" charset="-78"/>
              </a:rPr>
              <a:t>قسمت </a:t>
            </a:r>
            <a:r>
              <a:rPr lang="fa-IR" b="1" dirty="0">
                <a:latin typeface="Adobe Arabic" pitchFamily="18" charset="-78"/>
                <a:cs typeface="Adobe Arabic" pitchFamily="18" charset="-78"/>
              </a:rPr>
              <a:t>شمالی ساختمان</a:t>
            </a:r>
            <a:r>
              <a:rPr lang="fa-IR" b="1" dirty="0" smtClean="0">
                <a:latin typeface="Adobe Arabic" pitchFamily="18" charset="-78"/>
                <a:cs typeface="Adobe Arabic" pitchFamily="18" charset="-78"/>
              </a:rPr>
              <a:t>.</a:t>
            </a:r>
            <a:endParaRPr lang="en-US" b="1" dirty="0">
              <a:latin typeface="Adobe Arabic" pitchFamily="18" charset="-78"/>
              <a:cs typeface="Adobe Arabic" pitchFamily="18" charset="-78"/>
            </a:endParaRPr>
          </a:p>
        </p:txBody>
      </p:sp>
      <p:pic>
        <p:nvPicPr>
          <p:cNvPr id="18"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84337" y="457199"/>
            <a:ext cx="3038475" cy="1430417"/>
          </a:xfrm>
          <a:prstGeom prst="rect">
            <a:avLst/>
          </a:prstGeom>
          <a:solidFill>
            <a:srgbClr val="FFFFFF">
              <a:shade val="85000"/>
            </a:srgbClr>
          </a:solidFill>
          <a:ln w="2857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9" name="Rectangle 18"/>
          <p:cNvSpPr/>
          <p:nvPr/>
        </p:nvSpPr>
        <p:spPr>
          <a:xfrm>
            <a:off x="4038601" y="2209800"/>
            <a:ext cx="4343400" cy="1077218"/>
          </a:xfrm>
          <a:prstGeom prst="rect">
            <a:avLst/>
          </a:prstGeom>
        </p:spPr>
        <p:txBody>
          <a:bodyPr wrap="square">
            <a:spAutoFit/>
          </a:bodyPr>
          <a:lstStyle/>
          <a:p>
            <a:pPr marL="285750" indent="-285750" algn="just" rtl="1">
              <a:buFont typeface="Courier New" pitchFamily="49" charset="0"/>
              <a:buChar char="o"/>
              <a:defRPr/>
            </a:pPr>
            <a:r>
              <a:rPr lang="fa-IR" sz="2800" b="1" dirty="0" smtClean="0">
                <a:solidFill>
                  <a:srgbClr val="996600"/>
                </a:solidFill>
                <a:latin typeface="Adobe Arabic" pitchFamily="18" charset="-78"/>
                <a:cs typeface="Adobe Arabic" pitchFamily="18" charset="-78"/>
              </a:rPr>
              <a:t>حیاط مرکزی:</a:t>
            </a:r>
          </a:p>
          <a:p>
            <a:pPr algn="just" rtl="1">
              <a:defRPr/>
            </a:pPr>
            <a:r>
              <a:rPr lang="fa-IR" b="1" dirty="0" smtClean="0">
                <a:latin typeface="Adobe Arabic" pitchFamily="18" charset="-78"/>
                <a:cs typeface="Adobe Arabic" pitchFamily="18" charset="-78"/>
              </a:rPr>
              <a:t>محافظت </a:t>
            </a:r>
            <a:r>
              <a:rPr lang="fa-IR" b="1" dirty="0">
                <a:latin typeface="Adobe Arabic" pitchFamily="18" charset="-78"/>
                <a:cs typeface="Adobe Arabic" pitchFamily="18" charset="-78"/>
              </a:rPr>
              <a:t>در مقابل گرمای بیش ازحد تابستان، سرمای زمستان، باد و طوفانهای شنی- وجود حوض و گیاه</a:t>
            </a:r>
            <a:endParaRPr lang="en-US" b="1" dirty="0">
              <a:latin typeface="Adobe Arabic" pitchFamily="18" charset="-78"/>
              <a:cs typeface="Adobe Arabic" pitchFamily="18" charset="-78"/>
            </a:endParaRPr>
          </a:p>
        </p:txBody>
      </p:sp>
      <p:pic>
        <p:nvPicPr>
          <p:cNvPr id="20" name="Picture 2" descr="E:\Project\Arshad\Tarh 1\picture\3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4337" y="2007449"/>
            <a:ext cx="2049463" cy="1363826"/>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1" name="Rectangle 20"/>
          <p:cNvSpPr/>
          <p:nvPr/>
        </p:nvSpPr>
        <p:spPr>
          <a:xfrm>
            <a:off x="2895601" y="3817203"/>
            <a:ext cx="5486400" cy="830997"/>
          </a:xfrm>
          <a:prstGeom prst="rect">
            <a:avLst/>
          </a:prstGeom>
        </p:spPr>
        <p:txBody>
          <a:bodyPr wrap="square">
            <a:spAutoFit/>
          </a:bodyPr>
          <a:lstStyle/>
          <a:p>
            <a:pPr marL="285750" indent="-285750" algn="just" rtl="1">
              <a:buFont typeface="Courier New" pitchFamily="49" charset="0"/>
              <a:buChar char="o"/>
              <a:defRPr/>
            </a:pPr>
            <a:r>
              <a:rPr lang="fa-IR" sz="2800" b="1" dirty="0" smtClean="0">
                <a:solidFill>
                  <a:srgbClr val="996600"/>
                </a:solidFill>
                <a:latin typeface="Adobe Arabic" pitchFamily="18" charset="-78"/>
                <a:cs typeface="Adobe Arabic" pitchFamily="18" charset="-78"/>
              </a:rPr>
              <a:t>گودال باغچه:</a:t>
            </a:r>
            <a:endParaRPr lang="fa-IR" sz="2800" b="1" dirty="0">
              <a:solidFill>
                <a:srgbClr val="996600"/>
              </a:solidFill>
              <a:latin typeface="Adobe Arabic" pitchFamily="18" charset="-78"/>
              <a:cs typeface="Adobe Arabic" pitchFamily="18" charset="-78"/>
            </a:endParaRPr>
          </a:p>
          <a:p>
            <a:pPr algn="just" rtl="1">
              <a:defRPr/>
            </a:pPr>
            <a:r>
              <a:rPr lang="fa-IR" b="1" dirty="0" smtClean="0">
                <a:latin typeface="Adobe Arabic" pitchFamily="18" charset="-78"/>
                <a:cs typeface="Adobe Arabic" pitchFamily="18" charset="-78"/>
              </a:rPr>
              <a:t>حیاطی </a:t>
            </a:r>
            <a:r>
              <a:rPr lang="fa-IR" b="1" dirty="0">
                <a:latin typeface="Adobe Arabic" pitchFamily="18" charset="-78"/>
                <a:cs typeface="Adobe Arabic" pitchFamily="18" charset="-78"/>
              </a:rPr>
              <a:t>عمیق </a:t>
            </a:r>
            <a:r>
              <a:rPr lang="fa-IR" b="1" dirty="0" smtClean="0">
                <a:latin typeface="Adobe Arabic" pitchFamily="18" charset="-78"/>
                <a:cs typeface="Adobe Arabic" pitchFamily="18" charset="-78"/>
              </a:rPr>
              <a:t>تا  3- 4 متر؛ جهت ایجاد فضایی خنک و مرطوب در اقلیم خشک یزد</a:t>
            </a:r>
            <a:endParaRPr lang="en-US" b="1" dirty="0">
              <a:latin typeface="Adobe Arabic" pitchFamily="18" charset="-78"/>
              <a:cs typeface="Adobe Arabic" pitchFamily="18" charset="-78"/>
            </a:endParaRPr>
          </a:p>
        </p:txBody>
      </p:sp>
      <p:pic>
        <p:nvPicPr>
          <p:cNvPr id="22"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84337" y="3571877"/>
            <a:ext cx="1211263" cy="1457323"/>
          </a:xfrm>
          <a:prstGeom prst="rect">
            <a:avLst/>
          </a:prstGeom>
          <a:solidFill>
            <a:srgbClr val="FFFFFF">
              <a:shade val="85000"/>
            </a:srgbClr>
          </a:solidFill>
          <a:ln w="2857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4" name="Rectangle 23"/>
          <p:cNvSpPr/>
          <p:nvPr/>
        </p:nvSpPr>
        <p:spPr>
          <a:xfrm>
            <a:off x="4803775" y="5181600"/>
            <a:ext cx="3578225" cy="800219"/>
          </a:xfrm>
          <a:prstGeom prst="rect">
            <a:avLst/>
          </a:prstGeom>
        </p:spPr>
        <p:txBody>
          <a:bodyPr wrap="square">
            <a:spAutoFit/>
          </a:bodyPr>
          <a:lstStyle/>
          <a:p>
            <a:pPr marL="285750" indent="-285750" algn="just" rtl="1">
              <a:buFont typeface="Courier New" pitchFamily="49" charset="0"/>
              <a:buChar char="o"/>
              <a:defRPr/>
            </a:pPr>
            <a:r>
              <a:rPr lang="fa-IR" sz="2800" b="1" dirty="0" smtClean="0">
                <a:solidFill>
                  <a:srgbClr val="996600"/>
                </a:solidFill>
                <a:latin typeface="Adobe Arabic" pitchFamily="18" charset="-78"/>
                <a:cs typeface="Adobe Arabic" pitchFamily="18" charset="-78"/>
              </a:rPr>
              <a:t>سقف:</a:t>
            </a:r>
            <a:endParaRPr lang="en-US" sz="2800" b="1" dirty="0">
              <a:solidFill>
                <a:srgbClr val="996600"/>
              </a:solidFill>
              <a:latin typeface="Adobe Arabic" pitchFamily="18" charset="-78"/>
              <a:cs typeface="Adobe Arabic" pitchFamily="18" charset="-78"/>
            </a:endParaRPr>
          </a:p>
          <a:p>
            <a:pPr algn="just" rtl="1">
              <a:defRPr/>
            </a:pPr>
            <a:r>
              <a:rPr lang="fa-IR" b="1" dirty="0">
                <a:latin typeface="Adobe Arabic" pitchFamily="18" charset="-78"/>
                <a:cs typeface="Adobe Arabic" pitchFamily="18" charset="-78"/>
              </a:rPr>
              <a:t>سقف های گنبدی و منحنی از خشت و</a:t>
            </a:r>
            <a:r>
              <a:rPr lang="en-US" b="1" dirty="0">
                <a:latin typeface="Adobe Arabic" pitchFamily="18" charset="-78"/>
                <a:cs typeface="Adobe Arabic" pitchFamily="18" charset="-78"/>
              </a:rPr>
              <a:t> </a:t>
            </a:r>
            <a:r>
              <a:rPr lang="fa-IR" b="1" dirty="0">
                <a:latin typeface="Adobe Arabic" pitchFamily="18" charset="-78"/>
                <a:cs typeface="Adobe Arabic" pitchFamily="18" charset="-78"/>
              </a:rPr>
              <a:t> گل و آجر.</a:t>
            </a:r>
            <a:endParaRPr lang="en-US" b="1" dirty="0">
              <a:latin typeface="Adobe Arabic" pitchFamily="18" charset="-78"/>
              <a:cs typeface="Adobe Arabic" pitchFamily="18" charset="-78"/>
            </a:endParaRPr>
          </a:p>
        </p:txBody>
      </p:sp>
      <p:pic>
        <p:nvPicPr>
          <p:cNvPr id="25" name="Picture 4" descr="E:\Project\Arshad\Tarh 1\picture\images.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33800" y="5155157"/>
            <a:ext cx="900014" cy="864642"/>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6" name="Picture 5" descr="E:\Project\Arshad\Tarh 1\picture\image.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84337" y="5155157"/>
            <a:ext cx="1786188" cy="864643"/>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7" name="Rectangle 1"/>
          <p:cNvSpPr>
            <a:spLocks noChangeArrowheads="1"/>
          </p:cNvSpPr>
          <p:nvPr/>
        </p:nvSpPr>
        <p:spPr bwMode="auto">
          <a:xfrm>
            <a:off x="1579562" y="6248400"/>
            <a:ext cx="105362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300" dirty="0" smtClean="0">
                <a:latin typeface="Calibri" pitchFamily="34" charset="0"/>
                <a:cs typeface="Calibri" pitchFamily="34" charset="0"/>
              </a:rPr>
              <a:t>1- </a:t>
            </a:r>
            <a:r>
              <a:rPr lang="en-US" sz="1300" dirty="0" err="1" smtClean="0">
                <a:latin typeface="Calibri" pitchFamily="34" charset="0"/>
                <a:cs typeface="Calibri" pitchFamily="34" charset="0"/>
              </a:rPr>
              <a:t>Keshtkaran,Parinaz</a:t>
            </a:r>
            <a:r>
              <a:rPr lang="en-US" sz="1300" dirty="0">
                <a:latin typeface="Calibri" pitchFamily="34" charset="0"/>
                <a:cs typeface="Calibri" pitchFamily="34" charset="0"/>
              </a:rPr>
              <a:t>, Harmonization between climate and architecture in vernacular , </a:t>
            </a:r>
            <a:r>
              <a:rPr lang="en-US" sz="1300" dirty="0" smtClean="0">
                <a:latin typeface="Calibri" pitchFamily="34" charset="0"/>
                <a:cs typeface="Calibri" pitchFamily="34" charset="0"/>
              </a:rPr>
              <a:t>heritage:</a:t>
            </a:r>
          </a:p>
          <a:p>
            <a:r>
              <a:rPr lang="en-US" sz="1300" dirty="0" smtClean="0">
                <a:latin typeface="Calibri" pitchFamily="34" charset="0"/>
                <a:cs typeface="Calibri" pitchFamily="34" charset="0"/>
              </a:rPr>
              <a:t>a </a:t>
            </a:r>
            <a:r>
              <a:rPr lang="en-US" sz="1300" dirty="0">
                <a:latin typeface="Calibri" pitchFamily="34" charset="0"/>
                <a:cs typeface="Calibri" pitchFamily="34" charset="0"/>
              </a:rPr>
              <a:t>case study in Yazd, Iran, 2011</a:t>
            </a:r>
          </a:p>
        </p:txBody>
      </p:sp>
    </p:spTree>
    <p:extLst>
      <p:ext uri="{BB962C8B-B14F-4D97-AF65-F5344CB8AC3E}">
        <p14:creationId xmlns:p14="http://schemas.microsoft.com/office/powerpoint/2010/main" val="263124228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026275163"/>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C:\Users\and\Desktop\New folder\New folder (2)\Yazd 200011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5509" y="3566304"/>
            <a:ext cx="1252290" cy="853296"/>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descr="C:\Users\and\Desktop\L634491051987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510" y="4615110"/>
            <a:ext cx="1252290" cy="125229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1825625" y="762000"/>
            <a:ext cx="6556375" cy="1077218"/>
          </a:xfrm>
          <a:prstGeom prst="rect">
            <a:avLst/>
          </a:prstGeom>
        </p:spPr>
        <p:txBody>
          <a:bodyPr wrap="square">
            <a:spAutoFit/>
          </a:bodyPr>
          <a:lstStyle/>
          <a:p>
            <a:pPr marL="285750" indent="-285750" algn="just" rtl="1">
              <a:buFont typeface="Courier New" pitchFamily="49" charset="0"/>
              <a:buChar char="o"/>
              <a:defRPr/>
            </a:pPr>
            <a:r>
              <a:rPr lang="fa-IR" sz="2800" b="1" dirty="0" smtClean="0">
                <a:solidFill>
                  <a:srgbClr val="996600"/>
                </a:solidFill>
                <a:latin typeface="Adobe Arabic" pitchFamily="18" charset="-78"/>
                <a:cs typeface="Adobe Arabic" pitchFamily="18" charset="-78"/>
              </a:rPr>
              <a:t>بادگیر:</a:t>
            </a:r>
            <a:endParaRPr lang="fa-IR" sz="2800" b="1" dirty="0">
              <a:solidFill>
                <a:srgbClr val="996600"/>
              </a:solidFill>
              <a:latin typeface="Adobe Arabic" pitchFamily="18" charset="-78"/>
              <a:cs typeface="Adobe Arabic" pitchFamily="18" charset="-78"/>
            </a:endParaRPr>
          </a:p>
          <a:p>
            <a:pPr algn="just" rtl="1">
              <a:defRPr/>
            </a:pPr>
            <a:r>
              <a:rPr lang="fa-IR" b="1" dirty="0">
                <a:latin typeface="Adobe Arabic" pitchFamily="18" charset="-78"/>
                <a:cs typeface="Adobe Arabic" pitchFamily="18" charset="-78"/>
              </a:rPr>
              <a:t>استفاده از بادهای مطلوب در تابستان </a:t>
            </a:r>
            <a:endParaRPr lang="fa-IR" b="1" dirty="0" smtClean="0">
              <a:latin typeface="Adobe Arabic" pitchFamily="18" charset="-78"/>
              <a:cs typeface="Adobe Arabic" pitchFamily="18" charset="-78"/>
            </a:endParaRPr>
          </a:p>
          <a:p>
            <a:pPr algn="just" rtl="1">
              <a:defRPr/>
            </a:pPr>
            <a:r>
              <a:rPr lang="fa-IR" b="1" dirty="0">
                <a:latin typeface="Adobe Arabic" pitchFamily="18" charset="-78"/>
                <a:cs typeface="Adobe Arabic" pitchFamily="18" charset="-78"/>
              </a:rPr>
              <a:t>ب</a:t>
            </a:r>
            <a:r>
              <a:rPr lang="fa-IR" b="1" dirty="0" smtClean="0">
                <a:latin typeface="Adobe Arabic" pitchFamily="18" charset="-78"/>
                <a:cs typeface="Adobe Arabic" pitchFamily="18" charset="-78"/>
              </a:rPr>
              <a:t>ادگیرها </a:t>
            </a:r>
            <a:r>
              <a:rPr lang="fa-IR" b="1" dirty="0">
                <a:latin typeface="Adobe Arabic" pitchFamily="18" charset="-78"/>
                <a:cs typeface="Adobe Arabic" pitchFamily="18" charset="-78"/>
              </a:rPr>
              <a:t>به دو دسته تقسیم میشوند:</a:t>
            </a:r>
            <a:r>
              <a:rPr lang="en-US" b="1" dirty="0">
                <a:latin typeface="Adobe Arabic" pitchFamily="18" charset="-78"/>
                <a:cs typeface="Adobe Arabic" pitchFamily="18" charset="-78"/>
              </a:rPr>
              <a:t> </a:t>
            </a:r>
            <a:r>
              <a:rPr lang="fa-IR" b="1" dirty="0" smtClean="0">
                <a:latin typeface="Adobe Arabic" pitchFamily="18" charset="-78"/>
                <a:cs typeface="Adobe Arabic" pitchFamily="18" charset="-78"/>
              </a:rPr>
              <a:t>عملکردی</a:t>
            </a:r>
            <a:r>
              <a:rPr lang="fa-IR" b="1" dirty="0">
                <a:latin typeface="Adobe Arabic" pitchFamily="18" charset="-78"/>
                <a:cs typeface="Adobe Arabic" pitchFamily="18" charset="-78"/>
              </a:rPr>
              <a:t> </a:t>
            </a:r>
            <a:r>
              <a:rPr lang="fa-IR" b="1" dirty="0" smtClean="0">
                <a:latin typeface="Adobe Arabic" pitchFamily="18" charset="-78"/>
                <a:cs typeface="Adobe Arabic" pitchFamily="18" charset="-78"/>
              </a:rPr>
              <a:t>– عملکردی و سمبلیک</a:t>
            </a:r>
            <a:endParaRPr lang="en-US" b="1" dirty="0">
              <a:latin typeface="Adobe Arabic" pitchFamily="18" charset="-78"/>
              <a:cs typeface="Adobe Arabic" pitchFamily="18" charset="-78"/>
            </a:endParaRPr>
          </a:p>
        </p:txBody>
      </p:sp>
      <p:pic>
        <p:nvPicPr>
          <p:cNvPr id="7" name="Picture 6"/>
          <p:cNvPicPr/>
          <p:nvPr/>
        </p:nvPicPr>
        <p:blipFill>
          <a:blip r:embed="rId9">
            <a:extLst>
              <a:ext uri="{28A0092B-C50C-407E-A947-70E740481C1C}">
                <a14:useLocalDpi xmlns:a14="http://schemas.microsoft.com/office/drawing/2010/main" val="0"/>
              </a:ext>
            </a:extLst>
          </a:blip>
          <a:stretch>
            <a:fillRect/>
          </a:stretch>
        </p:blipFill>
        <p:spPr>
          <a:xfrm>
            <a:off x="1752600" y="884364"/>
            <a:ext cx="1981199" cy="893636"/>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3"/>
          <p:cNvSpPr>
            <a:spLocks noChangeArrowheads="1"/>
          </p:cNvSpPr>
          <p:nvPr/>
        </p:nvSpPr>
        <p:spPr bwMode="auto">
          <a:xfrm>
            <a:off x="3886201" y="2057400"/>
            <a:ext cx="4483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rtl="1"/>
            <a:r>
              <a:rPr lang="fa-IR" b="1" dirty="0">
                <a:solidFill>
                  <a:srgbClr val="C00000"/>
                </a:solidFill>
                <a:latin typeface="Adobe Arabic" pitchFamily="18" charset="-78"/>
                <a:cs typeface="Adobe Arabic" pitchFamily="18" charset="-78"/>
              </a:rPr>
              <a:t>اجزای بادگیر: </a:t>
            </a:r>
          </a:p>
          <a:p>
            <a:pPr algn="just" rtl="1"/>
            <a:r>
              <a:rPr lang="fa-IR" b="1" dirty="0" smtClean="0">
                <a:latin typeface="Adobe Arabic" pitchFamily="18" charset="-78"/>
                <a:cs typeface="Adobe Arabic" pitchFamily="18" charset="-78"/>
              </a:rPr>
              <a:t>قفسه – ساقه - تيغه</a:t>
            </a:r>
            <a:r>
              <a:rPr lang="fa-IR" b="1" dirty="0">
                <a:latin typeface="Adobe Arabic" pitchFamily="18" charset="-78"/>
                <a:cs typeface="Adobe Arabic" pitchFamily="18" charset="-78"/>
              </a:rPr>
              <a:t>( </a:t>
            </a:r>
            <a:r>
              <a:rPr lang="fa-IR" b="1" dirty="0" smtClean="0">
                <a:latin typeface="Adobe Arabic" pitchFamily="18" charset="-78"/>
                <a:cs typeface="Adobe Arabic" pitchFamily="18" charset="-78"/>
              </a:rPr>
              <a:t>اصلی و </a:t>
            </a:r>
            <a:r>
              <a:rPr lang="fa-IR" b="1" dirty="0">
                <a:latin typeface="Adobe Arabic" pitchFamily="18" charset="-78"/>
                <a:cs typeface="Adobe Arabic" pitchFamily="18" charset="-78"/>
              </a:rPr>
              <a:t>فرعی</a:t>
            </a:r>
            <a:r>
              <a:rPr lang="fa-IR" b="1" dirty="0" smtClean="0">
                <a:latin typeface="Adobe Arabic" pitchFamily="18" charset="-78"/>
                <a:cs typeface="Adobe Arabic" pitchFamily="18" charset="-78"/>
              </a:rPr>
              <a:t>) - </a:t>
            </a:r>
            <a:r>
              <a:rPr lang="fa-IR" b="1" dirty="0">
                <a:latin typeface="Adobe Arabic" pitchFamily="18" charset="-78"/>
                <a:cs typeface="Adobe Arabic" pitchFamily="18" charset="-78"/>
              </a:rPr>
              <a:t>منافذ</a:t>
            </a:r>
            <a:endParaRPr lang="en-US" b="1" dirty="0">
              <a:latin typeface="Adobe Arabic" pitchFamily="18" charset="-78"/>
              <a:cs typeface="Adobe Arabic" pitchFamily="18" charset="-78"/>
            </a:endParaRPr>
          </a:p>
        </p:txBody>
      </p:sp>
      <p:sp>
        <p:nvSpPr>
          <p:cNvPr id="10" name="Rectangle 12"/>
          <p:cNvSpPr>
            <a:spLocks noChangeArrowheads="1"/>
          </p:cNvSpPr>
          <p:nvPr/>
        </p:nvSpPr>
        <p:spPr bwMode="auto">
          <a:xfrm>
            <a:off x="3886202" y="2819400"/>
            <a:ext cx="4483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rtl="1"/>
            <a:r>
              <a:rPr lang="fa-IR" b="1" dirty="0">
                <a:solidFill>
                  <a:srgbClr val="996600"/>
                </a:solidFill>
                <a:latin typeface="Adobe Arabic" pitchFamily="18" charset="-78"/>
                <a:cs typeface="Adobe Arabic" pitchFamily="18" charset="-78"/>
              </a:rPr>
              <a:t>زیر کانال بادگیر یک استخر پر از آب قرار دارد که باد عبوری در سراسر کانالها را هنگام گذر از روی سطح آب توسط تبخیرخنک میکند.</a:t>
            </a:r>
            <a:endParaRPr lang="en-US" b="1" dirty="0">
              <a:solidFill>
                <a:srgbClr val="996600"/>
              </a:solidFill>
              <a:latin typeface="Adobe Arabic" pitchFamily="18" charset="-78"/>
              <a:cs typeface="Adobe Arabic" pitchFamily="18" charset="-78"/>
            </a:endParaRPr>
          </a:p>
        </p:txBody>
      </p:sp>
      <p:pic>
        <p:nvPicPr>
          <p:cNvPr id="11" name="Picture 10"/>
          <p:cNvPicPr/>
          <p:nvPr/>
        </p:nvPicPr>
        <p:blipFill>
          <a:blip r:embed="rId10">
            <a:extLst>
              <a:ext uri="{28A0092B-C50C-407E-A947-70E740481C1C}">
                <a14:useLocalDpi xmlns:a14="http://schemas.microsoft.com/office/drawing/2010/main" val="0"/>
              </a:ext>
            </a:extLst>
          </a:blip>
          <a:stretch>
            <a:fillRect/>
          </a:stretch>
        </p:blipFill>
        <p:spPr>
          <a:xfrm>
            <a:off x="1752601" y="2217643"/>
            <a:ext cx="1981199" cy="1287557"/>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52600" y="3999465"/>
            <a:ext cx="1524000" cy="1791735"/>
          </a:xfrm>
          <a:prstGeom prst="rect">
            <a:avLst/>
          </a:prstGeom>
          <a:solidFill>
            <a:srgbClr val="FFFFFF">
              <a:shade val="85000"/>
            </a:srgbClr>
          </a:solidFill>
          <a:ln w="2857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4" name="Rectangle 3"/>
          <p:cNvSpPr>
            <a:spLocks noChangeArrowheads="1"/>
          </p:cNvSpPr>
          <p:nvPr/>
        </p:nvSpPr>
        <p:spPr bwMode="auto">
          <a:xfrm>
            <a:off x="3530601" y="4640508"/>
            <a:ext cx="483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rtl="1"/>
            <a:r>
              <a:rPr lang="fa-IR" b="1" dirty="0" smtClean="0">
                <a:latin typeface="Adobe Arabic" pitchFamily="18" charset="-78"/>
                <a:cs typeface="Adobe Arabic" pitchFamily="18" charset="-78"/>
              </a:rPr>
              <a:t>عملکرد بادگیر؛ سرمایش طبیعی در اقلیم یزد:</a:t>
            </a:r>
            <a:endParaRPr lang="en-US" b="1" dirty="0">
              <a:latin typeface="Adobe Arabic" pitchFamily="18" charset="-78"/>
              <a:cs typeface="Adobe Arabic" pitchFamily="18" charset="-78"/>
            </a:endParaRPr>
          </a:p>
        </p:txBody>
      </p:sp>
      <p:sp>
        <p:nvSpPr>
          <p:cNvPr id="16" name="Rectangle 1"/>
          <p:cNvSpPr>
            <a:spLocks noChangeArrowheads="1"/>
          </p:cNvSpPr>
          <p:nvPr/>
        </p:nvSpPr>
        <p:spPr bwMode="auto">
          <a:xfrm>
            <a:off x="1579562" y="6248400"/>
            <a:ext cx="105362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300" dirty="0" smtClean="0">
                <a:latin typeface="Calibri" pitchFamily="34" charset="0"/>
                <a:cs typeface="Calibri" pitchFamily="34" charset="0"/>
              </a:rPr>
              <a:t>1- </a:t>
            </a:r>
            <a:r>
              <a:rPr lang="en-US" sz="1300" dirty="0" err="1" smtClean="0">
                <a:latin typeface="Calibri" pitchFamily="34" charset="0"/>
                <a:cs typeface="Calibri" pitchFamily="34" charset="0"/>
              </a:rPr>
              <a:t>Keshtkaran,Parinaz</a:t>
            </a:r>
            <a:r>
              <a:rPr lang="en-US" sz="1300" dirty="0">
                <a:latin typeface="Calibri" pitchFamily="34" charset="0"/>
                <a:cs typeface="Calibri" pitchFamily="34" charset="0"/>
              </a:rPr>
              <a:t>, Harmonization between climate and architecture in vernacular , </a:t>
            </a:r>
            <a:r>
              <a:rPr lang="en-US" sz="1300" dirty="0" smtClean="0">
                <a:latin typeface="Calibri" pitchFamily="34" charset="0"/>
                <a:cs typeface="Calibri" pitchFamily="34" charset="0"/>
              </a:rPr>
              <a:t>heritage:</a:t>
            </a:r>
          </a:p>
          <a:p>
            <a:r>
              <a:rPr lang="en-US" sz="1300" dirty="0" smtClean="0">
                <a:latin typeface="Calibri" pitchFamily="34" charset="0"/>
                <a:cs typeface="Calibri" pitchFamily="34" charset="0"/>
              </a:rPr>
              <a:t>a </a:t>
            </a:r>
            <a:r>
              <a:rPr lang="en-US" sz="1300" dirty="0">
                <a:latin typeface="Calibri" pitchFamily="34" charset="0"/>
                <a:cs typeface="Calibri" pitchFamily="34" charset="0"/>
              </a:rPr>
              <a:t>case study in Yazd, Iran, 2011</a:t>
            </a:r>
          </a:p>
        </p:txBody>
      </p:sp>
      <p:pic>
        <p:nvPicPr>
          <p:cNvPr id="20482" name="Picture 2" descr="E:\Project\Arshad\Tarh 1\picture\630px-بادگیر.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29000" y="3999464"/>
            <a:ext cx="1742450" cy="1791735"/>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439711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47022159"/>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C:\Users\and\Desktop\New folder\New folder (2)\Yazd 200011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5509" y="3566304"/>
            <a:ext cx="1252290" cy="853296"/>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descr="C:\Users\and\Desktop\L634491051987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510" y="4615110"/>
            <a:ext cx="1252290" cy="125229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5" name="Rectangle 18"/>
          <p:cNvSpPr>
            <a:spLocks noChangeArrowheads="1"/>
          </p:cNvSpPr>
          <p:nvPr/>
        </p:nvSpPr>
        <p:spPr bwMode="auto">
          <a:xfrm>
            <a:off x="1752600" y="457200"/>
            <a:ext cx="6654801"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lgn="just" rtl="1">
              <a:buFont typeface="Courier New" pitchFamily="49" charset="0"/>
              <a:buChar char="o"/>
            </a:pPr>
            <a:r>
              <a:rPr lang="fa-IR" sz="2800" b="1" dirty="0">
                <a:solidFill>
                  <a:srgbClr val="996600"/>
                </a:solidFill>
                <a:latin typeface="Adobe Arabic" pitchFamily="18" charset="-78"/>
                <a:cs typeface="Adobe Arabic" pitchFamily="18" charset="-78"/>
              </a:rPr>
              <a:t>نتیجه </a:t>
            </a:r>
            <a:r>
              <a:rPr lang="fa-IR" sz="2800" b="1" dirty="0" smtClean="0">
                <a:solidFill>
                  <a:srgbClr val="996600"/>
                </a:solidFill>
                <a:latin typeface="Adobe Arabic" pitchFamily="18" charset="-78"/>
                <a:cs typeface="Adobe Arabic" pitchFamily="18" charset="-78"/>
              </a:rPr>
              <a:t>گیری:</a:t>
            </a:r>
          </a:p>
          <a:p>
            <a:pPr algn="just" rtl="1"/>
            <a:r>
              <a:rPr lang="fa-IR" sz="2000" b="1" dirty="0">
                <a:solidFill>
                  <a:srgbClr val="996600"/>
                </a:solidFill>
                <a:latin typeface="Adobe Arabic" pitchFamily="18" charset="-78"/>
                <a:cs typeface="Adobe Arabic" pitchFamily="18" charset="-78"/>
              </a:rPr>
              <a:t> </a:t>
            </a:r>
            <a:endParaRPr lang="en-US" sz="900" b="1" dirty="0">
              <a:solidFill>
                <a:srgbClr val="996600"/>
              </a:solidFill>
              <a:latin typeface="Adobe Arabic" pitchFamily="18" charset="-78"/>
              <a:cs typeface="Adobe Arabic" pitchFamily="18" charset="-78"/>
            </a:endParaRPr>
          </a:p>
          <a:p>
            <a:pPr algn="just" rtl="1"/>
            <a:r>
              <a:rPr lang="fa-IR" b="1" dirty="0" smtClean="0">
                <a:latin typeface="Adobe Arabic" pitchFamily="18" charset="-78"/>
                <a:cs typeface="Adobe Arabic" pitchFamily="18" charset="-78"/>
              </a:rPr>
              <a:t>- جهت </a:t>
            </a:r>
            <a:r>
              <a:rPr lang="fa-IR" b="1" dirty="0">
                <a:latin typeface="Adobe Arabic" pitchFamily="18" charset="-78"/>
                <a:cs typeface="Adobe Arabic" pitchFamily="18" charset="-78"/>
              </a:rPr>
              <a:t>ساختمان در این اقلیم باید با توجه به موارد ذکر شده بصورتی باشد که محافظت موثری برای ساختمان از آفتاب داغ بخصوص در تابستان بعمل آید. بهترین جهت طبق مطالعات انجام شده همان 25 تا 35 درجه جنوب شرقی میباشد</a:t>
            </a:r>
            <a:r>
              <a:rPr lang="fa-IR" b="1" dirty="0" smtClean="0">
                <a:latin typeface="Adobe Arabic" pitchFamily="18" charset="-78"/>
                <a:cs typeface="Adobe Arabic" pitchFamily="18" charset="-78"/>
              </a:rPr>
              <a:t>.</a:t>
            </a:r>
          </a:p>
          <a:p>
            <a:pPr algn="just" rtl="1"/>
            <a:endParaRPr lang="en-US" sz="1000" b="1" dirty="0">
              <a:latin typeface="Adobe Arabic" pitchFamily="18" charset="-78"/>
              <a:cs typeface="Adobe Arabic" pitchFamily="18" charset="-78"/>
            </a:endParaRPr>
          </a:p>
          <a:p>
            <a:pPr algn="just" rtl="1"/>
            <a:r>
              <a:rPr lang="fa-IR" b="1" dirty="0" smtClean="0">
                <a:latin typeface="Adobe Arabic" pitchFamily="18" charset="-78"/>
                <a:cs typeface="Adobe Arabic" pitchFamily="18" charset="-78"/>
              </a:rPr>
              <a:t>- استفاده </a:t>
            </a:r>
            <a:r>
              <a:rPr lang="fa-IR" b="1" dirty="0">
                <a:latin typeface="Adobe Arabic" pitchFamily="18" charset="-78"/>
                <a:cs typeface="Adobe Arabic" pitchFamily="18" charset="-78"/>
              </a:rPr>
              <a:t>از عناصری مانند هشتی، ایوان، سرداب، ... در طراحی در این اقلیم بسیار مفید میباشد</a:t>
            </a:r>
            <a:r>
              <a:rPr lang="fa-IR" b="1" dirty="0" smtClean="0">
                <a:latin typeface="Adobe Arabic" pitchFamily="18" charset="-78"/>
                <a:cs typeface="Adobe Arabic" pitchFamily="18" charset="-78"/>
              </a:rPr>
              <a:t>.</a:t>
            </a:r>
          </a:p>
          <a:p>
            <a:pPr algn="just" rtl="1"/>
            <a:endParaRPr lang="en-US" sz="1000" b="1" dirty="0">
              <a:latin typeface="Adobe Arabic" pitchFamily="18" charset="-78"/>
              <a:cs typeface="Adobe Arabic" pitchFamily="18" charset="-78"/>
            </a:endParaRPr>
          </a:p>
          <a:p>
            <a:pPr algn="just" rtl="1"/>
            <a:r>
              <a:rPr lang="fa-IR" b="1" dirty="0" smtClean="0">
                <a:latin typeface="Adobe Arabic" pitchFamily="18" charset="-78"/>
                <a:cs typeface="Adobe Arabic" pitchFamily="18" charset="-78"/>
              </a:rPr>
              <a:t>- طراحی </a:t>
            </a:r>
            <a:r>
              <a:rPr lang="fa-IR" b="1" dirty="0">
                <a:latin typeface="Adobe Arabic" pitchFamily="18" charset="-78"/>
                <a:cs typeface="Adobe Arabic" pitchFamily="18" charset="-78"/>
              </a:rPr>
              <a:t>نماهای خارجی بخصوص غربی بصورتی که سایه اندازی مطلوبی را برای ساختمان فراهم نماید راهکار موثری دراین اقلیم میباشد</a:t>
            </a:r>
            <a:r>
              <a:rPr lang="fa-IR" b="1" dirty="0" smtClean="0">
                <a:latin typeface="Adobe Arabic" pitchFamily="18" charset="-78"/>
                <a:cs typeface="Adobe Arabic" pitchFamily="18" charset="-78"/>
              </a:rPr>
              <a:t>.</a:t>
            </a:r>
          </a:p>
          <a:p>
            <a:pPr algn="just" rtl="1"/>
            <a:endParaRPr lang="en-US" sz="1000" b="1" dirty="0">
              <a:latin typeface="Adobe Arabic" pitchFamily="18" charset="-78"/>
              <a:cs typeface="Adobe Arabic" pitchFamily="18" charset="-78"/>
            </a:endParaRPr>
          </a:p>
          <a:p>
            <a:pPr algn="just" rtl="1"/>
            <a:r>
              <a:rPr lang="fa-IR" b="1" dirty="0" smtClean="0">
                <a:latin typeface="Adobe Arabic" pitchFamily="18" charset="-78"/>
                <a:cs typeface="Adobe Arabic" pitchFamily="18" charset="-78"/>
              </a:rPr>
              <a:t>- استفاده </a:t>
            </a:r>
            <a:r>
              <a:rPr lang="fa-IR" b="1" dirty="0">
                <a:latin typeface="Adobe Arabic" pitchFamily="18" charset="-78"/>
                <a:cs typeface="Adobe Arabic" pitchFamily="18" charset="-78"/>
              </a:rPr>
              <a:t>از سقفهای بلند در این مناطق و مصالح سنگین تاثیر مثبتی در کاهش آثار تند این اقلیم دارند</a:t>
            </a:r>
            <a:r>
              <a:rPr lang="fa-IR" b="1" dirty="0" smtClean="0">
                <a:latin typeface="Adobe Arabic" pitchFamily="18" charset="-78"/>
                <a:cs typeface="Adobe Arabic" pitchFamily="18" charset="-78"/>
              </a:rPr>
              <a:t>.</a:t>
            </a:r>
          </a:p>
          <a:p>
            <a:pPr algn="just" rtl="1"/>
            <a:endParaRPr lang="en-US" sz="1000" b="1" dirty="0">
              <a:latin typeface="Adobe Arabic" pitchFamily="18" charset="-78"/>
              <a:cs typeface="Adobe Arabic" pitchFamily="18" charset="-78"/>
            </a:endParaRPr>
          </a:p>
          <a:p>
            <a:pPr algn="just" rtl="1"/>
            <a:r>
              <a:rPr lang="fa-IR" b="1" dirty="0" smtClean="0">
                <a:latin typeface="Adobe Arabic" pitchFamily="18" charset="-78"/>
                <a:cs typeface="Adobe Arabic" pitchFamily="18" charset="-78"/>
              </a:rPr>
              <a:t>- ایجاد </a:t>
            </a:r>
            <a:r>
              <a:rPr lang="fa-IR" b="1" dirty="0">
                <a:latin typeface="Adobe Arabic" pitchFamily="18" charset="-78"/>
                <a:cs typeface="Adobe Arabic" pitchFamily="18" charset="-78"/>
              </a:rPr>
              <a:t>خرده اقلیم در درون ساختمان مانند طراحی حیاط مرکزی و گودال باغچه تا حد بسیار زیادی شرایط مطلوبتری را فراهم میکند</a:t>
            </a:r>
            <a:r>
              <a:rPr lang="fa-IR" b="1" dirty="0" smtClean="0">
                <a:latin typeface="Adobe Arabic" pitchFamily="18" charset="-78"/>
                <a:cs typeface="Adobe Arabic" pitchFamily="18" charset="-78"/>
              </a:rPr>
              <a:t>.</a:t>
            </a:r>
            <a:endParaRPr lang="en-US" b="1" dirty="0">
              <a:latin typeface="Adobe Arabic" pitchFamily="18" charset="-78"/>
              <a:cs typeface="Adobe Arabic" pitchFamily="18" charset="-78"/>
            </a:endParaRPr>
          </a:p>
        </p:txBody>
      </p:sp>
      <p:pic>
        <p:nvPicPr>
          <p:cNvPr id="2" name="Picture 2" descr="C:\Users\and\Desktop\image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4257675"/>
            <a:ext cx="2590800" cy="1762125"/>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6" name="Rectangle 1"/>
          <p:cNvSpPr>
            <a:spLocks noChangeArrowheads="1"/>
          </p:cNvSpPr>
          <p:nvPr/>
        </p:nvSpPr>
        <p:spPr bwMode="auto">
          <a:xfrm>
            <a:off x="1579562" y="6248400"/>
            <a:ext cx="105362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300" dirty="0" smtClean="0">
                <a:latin typeface="Calibri" pitchFamily="34" charset="0"/>
                <a:cs typeface="Calibri" pitchFamily="34" charset="0"/>
              </a:rPr>
              <a:t>1- </a:t>
            </a:r>
            <a:r>
              <a:rPr lang="en-US" sz="1300" dirty="0" err="1" smtClean="0">
                <a:latin typeface="Calibri" pitchFamily="34" charset="0"/>
                <a:cs typeface="Calibri" pitchFamily="34" charset="0"/>
              </a:rPr>
              <a:t>Keshtkaran,Parinaz</a:t>
            </a:r>
            <a:r>
              <a:rPr lang="en-US" sz="1300" dirty="0">
                <a:latin typeface="Calibri" pitchFamily="34" charset="0"/>
                <a:cs typeface="Calibri" pitchFamily="34" charset="0"/>
              </a:rPr>
              <a:t>, Harmonization between climate and architecture in vernacular , </a:t>
            </a:r>
            <a:r>
              <a:rPr lang="en-US" sz="1300" dirty="0" smtClean="0">
                <a:latin typeface="Calibri" pitchFamily="34" charset="0"/>
                <a:cs typeface="Calibri" pitchFamily="34" charset="0"/>
              </a:rPr>
              <a:t>heritage:</a:t>
            </a:r>
          </a:p>
          <a:p>
            <a:r>
              <a:rPr lang="en-US" sz="1300" dirty="0" smtClean="0">
                <a:latin typeface="Calibri" pitchFamily="34" charset="0"/>
                <a:cs typeface="Calibri" pitchFamily="34" charset="0"/>
              </a:rPr>
              <a:t>a </a:t>
            </a:r>
            <a:r>
              <a:rPr lang="en-US" sz="1300" dirty="0">
                <a:latin typeface="Calibri" pitchFamily="34" charset="0"/>
                <a:cs typeface="Calibri" pitchFamily="34" charset="0"/>
              </a:rPr>
              <a:t>case study in Yazd, Iran, 2011</a:t>
            </a:r>
          </a:p>
        </p:txBody>
      </p:sp>
    </p:spTree>
    <p:extLst>
      <p:ext uri="{BB962C8B-B14F-4D97-AF65-F5344CB8AC3E}">
        <p14:creationId xmlns:p14="http://schemas.microsoft.com/office/powerpoint/2010/main" val="250500810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6781800" cy="838200"/>
          </a:xfrm>
        </p:spPr>
        <p:txBody>
          <a:bodyPr>
            <a:normAutofit/>
          </a:bodyPr>
          <a:lstStyle/>
          <a:p>
            <a:pPr algn="r"/>
            <a:r>
              <a:rPr lang="fa-IR" sz="2800" dirty="0" smtClean="0">
                <a:solidFill>
                  <a:srgbClr val="C00000"/>
                </a:solidFill>
                <a:latin typeface="Adobe Arabic" pitchFamily="18" charset="-78"/>
                <a:cs typeface="B Zar" pitchFamily="2" charset="-78"/>
              </a:rPr>
              <a:t>3-2- </a:t>
            </a:r>
            <a:r>
              <a:rPr lang="fa-IR" sz="3200" b="1" dirty="0" smtClean="0">
                <a:solidFill>
                  <a:srgbClr val="C00000"/>
                </a:solidFill>
                <a:latin typeface="Adobe Arabic" pitchFamily="18" charset="-78"/>
                <a:cs typeface="Adobe Arabic" pitchFamily="18" charset="-78"/>
              </a:rPr>
              <a:t>فیزیک ساختمان </a:t>
            </a:r>
            <a:r>
              <a:rPr lang="fa-IR" sz="2800" b="1" dirty="0" smtClean="0">
                <a:solidFill>
                  <a:srgbClr val="C00000"/>
                </a:solidFill>
                <a:latin typeface="Adobe Arabic" pitchFamily="18" charset="-78"/>
                <a:cs typeface="Adobe Arabic" pitchFamily="18" charset="-78"/>
              </a:rPr>
              <a:t>(طراحی اقلیمی مدرن):</a:t>
            </a:r>
            <a:endParaRPr lang="en-US" sz="3200" dirty="0">
              <a:solidFill>
                <a:srgbClr val="C00000"/>
              </a:solidFill>
            </a:endParaRPr>
          </a:p>
        </p:txBody>
      </p:sp>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265801488"/>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extLst>
              <p:ext uri="{D42A27DB-BD31-4B8C-83A1-F6EECF244321}">
                <p14:modId xmlns:p14="http://schemas.microsoft.com/office/powerpoint/2010/main" val="3397151822"/>
              </p:ext>
            </p:extLst>
          </p:nvPr>
        </p:nvGraphicFramePr>
        <p:xfrm>
          <a:off x="990600" y="1143000"/>
          <a:ext cx="3124200" cy="1905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218" name="Picture 2" descr="C:\Users\and\Desktop\New folder\8.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955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219" name="Picture 3" descr="C:\Users\and\Desktop\New folder\3359628993_6d1701b7af.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955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10" name="Diagram 9"/>
          <p:cNvGraphicFramePr/>
          <p:nvPr>
            <p:extLst>
              <p:ext uri="{D42A27DB-BD31-4B8C-83A1-F6EECF244321}">
                <p14:modId xmlns:p14="http://schemas.microsoft.com/office/powerpoint/2010/main" val="4074138967"/>
              </p:ext>
            </p:extLst>
          </p:nvPr>
        </p:nvGraphicFramePr>
        <p:xfrm>
          <a:off x="990600" y="3276600"/>
          <a:ext cx="3124200" cy="265291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1" name="Diagram 10"/>
          <p:cNvGraphicFramePr/>
          <p:nvPr>
            <p:extLst>
              <p:ext uri="{D42A27DB-BD31-4B8C-83A1-F6EECF244321}">
                <p14:modId xmlns:p14="http://schemas.microsoft.com/office/powerpoint/2010/main" val="4185342593"/>
              </p:ext>
            </p:extLst>
          </p:nvPr>
        </p:nvGraphicFramePr>
        <p:xfrm>
          <a:off x="2895600" y="1981200"/>
          <a:ext cx="6400800" cy="2656936"/>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6" name="TextBox 5"/>
          <p:cNvSpPr txBox="1"/>
          <p:nvPr/>
        </p:nvSpPr>
        <p:spPr>
          <a:xfrm>
            <a:off x="1589547" y="6324600"/>
            <a:ext cx="4811253" cy="307777"/>
          </a:xfrm>
          <a:prstGeom prst="rect">
            <a:avLst/>
          </a:prstGeom>
          <a:noFill/>
        </p:spPr>
        <p:txBody>
          <a:bodyPr wrap="none" rtlCol="0">
            <a:spAutoFit/>
          </a:bodyPr>
          <a:lstStyle/>
          <a:p>
            <a:pPr algn="just" rtl="1"/>
            <a:r>
              <a:rPr lang="fa-IR" sz="1400" b="1" dirty="0" smtClean="0">
                <a:latin typeface="Calibri" pitchFamily="34" charset="0"/>
                <a:cs typeface="B Nazanin" pitchFamily="2" charset="-78"/>
              </a:rPr>
              <a:t>1- مقاله انرژی خورشیدی – سازمان انرژی های نو ایران (</a:t>
            </a:r>
            <a:r>
              <a:rPr lang="en-US" sz="1400" dirty="0" smtClean="0">
                <a:latin typeface="Calibri" pitchFamily="34" charset="0"/>
                <a:cs typeface="Calibri" pitchFamily="34" charset="0"/>
              </a:rPr>
              <a:t>www.suna.org.ir</a:t>
            </a:r>
            <a:r>
              <a:rPr lang="fa-IR" sz="1400" dirty="0" smtClean="0">
                <a:latin typeface="Calibri" pitchFamily="34" charset="0"/>
                <a:cs typeface="B Nazanin" pitchFamily="2" charset="-78"/>
              </a:rPr>
              <a:t>)</a:t>
            </a:r>
            <a:endParaRPr lang="en-US" sz="1400" b="1" dirty="0">
              <a:latin typeface="Calibri" pitchFamily="34" charset="0"/>
              <a:cs typeface="Calibri" pitchFamily="34" charset="0"/>
            </a:endParaRPr>
          </a:p>
        </p:txBody>
      </p:sp>
    </p:spTree>
    <p:extLst>
      <p:ext uri="{BB962C8B-B14F-4D97-AF65-F5344CB8AC3E}">
        <p14:creationId xmlns:p14="http://schemas.microsoft.com/office/powerpoint/2010/main" val="93307184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1197927"/>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18" name="Picture 2" descr="C:\Users\and\Desktop\New folder\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55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219" name="Picture 3" descr="C:\Users\and\Desktop\New folder\3359628993_6d1701b7a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955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Box 5"/>
          <p:cNvSpPr txBox="1"/>
          <p:nvPr/>
        </p:nvSpPr>
        <p:spPr>
          <a:xfrm>
            <a:off x="1589547" y="6324600"/>
            <a:ext cx="4811253" cy="307777"/>
          </a:xfrm>
          <a:prstGeom prst="rect">
            <a:avLst/>
          </a:prstGeom>
          <a:noFill/>
        </p:spPr>
        <p:txBody>
          <a:bodyPr wrap="none" rtlCol="0">
            <a:spAutoFit/>
          </a:bodyPr>
          <a:lstStyle/>
          <a:p>
            <a:pPr algn="just" rtl="1"/>
            <a:r>
              <a:rPr lang="fa-IR" sz="1400" b="1" dirty="0" smtClean="0">
                <a:latin typeface="Calibri" pitchFamily="34" charset="0"/>
                <a:cs typeface="B Nazanin" pitchFamily="2" charset="-78"/>
              </a:rPr>
              <a:t>1- مقاله انرژی خورشیدی – سازمان انرژی های نو ایران (</a:t>
            </a:r>
            <a:r>
              <a:rPr lang="en-US" sz="1400" dirty="0" smtClean="0">
                <a:latin typeface="Calibri" pitchFamily="34" charset="0"/>
                <a:cs typeface="Calibri" pitchFamily="34" charset="0"/>
              </a:rPr>
              <a:t>www.suna.org.ir</a:t>
            </a:r>
            <a:r>
              <a:rPr lang="fa-IR" sz="1400" dirty="0" smtClean="0">
                <a:latin typeface="Calibri" pitchFamily="34" charset="0"/>
                <a:cs typeface="B Nazanin" pitchFamily="2" charset="-78"/>
              </a:rPr>
              <a:t>)</a:t>
            </a:r>
            <a:endParaRPr lang="en-US" sz="1400" b="1" dirty="0">
              <a:latin typeface="Calibri" pitchFamily="34" charset="0"/>
              <a:cs typeface="Calibri" pitchFamily="34" charset="0"/>
            </a:endParaRPr>
          </a:p>
        </p:txBody>
      </p:sp>
      <p:graphicFrame>
        <p:nvGraphicFramePr>
          <p:cNvPr id="12" name="Diagram 11"/>
          <p:cNvGraphicFramePr/>
          <p:nvPr>
            <p:extLst>
              <p:ext uri="{D42A27DB-BD31-4B8C-83A1-F6EECF244321}">
                <p14:modId xmlns:p14="http://schemas.microsoft.com/office/powerpoint/2010/main" val="4062518397"/>
              </p:ext>
            </p:extLst>
          </p:nvPr>
        </p:nvGraphicFramePr>
        <p:xfrm>
          <a:off x="2438400" y="229385"/>
          <a:ext cx="4800600" cy="365681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3" name="Diagram 12"/>
          <p:cNvGraphicFramePr/>
          <p:nvPr>
            <p:extLst>
              <p:ext uri="{D42A27DB-BD31-4B8C-83A1-F6EECF244321}">
                <p14:modId xmlns:p14="http://schemas.microsoft.com/office/powerpoint/2010/main" val="1007177097"/>
              </p:ext>
            </p:extLst>
          </p:nvPr>
        </p:nvGraphicFramePr>
        <p:xfrm>
          <a:off x="1905000" y="3124200"/>
          <a:ext cx="5927834" cy="28956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71861735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473381234"/>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18" name="Picture 2" descr="C:\Users\and\Desktop\New folder\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55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219" name="Picture 3" descr="C:\Users\and\Desktop\New folder\3359628993_6d1701b7a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955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Rectangle 9"/>
          <p:cNvSpPr/>
          <p:nvPr/>
        </p:nvSpPr>
        <p:spPr>
          <a:xfrm>
            <a:off x="5105400" y="533400"/>
            <a:ext cx="3276600" cy="1231106"/>
          </a:xfrm>
          <a:prstGeom prst="rect">
            <a:avLst/>
          </a:prstGeom>
        </p:spPr>
        <p:txBody>
          <a:bodyPr wrap="square">
            <a:spAutoFit/>
          </a:bodyPr>
          <a:lstStyle/>
          <a:p>
            <a:pPr algn="just" rtl="1"/>
            <a:r>
              <a:rPr lang="fa-IR" sz="2000" b="1" dirty="0">
                <a:solidFill>
                  <a:srgbClr val="996600"/>
                </a:solidFill>
                <a:latin typeface="Adobe Arabic" pitchFamily="18" charset="-78"/>
                <a:cs typeface="Adobe Arabic" pitchFamily="18" charset="-78"/>
              </a:rPr>
              <a:t>پتانسیل تابش و نقشه تابش خورشید در </a:t>
            </a:r>
            <a:r>
              <a:rPr lang="fa-IR" sz="2000" b="1" dirty="0" smtClean="0">
                <a:solidFill>
                  <a:srgbClr val="996600"/>
                </a:solidFill>
                <a:latin typeface="Adobe Arabic" pitchFamily="18" charset="-78"/>
                <a:cs typeface="Adobe Arabic" pitchFamily="18" charset="-78"/>
              </a:rPr>
              <a:t>ایران:</a:t>
            </a:r>
            <a:endParaRPr lang="en-US" sz="2000" b="1" dirty="0">
              <a:solidFill>
                <a:srgbClr val="996600"/>
              </a:solidFill>
              <a:latin typeface="Adobe Arabic" pitchFamily="18" charset="-78"/>
              <a:cs typeface="Adobe Arabic" pitchFamily="18" charset="-78"/>
            </a:endParaRPr>
          </a:p>
          <a:p>
            <a:pPr algn="just" rtl="1"/>
            <a:r>
              <a:rPr lang="fa-IR" b="1" dirty="0" smtClean="0">
                <a:latin typeface="Adobe Arabic" pitchFamily="18" charset="-78"/>
                <a:cs typeface="Adobe Arabic" pitchFamily="18" charset="-78"/>
              </a:rPr>
              <a:t>طیق این نقشه شهر یزد در منطقه پرتابش قرار گرفته  و استفاده از سیستمهای خورشیدی مفید میباشد.</a:t>
            </a:r>
            <a:endParaRPr lang="en-US" b="1" dirty="0">
              <a:latin typeface="Adobe Arabic" pitchFamily="18" charset="-78"/>
              <a:cs typeface="Adobe Arabic" pitchFamily="18" charset="-78"/>
            </a:endParaRPr>
          </a:p>
        </p:txBody>
      </p:sp>
      <p:pic>
        <p:nvPicPr>
          <p:cNvPr id="11" name="Picture 10" descr="انرژی خورشیدی 3 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57400" y="457200"/>
            <a:ext cx="2538973" cy="1777473"/>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p:cNvSpPr/>
          <p:nvPr/>
        </p:nvSpPr>
        <p:spPr>
          <a:xfrm>
            <a:off x="1652027" y="1989892"/>
            <a:ext cx="6729973" cy="677108"/>
          </a:xfrm>
          <a:prstGeom prst="rect">
            <a:avLst/>
          </a:prstGeom>
        </p:spPr>
        <p:txBody>
          <a:bodyPr wrap="square">
            <a:spAutoFit/>
          </a:bodyPr>
          <a:lstStyle/>
          <a:p>
            <a:pPr algn="just" rtl="1"/>
            <a:r>
              <a:rPr lang="fa-IR" sz="2000" b="1" dirty="0">
                <a:solidFill>
                  <a:srgbClr val="996600"/>
                </a:solidFill>
                <a:latin typeface="Adobe Arabic" pitchFamily="18" charset="-78"/>
                <a:cs typeface="Adobe Arabic" pitchFamily="18" charset="-78"/>
              </a:rPr>
              <a:t>فناوری های سیستم های حرارتی </a:t>
            </a:r>
            <a:r>
              <a:rPr lang="fa-IR" sz="2000" b="1" dirty="0" smtClean="0">
                <a:solidFill>
                  <a:srgbClr val="996600"/>
                </a:solidFill>
                <a:latin typeface="Adobe Arabic" pitchFamily="18" charset="-78"/>
                <a:cs typeface="Adobe Arabic" pitchFamily="18" charset="-78"/>
              </a:rPr>
              <a:t>خورشیدی:</a:t>
            </a:r>
          </a:p>
          <a:p>
            <a:pPr algn="just" rtl="1"/>
            <a:r>
              <a:rPr lang="fa-IR" b="1" dirty="0" smtClean="0">
                <a:latin typeface="Adobe Arabic" pitchFamily="18" charset="-78"/>
                <a:cs typeface="Adobe Arabic" pitchFamily="18" charset="-78"/>
              </a:rPr>
              <a:t>عملکرد بر </a:t>
            </a:r>
            <a:r>
              <a:rPr lang="fa-IR" b="1" dirty="0">
                <a:latin typeface="Adobe Arabic" pitchFamily="18" charset="-78"/>
                <a:cs typeface="Adobe Arabic" pitchFamily="18" charset="-78"/>
              </a:rPr>
              <a:t>پایه گردآورنده های حرارتی با دمای پایین </a:t>
            </a:r>
            <a:r>
              <a:rPr lang="fa-IR" b="1" dirty="0" smtClean="0">
                <a:latin typeface="Adobe Arabic" pitchFamily="18" charset="-78"/>
                <a:cs typeface="Adobe Arabic" pitchFamily="18" charset="-78"/>
              </a:rPr>
              <a:t> و استفاده از </a:t>
            </a:r>
            <a:r>
              <a:rPr lang="fa-IR" b="1" dirty="0">
                <a:latin typeface="Adobe Arabic" pitchFamily="18" charset="-78"/>
                <a:cs typeface="Adobe Arabic" pitchFamily="18" charset="-78"/>
              </a:rPr>
              <a:t>منبع خورشیدی برای مصرف نهائی </a:t>
            </a:r>
            <a:r>
              <a:rPr lang="fa-IR" b="1" dirty="0" smtClean="0">
                <a:latin typeface="Adobe Arabic" pitchFamily="18" charset="-78"/>
                <a:cs typeface="Adobe Arabic" pitchFamily="18" charset="-78"/>
              </a:rPr>
              <a:t>حرارتی. </a:t>
            </a:r>
            <a:endParaRPr lang="en-US" b="1" dirty="0">
              <a:latin typeface="Adobe Arabic" pitchFamily="18" charset="-78"/>
              <a:cs typeface="Adobe Arabic" pitchFamily="18" charset="-78"/>
            </a:endParaRPr>
          </a:p>
        </p:txBody>
      </p:sp>
      <p:pic>
        <p:nvPicPr>
          <p:cNvPr id="15" name="Picture 14"/>
          <p:cNvPicPr/>
          <p:nvPr/>
        </p:nvPicPr>
        <p:blipFill>
          <a:blip r:embed="rId10" cstate="print">
            <a:extLst>
              <a:ext uri="{28A0092B-C50C-407E-A947-70E740481C1C}">
                <a14:useLocalDpi xmlns:a14="http://schemas.microsoft.com/office/drawing/2010/main" val="0"/>
              </a:ext>
            </a:extLst>
          </a:blip>
          <a:stretch>
            <a:fillRect/>
          </a:stretch>
        </p:blipFill>
        <p:spPr>
          <a:xfrm>
            <a:off x="2057400" y="3810170"/>
            <a:ext cx="1776973" cy="1031426"/>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p:cNvSpPr/>
          <p:nvPr/>
        </p:nvSpPr>
        <p:spPr>
          <a:xfrm>
            <a:off x="3976147" y="4472264"/>
            <a:ext cx="1112805" cy="369332"/>
          </a:xfrm>
          <a:prstGeom prst="rect">
            <a:avLst/>
          </a:prstGeom>
        </p:spPr>
        <p:style>
          <a:lnRef idx="2">
            <a:schemeClr val="accent1"/>
          </a:lnRef>
          <a:fillRef idx="1">
            <a:schemeClr val="lt1"/>
          </a:fillRef>
          <a:effectRef idx="0">
            <a:schemeClr val="accent1"/>
          </a:effectRef>
          <a:fontRef idx="minor">
            <a:schemeClr val="dk1"/>
          </a:fontRef>
        </p:style>
        <p:txBody>
          <a:bodyPr wrap="none" anchor="ctr">
            <a:spAutoFit/>
          </a:bodyPr>
          <a:lstStyle/>
          <a:p>
            <a:pPr algn="ctr" rtl="1"/>
            <a:r>
              <a:rPr lang="fa-IR" b="1" dirty="0">
                <a:solidFill>
                  <a:srgbClr val="C00000"/>
                </a:solidFill>
                <a:latin typeface="Adobe Arabic" pitchFamily="18" charset="-78"/>
                <a:cs typeface="Adobe Arabic" pitchFamily="18" charset="-78"/>
              </a:rPr>
              <a:t>ک</a:t>
            </a:r>
            <a:r>
              <a:rPr lang="fa-IR" b="1" dirty="0" smtClean="0">
                <a:solidFill>
                  <a:srgbClr val="C00000"/>
                </a:solidFill>
                <a:latin typeface="Adobe Arabic" pitchFamily="18" charset="-78"/>
                <a:cs typeface="Adobe Arabic" pitchFamily="18" charset="-78"/>
              </a:rPr>
              <a:t>وره خورشیدی</a:t>
            </a:r>
            <a:endParaRPr lang="en-US" dirty="0">
              <a:solidFill>
                <a:srgbClr val="C00000"/>
              </a:solidFill>
              <a:latin typeface="Adobe Arabic" pitchFamily="18" charset="-78"/>
              <a:cs typeface="Adobe Arabic" pitchFamily="18" charset="-78"/>
            </a:endParaRPr>
          </a:p>
        </p:txBody>
      </p:sp>
      <p:pic>
        <p:nvPicPr>
          <p:cNvPr id="17" name="Picture 16" descr="خورشیدی 3 14"/>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57400" y="2707996"/>
            <a:ext cx="1776973" cy="1010379"/>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p:cNvSpPr/>
          <p:nvPr/>
        </p:nvSpPr>
        <p:spPr>
          <a:xfrm>
            <a:off x="3948896" y="3329264"/>
            <a:ext cx="1140056" cy="369332"/>
          </a:xfrm>
          <a:prstGeom prst="rect">
            <a:avLst/>
          </a:prstGeom>
        </p:spPr>
        <p:style>
          <a:lnRef idx="2">
            <a:schemeClr val="accent1"/>
          </a:lnRef>
          <a:fillRef idx="1">
            <a:schemeClr val="lt1"/>
          </a:fillRef>
          <a:effectRef idx="0">
            <a:schemeClr val="accent1"/>
          </a:effectRef>
          <a:fontRef idx="minor">
            <a:schemeClr val="dk1"/>
          </a:fontRef>
        </p:style>
        <p:txBody>
          <a:bodyPr wrap="none" anchor="ctr">
            <a:spAutoFit/>
          </a:bodyPr>
          <a:lstStyle/>
          <a:p>
            <a:pPr algn="ctr"/>
            <a:r>
              <a:rPr lang="fa-IR" b="1" dirty="0" smtClean="0">
                <a:solidFill>
                  <a:srgbClr val="C00000"/>
                </a:solidFill>
                <a:latin typeface="Adobe Arabic" pitchFamily="18" charset="-78"/>
                <a:cs typeface="Adobe Arabic" pitchFamily="18" charset="-78"/>
              </a:rPr>
              <a:t>اجاق خورشیدی</a:t>
            </a:r>
            <a:endParaRPr lang="en-US" dirty="0">
              <a:solidFill>
                <a:srgbClr val="C00000"/>
              </a:solidFill>
              <a:latin typeface="Adobe Arabic" pitchFamily="18" charset="-78"/>
              <a:cs typeface="Adobe Arabic" pitchFamily="18" charset="-78"/>
            </a:endParaRPr>
          </a:p>
        </p:txBody>
      </p:sp>
      <p:pic>
        <p:nvPicPr>
          <p:cNvPr id="19" name="Picture 18" descr="خورشیدی 3 5"/>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17796"/>
            <a:ext cx="1776973" cy="1178204"/>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Rectangle 19"/>
          <p:cNvSpPr/>
          <p:nvPr/>
        </p:nvSpPr>
        <p:spPr>
          <a:xfrm>
            <a:off x="3976147" y="5722242"/>
            <a:ext cx="1112805" cy="307777"/>
          </a:xfrm>
          <a:prstGeom prst="rect">
            <a:avLst/>
          </a:prstGeom>
        </p:spPr>
        <p:style>
          <a:lnRef idx="2">
            <a:schemeClr val="accent1"/>
          </a:lnRef>
          <a:fillRef idx="1">
            <a:schemeClr val="lt1"/>
          </a:fillRef>
          <a:effectRef idx="0">
            <a:schemeClr val="accent1"/>
          </a:effectRef>
          <a:fontRef idx="minor">
            <a:schemeClr val="dk1"/>
          </a:fontRef>
        </p:style>
        <p:txBody>
          <a:bodyPr wrap="square" anchor="ctr">
            <a:spAutoFit/>
          </a:bodyPr>
          <a:lstStyle/>
          <a:p>
            <a:pPr algn="ctr" rtl="1"/>
            <a:r>
              <a:rPr lang="fa-IR" sz="1400" b="1" dirty="0" smtClean="0">
                <a:solidFill>
                  <a:srgbClr val="C00000"/>
                </a:solidFill>
                <a:latin typeface="Adobe Arabic" pitchFamily="18" charset="-78"/>
                <a:cs typeface="Adobe Arabic" pitchFamily="18" charset="-78"/>
              </a:rPr>
              <a:t>آبگرمکن خورشیدی</a:t>
            </a:r>
            <a:endParaRPr lang="en-US" sz="1400" dirty="0">
              <a:solidFill>
                <a:srgbClr val="C00000"/>
              </a:solidFill>
              <a:latin typeface="Adobe Arabic" pitchFamily="18" charset="-78"/>
              <a:cs typeface="Adobe Arabic" pitchFamily="18" charset="-78"/>
            </a:endParaRPr>
          </a:p>
        </p:txBody>
      </p:sp>
      <p:pic>
        <p:nvPicPr>
          <p:cNvPr id="21" name="Picture 20" descr="خورشیدی 3 9"/>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72200" y="2702078"/>
            <a:ext cx="1750160" cy="1016297"/>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خورشیدی 3 12"/>
          <p:cNvPicPr/>
          <p:nvPr/>
        </p:nvPicPr>
        <p:blipFill>
          <a:blip r:embed="rId14">
            <a:extLst>
              <a:ext uri="{28A0092B-C50C-407E-A947-70E740481C1C}">
                <a14:useLocalDpi xmlns:a14="http://schemas.microsoft.com/office/drawing/2010/main" val="0"/>
              </a:ext>
            </a:extLst>
          </a:blip>
          <a:srcRect/>
          <a:stretch>
            <a:fillRect/>
          </a:stretch>
        </p:blipFill>
        <p:spPr bwMode="auto">
          <a:xfrm>
            <a:off x="6197600" y="5085622"/>
            <a:ext cx="1737460" cy="1010378"/>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Rectangle 22"/>
          <p:cNvSpPr/>
          <p:nvPr/>
        </p:nvSpPr>
        <p:spPr>
          <a:xfrm>
            <a:off x="6303140" y="3859313"/>
            <a:ext cx="1526380" cy="338554"/>
          </a:xfrm>
          <a:prstGeom prst="rect">
            <a:avLst/>
          </a:prstGeom>
        </p:spPr>
        <p:style>
          <a:lnRef idx="2">
            <a:schemeClr val="accent1"/>
          </a:lnRef>
          <a:fillRef idx="1">
            <a:schemeClr val="lt1"/>
          </a:fillRef>
          <a:effectRef idx="0">
            <a:schemeClr val="accent1"/>
          </a:effectRef>
          <a:fontRef idx="minor">
            <a:schemeClr val="dk1"/>
          </a:fontRef>
        </p:style>
        <p:txBody>
          <a:bodyPr wrap="none" anchor="ctr">
            <a:spAutoFit/>
          </a:bodyPr>
          <a:lstStyle/>
          <a:p>
            <a:pPr algn="ctr"/>
            <a:r>
              <a:rPr lang="fa-IR" sz="1600" b="1" dirty="0" smtClean="0">
                <a:solidFill>
                  <a:srgbClr val="C00000"/>
                </a:solidFill>
                <a:latin typeface="Adobe Arabic" pitchFamily="18" charset="-78"/>
                <a:cs typeface="Adobe Arabic" pitchFamily="18" charset="-78"/>
              </a:rPr>
              <a:t>آب شیرین کن خورشیدی</a:t>
            </a:r>
            <a:endParaRPr lang="en-US" sz="1600" dirty="0">
              <a:solidFill>
                <a:srgbClr val="C00000"/>
              </a:solidFill>
              <a:latin typeface="Adobe Arabic" pitchFamily="18" charset="-78"/>
              <a:cs typeface="Adobe Arabic" pitchFamily="18" charset="-78"/>
            </a:endParaRPr>
          </a:p>
        </p:txBody>
      </p:sp>
      <p:sp>
        <p:nvSpPr>
          <p:cNvPr id="24" name="Rectangle 23"/>
          <p:cNvSpPr/>
          <p:nvPr/>
        </p:nvSpPr>
        <p:spPr>
          <a:xfrm>
            <a:off x="6303140" y="4656930"/>
            <a:ext cx="1526380" cy="338554"/>
          </a:xfrm>
          <a:prstGeom prst="rect">
            <a:avLst/>
          </a:prstGeom>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r>
              <a:rPr lang="fa-IR" sz="1600" b="1" dirty="0" smtClean="0">
                <a:solidFill>
                  <a:srgbClr val="C00000"/>
                </a:solidFill>
                <a:latin typeface="Adobe Arabic" pitchFamily="18" charset="-78"/>
                <a:cs typeface="Adobe Arabic" pitchFamily="18" charset="-78"/>
              </a:rPr>
              <a:t>خشک کن خورشیدی</a:t>
            </a:r>
            <a:endParaRPr lang="en-US" sz="1600" dirty="0">
              <a:solidFill>
                <a:srgbClr val="C00000"/>
              </a:solidFill>
              <a:latin typeface="Adobe Arabic" pitchFamily="18" charset="-78"/>
              <a:cs typeface="Adobe Arabic" pitchFamily="18" charset="-78"/>
            </a:endParaRPr>
          </a:p>
        </p:txBody>
      </p:sp>
      <p:sp>
        <p:nvSpPr>
          <p:cNvPr id="25" name="Rectangle 24"/>
          <p:cNvSpPr/>
          <p:nvPr/>
        </p:nvSpPr>
        <p:spPr>
          <a:xfrm>
            <a:off x="1524000" y="6324600"/>
            <a:ext cx="3172600" cy="307777"/>
          </a:xfrm>
          <a:prstGeom prst="rect">
            <a:avLst/>
          </a:prstGeom>
        </p:spPr>
        <p:txBody>
          <a:bodyPr wrap="none">
            <a:spAutoFit/>
          </a:bodyPr>
          <a:lstStyle/>
          <a:p>
            <a:pPr rtl="1"/>
            <a:r>
              <a:rPr lang="en-US" sz="1400" dirty="0" smtClean="0">
                <a:latin typeface="Calibri" pitchFamily="34" charset="0"/>
                <a:cs typeface="Calibri" pitchFamily="34" charset="0"/>
              </a:rPr>
              <a:t>1- Renewable </a:t>
            </a:r>
            <a:r>
              <a:rPr lang="en-US" sz="1400" dirty="0">
                <a:latin typeface="Calibri" pitchFamily="34" charset="0"/>
                <a:cs typeface="Calibri" pitchFamily="34" charset="0"/>
              </a:rPr>
              <a:t>energy organization of </a:t>
            </a:r>
            <a:r>
              <a:rPr lang="en-US" sz="1400" dirty="0" err="1">
                <a:latin typeface="Calibri" pitchFamily="34" charset="0"/>
                <a:cs typeface="Calibri" pitchFamily="34" charset="0"/>
              </a:rPr>
              <a:t>iran</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16659779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980449287"/>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18" name="Picture 2" descr="C:\Users\and\Desktop\New folder\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55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219" name="Picture 3" descr="C:\Users\and\Desktop\New folder\3359628993_6d1701b7a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955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5" name="Rectangle 24"/>
          <p:cNvSpPr/>
          <p:nvPr/>
        </p:nvSpPr>
        <p:spPr>
          <a:xfrm>
            <a:off x="1524000" y="6324600"/>
            <a:ext cx="3172600" cy="307777"/>
          </a:xfrm>
          <a:prstGeom prst="rect">
            <a:avLst/>
          </a:prstGeom>
        </p:spPr>
        <p:txBody>
          <a:bodyPr wrap="none">
            <a:spAutoFit/>
          </a:bodyPr>
          <a:lstStyle/>
          <a:p>
            <a:pPr rtl="1"/>
            <a:r>
              <a:rPr lang="en-US" sz="1400" dirty="0" smtClean="0">
                <a:latin typeface="Calibri" pitchFamily="34" charset="0"/>
                <a:cs typeface="Calibri" pitchFamily="34" charset="0"/>
              </a:rPr>
              <a:t>1- Renewable </a:t>
            </a:r>
            <a:r>
              <a:rPr lang="en-US" sz="1400" dirty="0">
                <a:latin typeface="Calibri" pitchFamily="34" charset="0"/>
                <a:cs typeface="Calibri" pitchFamily="34" charset="0"/>
              </a:rPr>
              <a:t>energy organization of </a:t>
            </a:r>
            <a:r>
              <a:rPr lang="en-US" sz="1400" dirty="0" err="1">
                <a:latin typeface="Calibri" pitchFamily="34" charset="0"/>
                <a:cs typeface="Calibri" pitchFamily="34" charset="0"/>
              </a:rPr>
              <a:t>iran</a:t>
            </a:r>
            <a:endParaRPr lang="en-US" sz="1400" dirty="0">
              <a:latin typeface="Calibri" pitchFamily="34" charset="0"/>
              <a:cs typeface="Calibri" pitchFamily="34" charset="0"/>
            </a:endParaRPr>
          </a:p>
        </p:txBody>
      </p:sp>
      <p:pic>
        <p:nvPicPr>
          <p:cNvPr id="7" name="Picture 6"/>
          <p:cNvPicPr/>
          <p:nvPr/>
        </p:nvPicPr>
        <p:blipFill>
          <a:blip r:embed="rId9">
            <a:extLst>
              <a:ext uri="{28A0092B-C50C-407E-A947-70E740481C1C}">
                <a14:useLocalDpi xmlns:a14="http://schemas.microsoft.com/office/drawing/2010/main" val="0"/>
              </a:ext>
            </a:extLst>
          </a:blip>
          <a:stretch>
            <a:fillRect/>
          </a:stretch>
        </p:blipFill>
        <p:spPr>
          <a:xfrm>
            <a:off x="1981200" y="2815777"/>
            <a:ext cx="2286000" cy="1375223"/>
          </a:xfrm>
          <a:prstGeom prst="rect">
            <a:avLst/>
          </a:prstGeom>
        </p:spPr>
      </p:pic>
      <p:pic>
        <p:nvPicPr>
          <p:cNvPr id="8" name="Picture 7"/>
          <p:cNvPicPr/>
          <p:nvPr/>
        </p:nvPicPr>
        <p:blipFill>
          <a:blip r:embed="rId10" cstate="print">
            <a:extLst>
              <a:ext uri="{28A0092B-C50C-407E-A947-70E740481C1C}">
                <a14:useLocalDpi xmlns:a14="http://schemas.microsoft.com/office/drawing/2010/main" val="0"/>
              </a:ext>
            </a:extLst>
          </a:blip>
          <a:stretch>
            <a:fillRect/>
          </a:stretch>
        </p:blipFill>
        <p:spPr>
          <a:xfrm>
            <a:off x="1981200" y="4296371"/>
            <a:ext cx="2286000" cy="1546028"/>
          </a:xfrm>
          <a:prstGeom prst="rect">
            <a:avLst/>
          </a:prstGeom>
        </p:spPr>
      </p:pic>
      <p:sp>
        <p:nvSpPr>
          <p:cNvPr id="11" name="Rectangle 10"/>
          <p:cNvSpPr/>
          <p:nvPr/>
        </p:nvSpPr>
        <p:spPr>
          <a:xfrm>
            <a:off x="4953000" y="4267200"/>
            <a:ext cx="3208277" cy="338554"/>
          </a:xfrm>
          <a:prstGeom prst="rect">
            <a:avLst/>
          </a:prstGeom>
        </p:spPr>
        <p:txBody>
          <a:bodyPr wrap="square">
            <a:spAutoFit/>
          </a:bodyPr>
          <a:lstStyle/>
          <a:p>
            <a:pPr algn="r" rtl="1"/>
            <a:r>
              <a:rPr lang="fa-IR" sz="1600" b="1" dirty="0" smtClean="0">
                <a:cs typeface="B Koodak" pitchFamily="2" charset="-78"/>
              </a:rPr>
              <a:t>گردآورنده های متمرکزکننده</a:t>
            </a:r>
            <a:endParaRPr lang="en-US" sz="1600" dirty="0">
              <a:cs typeface="B Koodak" pitchFamily="2" charset="-78"/>
            </a:endParaRPr>
          </a:p>
        </p:txBody>
      </p:sp>
      <p:sp>
        <p:nvSpPr>
          <p:cNvPr id="12" name="Rectangle 11"/>
          <p:cNvSpPr/>
          <p:nvPr/>
        </p:nvSpPr>
        <p:spPr>
          <a:xfrm>
            <a:off x="5791200" y="533400"/>
            <a:ext cx="2417618" cy="523220"/>
          </a:xfrm>
          <a:prstGeom prst="rect">
            <a:avLst/>
          </a:prstGeom>
        </p:spPr>
        <p:txBody>
          <a:bodyPr wrap="square">
            <a:spAutoFit/>
          </a:bodyPr>
          <a:lstStyle/>
          <a:p>
            <a:pPr marL="457200" indent="-457200" algn="r" rtl="1">
              <a:buFont typeface="Courier New" pitchFamily="49" charset="0"/>
              <a:buChar char="o"/>
            </a:pPr>
            <a:r>
              <a:rPr lang="fa-IR" sz="2800" b="1" dirty="0" smtClean="0">
                <a:solidFill>
                  <a:srgbClr val="C00000"/>
                </a:solidFill>
                <a:cs typeface="B Koodak" pitchFamily="2" charset="-78"/>
              </a:rPr>
              <a:t>گردآورنده ها</a:t>
            </a:r>
            <a:endParaRPr lang="en-US" sz="2800" dirty="0">
              <a:solidFill>
                <a:srgbClr val="C00000"/>
              </a:solidFill>
              <a:cs typeface="B Koodak" pitchFamily="2" charset="-78"/>
            </a:endParaRPr>
          </a:p>
        </p:txBody>
      </p:sp>
      <p:graphicFrame>
        <p:nvGraphicFramePr>
          <p:cNvPr id="3" name="Diagram 2"/>
          <p:cNvGraphicFramePr/>
          <p:nvPr>
            <p:extLst>
              <p:ext uri="{D42A27DB-BD31-4B8C-83A1-F6EECF244321}">
                <p14:modId xmlns:p14="http://schemas.microsoft.com/office/powerpoint/2010/main" val="2692183518"/>
              </p:ext>
            </p:extLst>
          </p:nvPr>
        </p:nvGraphicFramePr>
        <p:xfrm>
          <a:off x="1676400" y="381000"/>
          <a:ext cx="2895600" cy="234554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4" name="Rectangle 3"/>
          <p:cNvSpPr/>
          <p:nvPr/>
        </p:nvSpPr>
        <p:spPr>
          <a:xfrm>
            <a:off x="4696600" y="1333143"/>
            <a:ext cx="3513075" cy="2123658"/>
          </a:xfrm>
          <a:prstGeom prst="rect">
            <a:avLst/>
          </a:prstGeom>
        </p:spPr>
        <p:txBody>
          <a:bodyPr wrap="square">
            <a:spAutoFit/>
          </a:bodyPr>
          <a:lstStyle/>
          <a:p>
            <a:pPr algn="just" rtl="1"/>
            <a:r>
              <a:rPr lang="fa-IR" sz="2000" b="1" dirty="0">
                <a:cs typeface="B Nazanin"/>
              </a:rPr>
              <a:t>سیال </a:t>
            </a:r>
            <a:r>
              <a:rPr lang="fa-IR" sz="2000" b="1" dirty="0" smtClean="0">
                <a:cs typeface="B Nazanin"/>
              </a:rPr>
              <a:t>عامل</a:t>
            </a:r>
            <a:r>
              <a:rPr lang="fa-IR" sz="2000" b="1" dirty="0">
                <a:cs typeface="B Nazanin"/>
              </a:rPr>
              <a:t>:</a:t>
            </a:r>
            <a:r>
              <a:rPr lang="en-US" sz="2000" b="1" dirty="0" smtClean="0">
                <a:cs typeface="B Nazanin"/>
              </a:rPr>
              <a:t> </a:t>
            </a:r>
            <a:r>
              <a:rPr lang="fa-IR" dirty="0" smtClean="0">
                <a:cs typeface="B Nazanin"/>
              </a:rPr>
              <a:t>انتقال حرارت </a:t>
            </a:r>
            <a:r>
              <a:rPr lang="fa-IR" dirty="0">
                <a:cs typeface="B Nazanin"/>
              </a:rPr>
              <a:t>جذب شده توسط کلکتور </a:t>
            </a:r>
            <a:r>
              <a:rPr lang="fa-IR" dirty="0" smtClean="0">
                <a:cs typeface="B Nazanin"/>
              </a:rPr>
              <a:t>به </a:t>
            </a:r>
            <a:r>
              <a:rPr lang="fa-IR" dirty="0">
                <a:cs typeface="B Nazanin"/>
              </a:rPr>
              <a:t>نقاط </a:t>
            </a:r>
            <a:r>
              <a:rPr lang="fa-IR" dirty="0" smtClean="0">
                <a:cs typeface="B Nazanin"/>
              </a:rPr>
              <a:t>دیگر</a:t>
            </a:r>
          </a:p>
          <a:p>
            <a:pPr algn="just" rtl="1"/>
            <a:r>
              <a:rPr lang="fa-IR" sz="2000" b="1" dirty="0" smtClean="0">
                <a:cs typeface="B Nazanin"/>
              </a:rPr>
              <a:t>سطوح جاذب: </a:t>
            </a:r>
            <a:r>
              <a:rPr lang="fa-IR" dirty="0" smtClean="0">
                <a:cs typeface="B Nazanin"/>
              </a:rPr>
              <a:t>سطوح </a:t>
            </a:r>
            <a:r>
              <a:rPr lang="fa-IR" dirty="0">
                <a:cs typeface="B Nazanin"/>
              </a:rPr>
              <a:t>تیره دارای قابلیت جذب بهتر اشعه های تابیده شده </a:t>
            </a:r>
            <a:r>
              <a:rPr lang="fa-IR" dirty="0" smtClean="0">
                <a:cs typeface="B Nazanin"/>
              </a:rPr>
              <a:t>خورشید</a:t>
            </a:r>
            <a:endParaRPr lang="en-US" dirty="0">
              <a:cs typeface="B Nazanin"/>
            </a:endParaRPr>
          </a:p>
          <a:p>
            <a:pPr algn="just" rtl="1"/>
            <a:r>
              <a:rPr lang="fa-IR" sz="2000" b="1" dirty="0" smtClean="0">
                <a:cs typeface="B Nazanin"/>
              </a:rPr>
              <a:t>سیستم </a:t>
            </a:r>
            <a:r>
              <a:rPr lang="fa-IR" sz="2000" b="1" dirty="0">
                <a:cs typeface="B Nazanin"/>
              </a:rPr>
              <a:t>ذخیره </a:t>
            </a:r>
            <a:r>
              <a:rPr lang="fa-IR" sz="2000" b="1" dirty="0" smtClean="0">
                <a:cs typeface="B Nazanin"/>
              </a:rPr>
              <a:t>حرارتی: </a:t>
            </a:r>
            <a:r>
              <a:rPr lang="fa-IR" dirty="0" smtClean="0">
                <a:cs typeface="B Nazanin"/>
              </a:rPr>
              <a:t>مخازنی که در </a:t>
            </a:r>
            <a:r>
              <a:rPr lang="fa-IR" dirty="0">
                <a:cs typeface="B Nazanin"/>
              </a:rPr>
              <a:t>طول شب یا در ساعات ابری بتوان از انرژی خورشید استفاده </a:t>
            </a:r>
            <a:r>
              <a:rPr lang="fa-IR" dirty="0" smtClean="0">
                <a:cs typeface="B Nazanin"/>
              </a:rPr>
              <a:t>نمود</a:t>
            </a:r>
            <a:endParaRPr lang="en-US" dirty="0">
              <a:cs typeface="B Nazanin"/>
            </a:endParaRPr>
          </a:p>
        </p:txBody>
      </p:sp>
      <p:sp>
        <p:nvSpPr>
          <p:cNvPr id="6" name="Rectangle 5"/>
          <p:cNvSpPr/>
          <p:nvPr/>
        </p:nvSpPr>
        <p:spPr>
          <a:xfrm>
            <a:off x="4572000" y="4698047"/>
            <a:ext cx="3589277" cy="1200329"/>
          </a:xfrm>
          <a:prstGeom prst="rect">
            <a:avLst/>
          </a:prstGeom>
        </p:spPr>
        <p:txBody>
          <a:bodyPr wrap="square">
            <a:spAutoFit/>
          </a:bodyPr>
          <a:lstStyle/>
          <a:p>
            <a:pPr algn="just" rtl="1"/>
            <a:r>
              <a:rPr lang="fa-IR" dirty="0" smtClean="0">
                <a:cs typeface="B Nazanin"/>
              </a:rPr>
              <a:t>تمرکز تابش </a:t>
            </a:r>
            <a:r>
              <a:rPr lang="fa-IR" dirty="0">
                <a:cs typeface="B Nazanin"/>
              </a:rPr>
              <a:t>مستقیم خورشید و بخشی از تابش پراکنده </a:t>
            </a:r>
            <a:r>
              <a:rPr lang="fa-IR" dirty="0" smtClean="0">
                <a:cs typeface="B Nazanin"/>
              </a:rPr>
              <a:t> </a:t>
            </a:r>
            <a:r>
              <a:rPr lang="fa-IR" dirty="0">
                <a:cs typeface="B Nazanin"/>
              </a:rPr>
              <a:t>با کمک طراحی های </a:t>
            </a:r>
            <a:r>
              <a:rPr lang="fa-IR" dirty="0" smtClean="0">
                <a:cs typeface="B Nazanin"/>
              </a:rPr>
              <a:t>هندسی با استفاده از </a:t>
            </a:r>
            <a:r>
              <a:rPr lang="fa-IR" dirty="0">
                <a:cs typeface="B Nazanin"/>
              </a:rPr>
              <a:t>سطوح منعکس کننده </a:t>
            </a:r>
            <a:r>
              <a:rPr lang="fa-IR" dirty="0" smtClean="0">
                <a:cs typeface="B Nazanin"/>
              </a:rPr>
              <a:t>در </a:t>
            </a:r>
            <a:r>
              <a:rPr lang="fa-IR" dirty="0">
                <a:cs typeface="B Nazanin"/>
              </a:rPr>
              <a:t>کانون، بمنظور دست یابی به درجه حرارت بالا </a:t>
            </a:r>
            <a:r>
              <a:rPr lang="en-US" dirty="0">
                <a:cs typeface="B Nazanin"/>
              </a:rPr>
              <a:t> </a:t>
            </a:r>
          </a:p>
        </p:txBody>
      </p:sp>
    </p:spTree>
    <p:extLst>
      <p:ext uri="{BB962C8B-B14F-4D97-AF65-F5344CB8AC3E}">
        <p14:creationId xmlns:p14="http://schemas.microsoft.com/office/powerpoint/2010/main" val="27504373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214001050"/>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18" name="Picture 2" descr="C:\Users\and\Desktop\New folder\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55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219" name="Picture 3" descr="C:\Users\and\Desktop\New folder\3359628993_6d1701b7a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955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5" name="Rectangle 24"/>
          <p:cNvSpPr/>
          <p:nvPr/>
        </p:nvSpPr>
        <p:spPr>
          <a:xfrm>
            <a:off x="6054119" y="457200"/>
            <a:ext cx="2327881" cy="523220"/>
          </a:xfrm>
          <a:prstGeom prst="rect">
            <a:avLst/>
          </a:prstGeom>
        </p:spPr>
        <p:txBody>
          <a:bodyPr wrap="none">
            <a:spAutoFit/>
          </a:bodyPr>
          <a:lstStyle/>
          <a:p>
            <a:pPr marL="457200" indent="-457200" algn="just" rtl="1">
              <a:buFont typeface="Courier New" pitchFamily="49" charset="0"/>
              <a:buChar char="o"/>
            </a:pPr>
            <a:r>
              <a:rPr lang="ar-SA" sz="2800" b="1" dirty="0">
                <a:solidFill>
                  <a:srgbClr val="C00000"/>
                </a:solidFill>
                <a:latin typeface="Adobe Arabic" pitchFamily="18" charset="-78"/>
                <a:cs typeface="Adobe Arabic" pitchFamily="18" charset="-78"/>
              </a:rPr>
              <a:t>نمونه های </a:t>
            </a:r>
            <a:r>
              <a:rPr lang="ar-SA" sz="2800" b="1" dirty="0" smtClean="0">
                <a:solidFill>
                  <a:srgbClr val="C00000"/>
                </a:solidFill>
                <a:latin typeface="Adobe Arabic" pitchFamily="18" charset="-78"/>
                <a:cs typeface="Adobe Arabic" pitchFamily="18" charset="-78"/>
              </a:rPr>
              <a:t>موردی</a:t>
            </a:r>
            <a:r>
              <a:rPr lang="fa-IR" sz="2800" b="1" dirty="0" smtClean="0">
                <a:solidFill>
                  <a:srgbClr val="C00000"/>
                </a:solidFill>
                <a:latin typeface="Adobe Arabic" pitchFamily="18" charset="-78"/>
                <a:cs typeface="Adobe Arabic" pitchFamily="18" charset="-78"/>
              </a:rPr>
              <a:t>:</a:t>
            </a:r>
            <a:endParaRPr lang="en-US" sz="2800" b="1" dirty="0">
              <a:solidFill>
                <a:srgbClr val="C00000"/>
              </a:solidFill>
              <a:latin typeface="Adobe Arabic" pitchFamily="18" charset="-78"/>
              <a:cs typeface="Adobe Arabic" pitchFamily="18" charset="-78"/>
            </a:endParaRPr>
          </a:p>
        </p:txBody>
      </p:sp>
      <p:pic>
        <p:nvPicPr>
          <p:cNvPr id="26" name="Picture 25"/>
          <p:cNvPicPr/>
          <p:nvPr/>
        </p:nvPicPr>
        <p:blipFill>
          <a:blip r:embed="rId9" cstate="print">
            <a:extLst>
              <a:ext uri="{28A0092B-C50C-407E-A947-70E740481C1C}">
                <a14:useLocalDpi xmlns:a14="http://schemas.microsoft.com/office/drawing/2010/main" val="0"/>
              </a:ext>
            </a:extLst>
          </a:blip>
          <a:stretch>
            <a:fillRect/>
          </a:stretch>
        </p:blipFill>
        <p:spPr>
          <a:xfrm>
            <a:off x="2133600" y="533400"/>
            <a:ext cx="2171383" cy="1491734"/>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Rectangle 26"/>
          <p:cNvSpPr/>
          <p:nvPr/>
        </p:nvSpPr>
        <p:spPr>
          <a:xfrm>
            <a:off x="4800600" y="1157411"/>
            <a:ext cx="3548743" cy="923330"/>
          </a:xfrm>
          <a:prstGeom prst="rect">
            <a:avLst/>
          </a:prstGeom>
        </p:spPr>
        <p:txBody>
          <a:bodyPr wrap="square">
            <a:spAutoFit/>
          </a:bodyPr>
          <a:lstStyle/>
          <a:p>
            <a:pPr algn="just" rtl="1"/>
            <a:r>
              <a:rPr lang="ar-SA" b="1" dirty="0">
                <a:latin typeface="Adobe Arabic" pitchFamily="18" charset="-78"/>
                <a:cs typeface="Adobe Arabic" pitchFamily="18" charset="-78"/>
              </a:rPr>
              <a:t>- </a:t>
            </a:r>
            <a:r>
              <a:rPr lang="ar-SA" b="1" dirty="0" smtClean="0">
                <a:latin typeface="Adobe Arabic" pitchFamily="18" charset="-78"/>
                <a:cs typeface="Adobe Arabic" pitchFamily="18" charset="-78"/>
              </a:rPr>
              <a:t>کوره </a:t>
            </a:r>
            <a:r>
              <a:rPr lang="ar-SA" b="1" dirty="0">
                <a:latin typeface="Adobe Arabic" pitchFamily="18" charset="-78"/>
                <a:cs typeface="Adobe Arabic" pitchFamily="18" charset="-78"/>
              </a:rPr>
              <a:t>خورشیدی با استفاده از 8 آینه سهموی در </a:t>
            </a:r>
            <a:r>
              <a:rPr lang="ar-SA" b="1" dirty="0" smtClean="0">
                <a:latin typeface="Adobe Arabic" pitchFamily="18" charset="-78"/>
                <a:cs typeface="Adobe Arabic" pitchFamily="18" charset="-78"/>
              </a:rPr>
              <a:t>فرانس</a:t>
            </a:r>
            <a:r>
              <a:rPr lang="fa-IR" b="1" dirty="0">
                <a:latin typeface="Adobe Arabic" pitchFamily="18" charset="-78"/>
                <a:cs typeface="Adobe Arabic" pitchFamily="18" charset="-78"/>
              </a:rPr>
              <a:t>ه</a:t>
            </a:r>
            <a:r>
              <a:rPr lang="fa-IR" b="1" dirty="0" smtClean="0">
                <a:latin typeface="Adobe Arabic" pitchFamily="18" charset="-78"/>
                <a:cs typeface="Adobe Arabic" pitchFamily="18" charset="-78"/>
              </a:rPr>
              <a:t> دیش </a:t>
            </a:r>
            <a:r>
              <a:rPr lang="fa-IR" b="1" dirty="0">
                <a:latin typeface="Adobe Arabic" pitchFamily="18" charset="-78"/>
                <a:cs typeface="Adobe Arabic" pitchFamily="18" charset="-78"/>
              </a:rPr>
              <a:t>سهموی ، که درجه حرارت را تا ۳٫۸۰۰ درجه </a:t>
            </a:r>
            <a:r>
              <a:rPr lang="fa-IR" b="1" dirty="0" smtClean="0">
                <a:latin typeface="Adobe Arabic" pitchFamily="18" charset="-78"/>
                <a:cs typeface="Adobe Arabic" pitchFamily="18" charset="-78"/>
              </a:rPr>
              <a:t>.سیلسیوس </a:t>
            </a:r>
            <a:r>
              <a:rPr lang="fa-IR" b="1" dirty="0">
                <a:latin typeface="Adobe Arabic" pitchFamily="18" charset="-78"/>
                <a:cs typeface="Adobe Arabic" pitchFamily="18" charset="-78"/>
              </a:rPr>
              <a:t>بالا می‌برد</a:t>
            </a:r>
            <a:endParaRPr lang="en-US" b="1" dirty="0">
              <a:latin typeface="Adobe Arabic" pitchFamily="18" charset="-78"/>
              <a:cs typeface="Adobe Arabic" pitchFamily="18" charset="-78"/>
            </a:endParaRPr>
          </a:p>
        </p:txBody>
      </p:sp>
      <p:sp>
        <p:nvSpPr>
          <p:cNvPr id="28" name="Rectangle 27"/>
          <p:cNvSpPr/>
          <p:nvPr/>
        </p:nvSpPr>
        <p:spPr>
          <a:xfrm>
            <a:off x="4800600" y="2514600"/>
            <a:ext cx="3548743" cy="923330"/>
          </a:xfrm>
          <a:prstGeom prst="rect">
            <a:avLst/>
          </a:prstGeom>
        </p:spPr>
        <p:txBody>
          <a:bodyPr wrap="square">
            <a:spAutoFit/>
          </a:bodyPr>
          <a:lstStyle/>
          <a:p>
            <a:pPr algn="just" rtl="1"/>
            <a:r>
              <a:rPr lang="fa-IR" b="1" dirty="0" smtClean="0">
                <a:latin typeface="Adobe Arabic" pitchFamily="18" charset="-78"/>
                <a:cs typeface="Adobe Arabic" pitchFamily="18" charset="-78"/>
              </a:rPr>
              <a:t>- حمام خورشیدی اردکان: </a:t>
            </a:r>
            <a:r>
              <a:rPr lang="ar-SA" b="1" dirty="0" smtClean="0">
                <a:latin typeface="Adobe Arabic" pitchFamily="18" charset="-78"/>
                <a:cs typeface="Adobe Arabic" pitchFamily="18" charset="-78"/>
              </a:rPr>
              <a:t>صرفه </a:t>
            </a:r>
            <a:r>
              <a:rPr lang="ar-SA" b="1" dirty="0">
                <a:latin typeface="Adobe Arabic" pitchFamily="18" charset="-78"/>
                <a:cs typeface="Adobe Arabic" pitchFamily="18" charset="-78"/>
              </a:rPr>
              <a:t>جویی در مصرف سوخت فسیلی </a:t>
            </a:r>
            <a:r>
              <a:rPr lang="fa-IR" b="1" dirty="0">
                <a:latin typeface="Adobe Arabic" pitchFamily="18" charset="-78"/>
                <a:cs typeface="Adobe Arabic" pitchFamily="18" charset="-78"/>
              </a:rPr>
              <a:t> </a:t>
            </a:r>
            <a:r>
              <a:rPr lang="ar-SA" b="1" dirty="0" smtClean="0">
                <a:latin typeface="Adobe Arabic" pitchFamily="18" charset="-78"/>
                <a:cs typeface="Adobe Arabic" pitchFamily="18" charset="-78"/>
              </a:rPr>
              <a:t>فرهنگ </a:t>
            </a:r>
            <a:r>
              <a:rPr lang="ar-SA" b="1" dirty="0">
                <a:latin typeface="Adobe Arabic" pitchFamily="18" charset="-78"/>
                <a:cs typeface="Adobe Arabic" pitchFamily="18" charset="-78"/>
              </a:rPr>
              <a:t>سازی در خصوص استفاده از حمام های خورشیدی</a:t>
            </a:r>
            <a:endParaRPr lang="en-US" b="1" dirty="0">
              <a:latin typeface="Adobe Arabic" pitchFamily="18" charset="-78"/>
              <a:cs typeface="Adobe Arabic" pitchFamily="18" charset="-78"/>
            </a:endParaRPr>
          </a:p>
        </p:txBody>
      </p:sp>
      <p:pic>
        <p:nvPicPr>
          <p:cNvPr id="29" name="Picture 28" descr="http://www.suna.org.ir/suna_content/media/image/2009/05/795_orig.JPG"/>
          <p:cNvPicPr/>
          <p:nvPr/>
        </p:nvPicPr>
        <p:blipFill>
          <a:blip r:embed="rId10">
            <a:extLst>
              <a:ext uri="{28A0092B-C50C-407E-A947-70E740481C1C}">
                <a14:useLocalDpi xmlns:a14="http://schemas.microsoft.com/office/drawing/2010/main" val="0"/>
              </a:ext>
            </a:extLst>
          </a:blip>
          <a:srcRect/>
          <a:stretch>
            <a:fillRect/>
          </a:stretch>
        </p:blipFill>
        <p:spPr bwMode="auto">
          <a:xfrm>
            <a:off x="2133599" y="2133600"/>
            <a:ext cx="2171383" cy="1668552"/>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Rectangle 29"/>
          <p:cNvSpPr/>
          <p:nvPr/>
        </p:nvSpPr>
        <p:spPr>
          <a:xfrm>
            <a:off x="4800600" y="4343400"/>
            <a:ext cx="3548743" cy="1200329"/>
          </a:xfrm>
          <a:prstGeom prst="rect">
            <a:avLst/>
          </a:prstGeom>
        </p:spPr>
        <p:txBody>
          <a:bodyPr wrap="square">
            <a:spAutoFit/>
          </a:bodyPr>
          <a:lstStyle/>
          <a:p>
            <a:pPr algn="just" rtl="1"/>
            <a:r>
              <a:rPr lang="fa-IR" b="1" dirty="0" smtClean="0">
                <a:latin typeface="Adobe Arabic" pitchFamily="18" charset="-78"/>
                <a:cs typeface="Adobe Arabic" pitchFamily="18" charset="-78"/>
              </a:rPr>
              <a:t>- </a:t>
            </a:r>
            <a:r>
              <a:rPr lang="ar-SA" b="1" dirty="0" smtClean="0">
                <a:latin typeface="Adobe Arabic" pitchFamily="18" charset="-78"/>
                <a:cs typeface="Adobe Arabic" pitchFamily="18" charset="-78"/>
              </a:rPr>
              <a:t>جام </a:t>
            </a:r>
            <a:r>
              <a:rPr lang="fa-IR" b="1" dirty="0" smtClean="0">
                <a:latin typeface="Adobe Arabic" pitchFamily="18" charset="-78"/>
                <a:cs typeface="Adobe Arabic" pitchFamily="18" charset="-78"/>
              </a:rPr>
              <a:t>با</a:t>
            </a:r>
            <a:r>
              <a:rPr lang="ar-SA" b="1" dirty="0" smtClean="0">
                <a:latin typeface="Adobe Arabic" pitchFamily="18" charset="-78"/>
                <a:cs typeface="Adobe Arabic" pitchFamily="18" charset="-78"/>
              </a:rPr>
              <a:t> </a:t>
            </a:r>
            <a:r>
              <a:rPr lang="ar-SA" b="1" dirty="0">
                <a:latin typeface="Adobe Arabic" pitchFamily="18" charset="-78"/>
                <a:cs typeface="Adobe Arabic" pitchFamily="18" charset="-78"/>
              </a:rPr>
              <a:t>ظاهری مانند یک گل </a:t>
            </a:r>
            <a:r>
              <a:rPr lang="fa-IR" b="1" dirty="0" smtClean="0">
                <a:latin typeface="Adobe Arabic" pitchFamily="18" charset="-78"/>
                <a:cs typeface="Adobe Arabic" pitchFamily="18" charset="-78"/>
              </a:rPr>
              <a:t>که </a:t>
            </a:r>
            <a:r>
              <a:rPr lang="ar-SA" b="1" dirty="0" smtClean="0">
                <a:latin typeface="Adobe Arabic" pitchFamily="18" charset="-78"/>
                <a:cs typeface="Adobe Arabic" pitchFamily="18" charset="-78"/>
              </a:rPr>
              <a:t>می تواندبه </a:t>
            </a:r>
            <a:r>
              <a:rPr lang="ar-SA" b="1" dirty="0">
                <a:latin typeface="Adobe Arabic" pitchFamily="18" charset="-78"/>
                <a:cs typeface="Adobe Arabic" pitchFamily="18" charset="-78"/>
              </a:rPr>
              <a:t>طور مستقیم بیش از 30 درصد پرتوی خورشیدی جمع آوری شده را به انرژی برق تبدیل کرده و بیش از 50 درصد گرمای هدر رفته </a:t>
            </a:r>
            <a:r>
              <a:rPr lang="ar-SA" b="1" dirty="0" smtClean="0">
                <a:latin typeface="Adobe Arabic" pitchFamily="18" charset="-78"/>
                <a:cs typeface="Adobe Arabic" pitchFamily="18" charset="-78"/>
              </a:rPr>
              <a:t>مورد </a:t>
            </a:r>
            <a:r>
              <a:rPr lang="ar-SA" b="1" dirty="0">
                <a:latin typeface="Adobe Arabic" pitchFamily="18" charset="-78"/>
                <a:cs typeface="Adobe Arabic" pitchFamily="18" charset="-78"/>
              </a:rPr>
              <a:t>استفاده قرار می </a:t>
            </a:r>
            <a:r>
              <a:rPr lang="fa-IR" b="1" dirty="0" smtClean="0">
                <a:latin typeface="Adobe Arabic" pitchFamily="18" charset="-78"/>
                <a:cs typeface="Adobe Arabic" pitchFamily="18" charset="-78"/>
              </a:rPr>
              <a:t>گیرد.</a:t>
            </a:r>
          </a:p>
        </p:txBody>
      </p:sp>
      <p:pic>
        <p:nvPicPr>
          <p:cNvPr id="31" name="Picture 30"/>
          <p:cNvPicPr/>
          <p:nvPr/>
        </p:nvPicPr>
        <p:blipFill>
          <a:blip r:embed="rId11" cstate="print">
            <a:extLst>
              <a:ext uri="{28A0092B-C50C-407E-A947-70E740481C1C}">
                <a14:useLocalDpi xmlns:a14="http://schemas.microsoft.com/office/drawing/2010/main" val="0"/>
              </a:ext>
            </a:extLst>
          </a:blip>
          <a:stretch>
            <a:fillRect/>
          </a:stretch>
        </p:blipFill>
        <p:spPr>
          <a:xfrm>
            <a:off x="2133600" y="3951641"/>
            <a:ext cx="1447800" cy="1839559"/>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2026983" y="5833646"/>
            <a:ext cx="1661032" cy="338554"/>
          </a:xfrm>
          <a:prstGeom prst="rect">
            <a:avLst/>
          </a:prstGeom>
        </p:spPr>
        <p:txBody>
          <a:bodyPr wrap="none">
            <a:spAutoFit/>
          </a:bodyPr>
          <a:lstStyle/>
          <a:p>
            <a:pPr algn="ctr" rtl="1"/>
            <a:r>
              <a:rPr lang="fa-IR" sz="1600" b="1" dirty="0">
                <a:solidFill>
                  <a:srgbClr val="C00000"/>
                </a:solidFill>
                <a:latin typeface="Adobe Arabic" pitchFamily="18" charset="-78"/>
                <a:cs typeface="Adobe Arabic" pitchFamily="18" charset="-78"/>
              </a:rPr>
              <a:t>( </a:t>
            </a:r>
            <a:r>
              <a:rPr lang="en-US" sz="1200" dirty="0">
                <a:solidFill>
                  <a:srgbClr val="C00000"/>
                </a:solidFill>
                <a:latin typeface="Calibri" pitchFamily="34" charset="0"/>
                <a:cs typeface="Calibri" pitchFamily="34" charset="0"/>
              </a:rPr>
              <a:t>IBM</a:t>
            </a:r>
            <a:r>
              <a:rPr lang="fa-IR" sz="1600" b="1" dirty="0">
                <a:solidFill>
                  <a:srgbClr val="C00000"/>
                </a:solidFill>
                <a:latin typeface="Calibri" pitchFamily="34" charset="0"/>
                <a:cs typeface="Adobe Arabic" pitchFamily="18" charset="-78"/>
              </a:rPr>
              <a:t>) با جدب 2000 برابر</a:t>
            </a:r>
            <a:endParaRPr lang="en-US" sz="1600" b="1" dirty="0">
              <a:solidFill>
                <a:srgbClr val="C00000"/>
              </a:solidFill>
              <a:latin typeface="Calibri" pitchFamily="34" charset="0"/>
              <a:cs typeface="Calibri" pitchFamily="34" charset="0"/>
            </a:endParaRPr>
          </a:p>
        </p:txBody>
      </p:sp>
      <p:sp>
        <p:nvSpPr>
          <p:cNvPr id="3" name="Rectangle 2"/>
          <p:cNvSpPr/>
          <p:nvPr/>
        </p:nvSpPr>
        <p:spPr>
          <a:xfrm>
            <a:off x="1524000" y="6324600"/>
            <a:ext cx="3172600" cy="307777"/>
          </a:xfrm>
          <a:prstGeom prst="rect">
            <a:avLst/>
          </a:prstGeom>
        </p:spPr>
        <p:txBody>
          <a:bodyPr wrap="none">
            <a:spAutoFit/>
          </a:bodyPr>
          <a:lstStyle/>
          <a:p>
            <a:pPr rtl="1"/>
            <a:r>
              <a:rPr lang="en-US" sz="1400" dirty="0" smtClean="0">
                <a:latin typeface="Calibri" pitchFamily="34" charset="0"/>
                <a:cs typeface="Calibri" pitchFamily="34" charset="0"/>
              </a:rPr>
              <a:t>1- Renewable </a:t>
            </a:r>
            <a:r>
              <a:rPr lang="en-US" sz="1400" dirty="0">
                <a:latin typeface="Calibri" pitchFamily="34" charset="0"/>
                <a:cs typeface="Calibri" pitchFamily="34" charset="0"/>
              </a:rPr>
              <a:t>energy organization of </a:t>
            </a:r>
            <a:r>
              <a:rPr lang="en-US" sz="1400" dirty="0" err="1">
                <a:latin typeface="Calibri" pitchFamily="34" charset="0"/>
                <a:cs typeface="Calibri" pitchFamily="34" charset="0"/>
              </a:rPr>
              <a:t>iran</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21791944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228600"/>
            <a:ext cx="7772400" cy="58674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r" rtl="1">
              <a:lnSpc>
                <a:spcPct val="150000"/>
              </a:lnSpc>
            </a:pPr>
            <a:endParaRPr lang="en-US" sz="3600" b="1" dirty="0">
              <a:latin typeface="Adobe Arabic" pitchFamily="18" charset="-78"/>
              <a:cs typeface="Adobe Arabic" pitchFamily="18" charset="-78"/>
            </a:endParaRPr>
          </a:p>
        </p:txBody>
      </p:sp>
      <p:sp>
        <p:nvSpPr>
          <p:cNvPr id="3" name="Title 1"/>
          <p:cNvSpPr>
            <a:spLocks noGrp="1"/>
          </p:cNvSpPr>
          <p:nvPr>
            <p:ph type="title"/>
          </p:nvPr>
        </p:nvSpPr>
        <p:spPr>
          <a:xfrm>
            <a:off x="-76200" y="-165007"/>
            <a:ext cx="8229600" cy="1143000"/>
          </a:xfrm>
        </p:spPr>
        <p:txBody>
          <a:bodyPr>
            <a:normAutofit/>
          </a:bodyPr>
          <a:lstStyle/>
          <a:p>
            <a:pPr algn="r"/>
            <a:r>
              <a:rPr lang="fa-IR" sz="3200" b="1" dirty="0" smtClean="0">
                <a:solidFill>
                  <a:srgbClr val="C00000"/>
                </a:solidFill>
                <a:latin typeface="Adobe Arabic" pitchFamily="18" charset="-78"/>
                <a:cs typeface="Adobe Arabic" pitchFamily="18" charset="-78"/>
              </a:rPr>
              <a:t>فهرست:</a:t>
            </a:r>
            <a:endParaRPr lang="en-US" sz="3200" b="1" dirty="0">
              <a:solidFill>
                <a:srgbClr val="C00000"/>
              </a:solidFill>
              <a:latin typeface="Adobe Arabic" pitchFamily="18" charset="-78"/>
              <a:cs typeface="Adobe Arabic" pitchFamily="18" charset="-78"/>
            </a:endParaRPr>
          </a:p>
        </p:txBody>
      </p:sp>
      <p:sp>
        <p:nvSpPr>
          <p:cNvPr id="5" name="Title 1"/>
          <p:cNvSpPr txBox="1">
            <a:spLocks/>
          </p:cNvSpPr>
          <p:nvPr/>
        </p:nvSpPr>
        <p:spPr>
          <a:xfrm>
            <a:off x="-76200" y="406493"/>
            <a:ext cx="8229600" cy="5765707"/>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endParaRPr lang="fa-IR" sz="1700" b="1" dirty="0" smtClean="0">
              <a:solidFill>
                <a:schemeClr val="tx1"/>
              </a:solidFill>
              <a:latin typeface="Adobe Arabic" pitchFamily="18" charset="-78"/>
              <a:cs typeface="Adobe Arabic" pitchFamily="18" charset="-78"/>
            </a:endParaRPr>
          </a:p>
          <a:p>
            <a:pPr algn="r"/>
            <a:endParaRPr lang="fa-IR" sz="1700" b="1" dirty="0" smtClean="0">
              <a:solidFill>
                <a:schemeClr val="tx1"/>
              </a:solidFill>
              <a:latin typeface="Adobe Arabic" pitchFamily="18" charset="-78"/>
              <a:cs typeface="Adobe Arabic" pitchFamily="18" charset="-78"/>
            </a:endParaRPr>
          </a:p>
          <a:p>
            <a:pPr algn="r"/>
            <a:r>
              <a:rPr lang="fa-IR" sz="1700" b="1" dirty="0" smtClean="0">
                <a:solidFill>
                  <a:srgbClr val="996600"/>
                </a:solidFill>
                <a:latin typeface="Adobe Arabic" pitchFamily="18" charset="-78"/>
                <a:cs typeface="Adobe Arabic" pitchFamily="18" charset="-78"/>
              </a:rPr>
              <a:t>فصل اول: موضوع شناسی</a:t>
            </a:r>
          </a:p>
          <a:p>
            <a:pPr algn="r"/>
            <a:endParaRPr lang="fa-IR" sz="1700" b="1" dirty="0" smtClean="0">
              <a:solidFill>
                <a:schemeClr val="tx1"/>
              </a:solidFill>
              <a:latin typeface="Adobe Arabic" pitchFamily="18" charset="-78"/>
              <a:cs typeface="Adobe Arabic" pitchFamily="18" charset="-78"/>
            </a:endParaRPr>
          </a:p>
          <a:p>
            <a:pPr algn="r"/>
            <a:endParaRPr lang="fa-IR" sz="1700" b="1" dirty="0" smtClean="0">
              <a:solidFill>
                <a:schemeClr val="tx1"/>
              </a:solidFill>
              <a:latin typeface="Adobe Arabic" pitchFamily="18" charset="-78"/>
              <a:cs typeface="Adobe Arabic" pitchFamily="18" charset="-78"/>
            </a:endParaRPr>
          </a:p>
          <a:p>
            <a:pPr algn="r"/>
            <a:endParaRPr lang="fa-IR" sz="1700" b="1" dirty="0">
              <a:solidFill>
                <a:schemeClr val="tx1"/>
              </a:solidFill>
              <a:latin typeface="Adobe Arabic" pitchFamily="18" charset="-78"/>
              <a:cs typeface="Adobe Arabic" pitchFamily="18" charset="-78"/>
            </a:endParaRPr>
          </a:p>
          <a:p>
            <a:pPr algn="r"/>
            <a:endParaRPr lang="fa-IR" sz="1700" b="1" dirty="0" smtClean="0">
              <a:solidFill>
                <a:schemeClr val="tx1"/>
              </a:solidFill>
              <a:latin typeface="Adobe Arabic" pitchFamily="18" charset="-78"/>
              <a:cs typeface="Adobe Arabic" pitchFamily="18" charset="-78"/>
            </a:endParaRPr>
          </a:p>
          <a:p>
            <a:pPr algn="r"/>
            <a:r>
              <a:rPr lang="fa-IR" sz="1700" b="1" dirty="0" smtClean="0">
                <a:solidFill>
                  <a:srgbClr val="996600"/>
                </a:solidFill>
                <a:latin typeface="Adobe Arabic" pitchFamily="18" charset="-78"/>
                <a:cs typeface="Adobe Arabic" pitchFamily="18" charset="-78"/>
              </a:rPr>
              <a:t>فصل دوم: بستر شناسی</a:t>
            </a:r>
          </a:p>
          <a:p>
            <a:pPr algn="r"/>
            <a:endParaRPr lang="fa-IR" sz="1700" b="1" dirty="0">
              <a:solidFill>
                <a:schemeClr val="tx1"/>
              </a:solidFill>
              <a:latin typeface="Adobe Arabic" pitchFamily="18" charset="-78"/>
              <a:cs typeface="Adobe Arabic" pitchFamily="18" charset="-78"/>
            </a:endParaRPr>
          </a:p>
          <a:p>
            <a:pPr algn="r"/>
            <a:endParaRPr lang="fa-IR" sz="1700" b="1" dirty="0" smtClean="0">
              <a:solidFill>
                <a:schemeClr val="tx1"/>
              </a:solidFill>
              <a:latin typeface="Adobe Arabic" pitchFamily="18" charset="-78"/>
              <a:cs typeface="Adobe Arabic" pitchFamily="18" charset="-78"/>
            </a:endParaRPr>
          </a:p>
          <a:p>
            <a:pPr algn="r"/>
            <a:endParaRPr lang="fa-IR" sz="1700" b="1" dirty="0">
              <a:solidFill>
                <a:schemeClr val="tx1"/>
              </a:solidFill>
              <a:latin typeface="Adobe Arabic" pitchFamily="18" charset="-78"/>
              <a:cs typeface="Adobe Arabic" pitchFamily="18" charset="-78"/>
            </a:endParaRPr>
          </a:p>
          <a:p>
            <a:pPr algn="r"/>
            <a:endParaRPr lang="fa-IR" sz="1700" b="1" dirty="0" smtClean="0">
              <a:solidFill>
                <a:schemeClr val="tx1"/>
              </a:solidFill>
              <a:latin typeface="Adobe Arabic" pitchFamily="18" charset="-78"/>
              <a:cs typeface="Adobe Arabic" pitchFamily="18" charset="-78"/>
            </a:endParaRPr>
          </a:p>
          <a:p>
            <a:pPr algn="r"/>
            <a:endParaRPr lang="fa-IR" sz="1700" b="1" dirty="0">
              <a:solidFill>
                <a:schemeClr val="tx1"/>
              </a:solidFill>
              <a:latin typeface="Adobe Arabic" pitchFamily="18" charset="-78"/>
              <a:cs typeface="Adobe Arabic" pitchFamily="18" charset="-78"/>
            </a:endParaRPr>
          </a:p>
          <a:p>
            <a:pPr algn="r"/>
            <a:endParaRPr lang="fa-IR" sz="700" b="1" dirty="0" smtClean="0">
              <a:solidFill>
                <a:schemeClr val="tx1"/>
              </a:solidFill>
              <a:latin typeface="Adobe Arabic" pitchFamily="18" charset="-78"/>
              <a:cs typeface="Adobe Arabic" pitchFamily="18" charset="-78"/>
            </a:endParaRPr>
          </a:p>
          <a:p>
            <a:pPr algn="r"/>
            <a:r>
              <a:rPr lang="fa-IR" sz="1700" b="1" dirty="0" smtClean="0">
                <a:solidFill>
                  <a:srgbClr val="996600"/>
                </a:solidFill>
                <a:latin typeface="Adobe Arabic" pitchFamily="18" charset="-78"/>
                <a:cs typeface="Adobe Arabic" pitchFamily="18" charset="-78"/>
              </a:rPr>
              <a:t>فصل سوم: طراحی اقلیمی و فیزیک ساختمان</a:t>
            </a:r>
          </a:p>
          <a:p>
            <a:pPr algn="r"/>
            <a:endParaRPr lang="fa-IR" sz="1700" b="1" dirty="0">
              <a:solidFill>
                <a:schemeClr val="tx1"/>
              </a:solidFill>
              <a:latin typeface="Adobe Arabic" pitchFamily="18" charset="-78"/>
              <a:cs typeface="Adobe Arabic" pitchFamily="18" charset="-78"/>
            </a:endParaRPr>
          </a:p>
          <a:p>
            <a:pPr algn="r"/>
            <a:endParaRPr lang="fa-IR" sz="1700" b="1" dirty="0" smtClean="0">
              <a:solidFill>
                <a:schemeClr val="tx1"/>
              </a:solidFill>
              <a:latin typeface="Adobe Arabic" pitchFamily="18" charset="-78"/>
              <a:cs typeface="Adobe Arabic" pitchFamily="18" charset="-78"/>
            </a:endParaRPr>
          </a:p>
          <a:p>
            <a:pPr algn="r"/>
            <a:endParaRPr lang="fa-IR" sz="1700" b="1" dirty="0" smtClean="0">
              <a:solidFill>
                <a:schemeClr val="tx1"/>
              </a:solidFill>
              <a:latin typeface="Adobe Arabic" pitchFamily="18" charset="-78"/>
              <a:cs typeface="Adobe Arabic" pitchFamily="18" charset="-78"/>
            </a:endParaRPr>
          </a:p>
          <a:p>
            <a:pPr algn="r"/>
            <a:r>
              <a:rPr lang="fa-IR" sz="1700" b="1" dirty="0" smtClean="0">
                <a:solidFill>
                  <a:srgbClr val="996600"/>
                </a:solidFill>
                <a:latin typeface="Adobe Arabic" pitchFamily="18" charset="-78"/>
                <a:cs typeface="Adobe Arabic" pitchFamily="18" charset="-78"/>
              </a:rPr>
              <a:t>فصل چهارم: استاندارد، ضوابط و برنامه فیزیکی</a:t>
            </a:r>
          </a:p>
          <a:p>
            <a:pPr algn="r"/>
            <a:r>
              <a:rPr lang="fa-IR" sz="1700" b="1" dirty="0" smtClean="0">
                <a:solidFill>
                  <a:srgbClr val="996600"/>
                </a:solidFill>
                <a:latin typeface="Adobe Arabic" pitchFamily="18" charset="-78"/>
                <a:cs typeface="Adobe Arabic" pitchFamily="18" charset="-78"/>
              </a:rPr>
              <a:t>فصل پنجم: برداشت و تحلیل نمونه ها</a:t>
            </a:r>
          </a:p>
          <a:p>
            <a:pPr algn="r"/>
            <a:r>
              <a:rPr lang="fa-IR" sz="1700" b="1" dirty="0" smtClean="0">
                <a:solidFill>
                  <a:srgbClr val="996600"/>
                </a:solidFill>
                <a:latin typeface="Adobe Arabic" pitchFamily="18" charset="-78"/>
                <a:cs typeface="Adobe Arabic" pitchFamily="18" charset="-78"/>
              </a:rPr>
              <a:t>فصل ششم: نتیجه گیری</a:t>
            </a:r>
          </a:p>
          <a:p>
            <a:pPr algn="r"/>
            <a:r>
              <a:rPr lang="fa-IR" sz="1700" b="1" dirty="0" smtClean="0">
                <a:solidFill>
                  <a:srgbClr val="996600"/>
                </a:solidFill>
                <a:latin typeface="Adobe Arabic" pitchFamily="18" charset="-78"/>
                <a:cs typeface="Adobe Arabic" pitchFamily="18" charset="-78"/>
              </a:rPr>
              <a:t>فصل هفتم: آنالیز سایت</a:t>
            </a:r>
            <a:endParaRPr lang="en-US" sz="1700" b="1" dirty="0">
              <a:solidFill>
                <a:srgbClr val="996600"/>
              </a:solidFill>
              <a:latin typeface="Adobe Arabic" pitchFamily="18" charset="-78"/>
              <a:cs typeface="Adobe Arabic" pitchFamily="18" charset="-78"/>
            </a:endParaRPr>
          </a:p>
        </p:txBody>
      </p:sp>
      <p:sp>
        <p:nvSpPr>
          <p:cNvPr id="2" name="Rectangle 1"/>
          <p:cNvSpPr/>
          <p:nvPr/>
        </p:nvSpPr>
        <p:spPr>
          <a:xfrm>
            <a:off x="838200" y="914400"/>
            <a:ext cx="1066800" cy="518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C:\Users\and\Desktop\New folder\New folder (2)\yaz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1" y="914400"/>
            <a:ext cx="1449127" cy="1086845"/>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5" name="Picture 3" descr="C:\Users\and\Desktop\New folder\New folder (2)\Weath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090783"/>
            <a:ext cx="1449127" cy="1414417"/>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descr="E:\Project\Karshenasi\tarh 5-residentl complex\motaleate tarh\batele\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1" y="3581400"/>
            <a:ext cx="1449126" cy="1546455"/>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7" name="Picture 5" descr="C:\Users\and\Desktop\New folder\ur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5205861"/>
            <a:ext cx="1449127" cy="864646"/>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Content Placeholder 2"/>
          <p:cNvSpPr>
            <a:spLocks noGrp="1"/>
          </p:cNvSpPr>
          <p:nvPr>
            <p:ph idx="1"/>
          </p:nvPr>
        </p:nvSpPr>
        <p:spPr>
          <a:xfrm>
            <a:off x="3858904" y="1140332"/>
            <a:ext cx="4229100" cy="1450468"/>
          </a:xfrm>
        </p:spPr>
        <p:txBody>
          <a:bodyPr>
            <a:normAutofit/>
          </a:bodyPr>
          <a:lstStyle/>
          <a:p>
            <a:pPr marL="0" indent="0" algn="r" rtl="1">
              <a:buNone/>
            </a:pPr>
            <a:r>
              <a:rPr lang="fa-IR" sz="1200" b="1" dirty="0" smtClean="0">
                <a:latin typeface="Adobe Arabic" pitchFamily="18" charset="-78"/>
                <a:cs typeface="B Zar" pitchFamily="2" charset="-78"/>
              </a:rPr>
              <a:t>1-1-</a:t>
            </a:r>
            <a:r>
              <a:rPr lang="fa-IR" sz="1400" b="1" dirty="0" smtClean="0">
                <a:latin typeface="Adobe Arabic" pitchFamily="18" charset="-78"/>
                <a:cs typeface="Adobe Arabic" pitchFamily="18" charset="-78"/>
              </a:rPr>
              <a:t> </a:t>
            </a:r>
            <a:r>
              <a:rPr lang="fa-IR" sz="1600" b="1" dirty="0" smtClean="0">
                <a:latin typeface="Adobe Arabic" pitchFamily="18" charset="-78"/>
                <a:cs typeface="Adobe Arabic" pitchFamily="18" charset="-78"/>
              </a:rPr>
              <a:t>آشنایی با اقلیم گرم و خشک</a:t>
            </a:r>
          </a:p>
          <a:p>
            <a:pPr marL="0" indent="0" algn="r" rtl="1">
              <a:buNone/>
            </a:pPr>
            <a:r>
              <a:rPr lang="fa-IR" sz="1200" b="1" dirty="0" smtClean="0">
                <a:latin typeface="Adobe Arabic" pitchFamily="18" charset="-78"/>
                <a:cs typeface="B Zar" pitchFamily="2" charset="-78"/>
              </a:rPr>
              <a:t>1-2-</a:t>
            </a:r>
            <a:r>
              <a:rPr lang="fa-IR" sz="1400" b="1" dirty="0" smtClean="0">
                <a:latin typeface="Adobe Arabic" pitchFamily="18" charset="-78"/>
                <a:cs typeface="Adobe Arabic" pitchFamily="18" charset="-78"/>
              </a:rPr>
              <a:t> </a:t>
            </a:r>
            <a:r>
              <a:rPr lang="fa-IR" sz="1600" b="1" dirty="0" smtClean="0">
                <a:latin typeface="Adobe Arabic" pitchFamily="18" charset="-78"/>
                <a:cs typeface="Adobe Arabic" pitchFamily="18" charset="-78"/>
              </a:rPr>
              <a:t>آشنایی با شهر یزد</a:t>
            </a:r>
          </a:p>
          <a:p>
            <a:pPr marL="0" indent="0" algn="r" rtl="1">
              <a:buNone/>
            </a:pPr>
            <a:r>
              <a:rPr lang="fa-IR" sz="1200" b="1" dirty="0" smtClean="0">
                <a:latin typeface="Adobe Arabic" pitchFamily="18" charset="-78"/>
                <a:cs typeface="B Zar" pitchFamily="2" charset="-78"/>
              </a:rPr>
              <a:t>1-3-</a:t>
            </a:r>
            <a:r>
              <a:rPr lang="fa-IR" sz="1100" b="1" dirty="0" smtClean="0">
                <a:latin typeface="Adobe Arabic" pitchFamily="18" charset="-78"/>
                <a:cs typeface="B Zar" pitchFamily="2" charset="-78"/>
              </a:rPr>
              <a:t> </a:t>
            </a:r>
            <a:r>
              <a:rPr lang="fa-IR" sz="1600" b="1" dirty="0" smtClean="0">
                <a:latin typeface="Adobe Arabic" pitchFamily="18" charset="-78"/>
                <a:cs typeface="Adobe Arabic" pitchFamily="18" charset="-78"/>
              </a:rPr>
              <a:t>آشنایی با ساختار مرکز تحقیقات انرژی و ساختمان</a:t>
            </a:r>
            <a:endParaRPr lang="en-US" sz="1600" b="1" dirty="0">
              <a:latin typeface="Adobe Arabic" pitchFamily="18" charset="-78"/>
              <a:cs typeface="Adobe Arabic" pitchFamily="18" charset="-78"/>
            </a:endParaRPr>
          </a:p>
        </p:txBody>
      </p:sp>
      <p:sp>
        <p:nvSpPr>
          <p:cNvPr id="11" name="Content Placeholder 2"/>
          <p:cNvSpPr txBox="1">
            <a:spLocks/>
          </p:cNvSpPr>
          <p:nvPr/>
        </p:nvSpPr>
        <p:spPr>
          <a:xfrm>
            <a:off x="2868304" y="2514600"/>
            <a:ext cx="5257800" cy="1790700"/>
          </a:xfrm>
          <a:prstGeom prst="rect">
            <a:avLst/>
          </a:prstGeom>
        </p:spPr>
        <p:txBody>
          <a:bodyPr vert="horz" lIns="91440" tIns="45720" rIns="91440" bIns="45720" rtlCol="0" anchor="ctr" anchorCtr="0">
            <a:no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r" rtl="1">
              <a:buFont typeface="Arial" pitchFamily="34" charset="0"/>
              <a:buNone/>
            </a:pPr>
            <a:r>
              <a:rPr lang="fa-IR" sz="1400" dirty="0" smtClean="0">
                <a:latin typeface="Adobe Arabic" pitchFamily="18" charset="-78"/>
                <a:cs typeface="B Zar" pitchFamily="2" charset="-78"/>
              </a:rPr>
              <a:t>2-1-    </a:t>
            </a:r>
            <a:r>
              <a:rPr lang="fa-IR" sz="1600" b="1" dirty="0" smtClean="0">
                <a:latin typeface="Adobe Arabic" pitchFamily="18" charset="-78"/>
                <a:cs typeface="Adobe Arabic" pitchFamily="18" charset="-78"/>
              </a:rPr>
              <a:t>ویژگی های جغرافیایی و جمعیتی</a:t>
            </a:r>
          </a:p>
          <a:p>
            <a:pPr marL="0" indent="0" algn="r" rtl="1">
              <a:buFont typeface="Arial" pitchFamily="34" charset="0"/>
              <a:buNone/>
            </a:pPr>
            <a:r>
              <a:rPr lang="fa-IR" sz="1400" dirty="0" smtClean="0">
                <a:latin typeface="Adobe Arabic" pitchFamily="18" charset="-78"/>
                <a:cs typeface="B Zar" pitchFamily="2" charset="-78"/>
              </a:rPr>
              <a:t>2-2-</a:t>
            </a:r>
            <a:r>
              <a:rPr lang="fa-IR" sz="1600" dirty="0" smtClean="0">
                <a:latin typeface="Adobe Arabic" pitchFamily="18" charset="-78"/>
                <a:cs typeface="B Zar" pitchFamily="2" charset="-78"/>
              </a:rPr>
              <a:t>    </a:t>
            </a:r>
            <a:r>
              <a:rPr lang="fa-IR" sz="1600" b="1" dirty="0" smtClean="0">
                <a:latin typeface="Adobe Arabic" pitchFamily="18" charset="-78"/>
                <a:cs typeface="Adobe Arabic" pitchFamily="18" charset="-78"/>
              </a:rPr>
              <a:t>ویژگی های فرهنگی</a:t>
            </a:r>
          </a:p>
          <a:p>
            <a:pPr marL="0" indent="0" algn="r" rtl="1">
              <a:buFont typeface="Arial" pitchFamily="34" charset="0"/>
              <a:buNone/>
            </a:pPr>
            <a:r>
              <a:rPr lang="fa-IR" sz="1400" dirty="0" smtClean="0">
                <a:latin typeface="Adobe Arabic" pitchFamily="18" charset="-78"/>
                <a:cs typeface="B Zar" pitchFamily="2" charset="-78"/>
              </a:rPr>
              <a:t>2-3-</a:t>
            </a:r>
            <a:r>
              <a:rPr lang="fa-IR" sz="1600" dirty="0" smtClean="0">
                <a:latin typeface="Adobe Arabic" pitchFamily="18" charset="-78"/>
                <a:cs typeface="B Zar" pitchFamily="2" charset="-78"/>
              </a:rPr>
              <a:t>    </a:t>
            </a:r>
            <a:r>
              <a:rPr lang="fa-IR" sz="1600" b="1" dirty="0" smtClean="0">
                <a:latin typeface="Adobe Arabic" pitchFamily="18" charset="-78"/>
                <a:cs typeface="Adobe Arabic" pitchFamily="18" charset="-78"/>
              </a:rPr>
              <a:t>ویژگی های تاریخی</a:t>
            </a:r>
          </a:p>
          <a:p>
            <a:pPr marL="0" indent="0" algn="r" rtl="1">
              <a:buFont typeface="Arial" pitchFamily="34" charset="0"/>
              <a:buNone/>
            </a:pPr>
            <a:r>
              <a:rPr lang="fa-IR" sz="1400" dirty="0" smtClean="0">
                <a:latin typeface="Adobe Arabic" pitchFamily="18" charset="-78"/>
                <a:cs typeface="B Zar" pitchFamily="2" charset="-78"/>
              </a:rPr>
              <a:t>2-4-    </a:t>
            </a:r>
            <a:r>
              <a:rPr lang="fa-IR" sz="1600" b="1" dirty="0" smtClean="0">
                <a:latin typeface="Adobe Arabic" pitchFamily="18" charset="-78"/>
                <a:cs typeface="Adobe Arabic" pitchFamily="18" charset="-78"/>
              </a:rPr>
              <a:t>ویژگی های اقلیمی و آب و هوایی</a:t>
            </a:r>
          </a:p>
          <a:p>
            <a:pPr marL="0" indent="0" algn="r" rtl="1">
              <a:buFont typeface="Arial" pitchFamily="34" charset="0"/>
              <a:buNone/>
            </a:pPr>
            <a:endParaRPr lang="en-US" sz="1600" b="1" dirty="0">
              <a:latin typeface="Adobe Arabic" pitchFamily="18" charset="-78"/>
              <a:cs typeface="Adobe Arabic" pitchFamily="18" charset="-78"/>
            </a:endParaRPr>
          </a:p>
        </p:txBody>
      </p:sp>
      <p:sp>
        <p:nvSpPr>
          <p:cNvPr id="12" name="Content Placeholder 2"/>
          <p:cNvSpPr txBox="1">
            <a:spLocks/>
          </p:cNvSpPr>
          <p:nvPr/>
        </p:nvSpPr>
        <p:spPr>
          <a:xfrm>
            <a:off x="4697104" y="4216493"/>
            <a:ext cx="3429000" cy="1181100"/>
          </a:xfrm>
          <a:prstGeom prst="rect">
            <a:avLst/>
          </a:prstGeom>
        </p:spPr>
        <p:txBody>
          <a:bodyPr vert="horz" lIns="91440" tIns="45720" rIns="91440" bIns="45720" rtlCol="0" anchor="ctr" anchorCtr="0">
            <a:no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r" rtl="1">
              <a:buFont typeface="Arial" pitchFamily="34" charset="0"/>
              <a:buNone/>
            </a:pPr>
            <a:r>
              <a:rPr lang="fa-IR" sz="1400" dirty="0" smtClean="0">
                <a:latin typeface="Adobe Arabic" pitchFamily="18" charset="-78"/>
                <a:cs typeface="B Zar" pitchFamily="2" charset="-78"/>
              </a:rPr>
              <a:t>2-1-    </a:t>
            </a:r>
            <a:r>
              <a:rPr lang="fa-IR" sz="1600" b="1" dirty="0" smtClean="0">
                <a:latin typeface="Adobe Arabic" pitchFamily="18" charset="-78"/>
                <a:cs typeface="Adobe Arabic" pitchFamily="18" charset="-78"/>
              </a:rPr>
              <a:t>اصول طراحی اقلیمی</a:t>
            </a:r>
          </a:p>
          <a:p>
            <a:pPr marL="0" indent="0" algn="r" rtl="1">
              <a:buFont typeface="Arial" pitchFamily="34" charset="0"/>
              <a:buNone/>
            </a:pPr>
            <a:r>
              <a:rPr lang="fa-IR" sz="1400" dirty="0" smtClean="0">
                <a:latin typeface="Adobe Arabic" pitchFamily="18" charset="-78"/>
                <a:cs typeface="B Zar" pitchFamily="2" charset="-78"/>
              </a:rPr>
              <a:t>2-2-</a:t>
            </a:r>
            <a:r>
              <a:rPr lang="fa-IR" sz="1600" dirty="0" smtClean="0">
                <a:latin typeface="Adobe Arabic" pitchFamily="18" charset="-78"/>
                <a:cs typeface="B Zar" pitchFamily="2" charset="-78"/>
              </a:rPr>
              <a:t>    </a:t>
            </a:r>
            <a:r>
              <a:rPr lang="fa-IR" sz="1600" b="1" dirty="0" smtClean="0">
                <a:latin typeface="Adobe Arabic" pitchFamily="18" charset="-78"/>
                <a:cs typeface="Adobe Arabic" pitchFamily="18" charset="-78"/>
              </a:rPr>
              <a:t>فیزیک ساختمان</a:t>
            </a:r>
          </a:p>
          <a:p>
            <a:pPr marL="0" indent="0" algn="r" rtl="1">
              <a:buFont typeface="Arial" pitchFamily="34" charset="0"/>
              <a:buNone/>
            </a:pPr>
            <a:endParaRPr lang="en-US" sz="1600" b="1" dirty="0">
              <a:latin typeface="Adobe Arabic" pitchFamily="18" charset="-78"/>
              <a:cs typeface="Adobe Arabic" pitchFamily="18" charset="-78"/>
            </a:endParaRPr>
          </a:p>
        </p:txBody>
      </p:sp>
    </p:spTree>
    <p:extLst>
      <p:ext uri="{BB962C8B-B14F-4D97-AF65-F5344CB8AC3E}">
        <p14:creationId xmlns:p14="http://schemas.microsoft.com/office/powerpoint/2010/main" val="19291057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674221706"/>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18" name="Picture 2" descr="C:\Users\and\Desktop\New folder\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55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219" name="Picture 3" descr="C:\Users\and\Desktop\New folder\3359628993_6d1701b7a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955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1524000" y="6324600"/>
            <a:ext cx="3172600" cy="307777"/>
          </a:xfrm>
          <a:prstGeom prst="rect">
            <a:avLst/>
          </a:prstGeom>
        </p:spPr>
        <p:txBody>
          <a:bodyPr wrap="none">
            <a:spAutoFit/>
          </a:bodyPr>
          <a:lstStyle/>
          <a:p>
            <a:pPr rtl="1"/>
            <a:r>
              <a:rPr lang="en-US" sz="1400" dirty="0" smtClean="0">
                <a:latin typeface="Calibri" pitchFamily="34" charset="0"/>
                <a:cs typeface="Calibri" pitchFamily="34" charset="0"/>
              </a:rPr>
              <a:t>1- Renewable </a:t>
            </a:r>
            <a:r>
              <a:rPr lang="en-US" sz="1400" dirty="0">
                <a:latin typeface="Calibri" pitchFamily="34" charset="0"/>
                <a:cs typeface="Calibri" pitchFamily="34" charset="0"/>
              </a:rPr>
              <a:t>energy organization of </a:t>
            </a:r>
            <a:r>
              <a:rPr lang="en-US" sz="1400" dirty="0" err="1">
                <a:latin typeface="Calibri" pitchFamily="34" charset="0"/>
                <a:cs typeface="Calibri" pitchFamily="34" charset="0"/>
              </a:rPr>
              <a:t>iran</a:t>
            </a:r>
            <a:endParaRPr lang="en-US" sz="1400" dirty="0">
              <a:latin typeface="Calibri" pitchFamily="34" charset="0"/>
              <a:cs typeface="Calibri" pitchFamily="34" charset="0"/>
            </a:endParaRPr>
          </a:p>
        </p:txBody>
      </p:sp>
      <p:graphicFrame>
        <p:nvGraphicFramePr>
          <p:cNvPr id="15" name="Diagram 14"/>
          <p:cNvGraphicFramePr/>
          <p:nvPr>
            <p:extLst>
              <p:ext uri="{D42A27DB-BD31-4B8C-83A1-F6EECF244321}">
                <p14:modId xmlns:p14="http://schemas.microsoft.com/office/powerpoint/2010/main" val="4086480033"/>
              </p:ext>
            </p:extLst>
          </p:nvPr>
        </p:nvGraphicFramePr>
        <p:xfrm>
          <a:off x="803275" y="457200"/>
          <a:ext cx="4610746" cy="2667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6" name="Diagram 15"/>
          <p:cNvGraphicFramePr/>
          <p:nvPr>
            <p:extLst>
              <p:ext uri="{D42A27DB-BD31-4B8C-83A1-F6EECF244321}">
                <p14:modId xmlns:p14="http://schemas.microsoft.com/office/powerpoint/2010/main" val="2319846887"/>
              </p:ext>
            </p:extLst>
          </p:nvPr>
        </p:nvGraphicFramePr>
        <p:xfrm>
          <a:off x="4457054" y="475992"/>
          <a:ext cx="4610746" cy="26670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7" name="Rectangle 16"/>
          <p:cNvSpPr/>
          <p:nvPr/>
        </p:nvSpPr>
        <p:spPr>
          <a:xfrm>
            <a:off x="1676400" y="3402211"/>
            <a:ext cx="6705600" cy="2769989"/>
          </a:xfrm>
          <a:prstGeom prst="rect">
            <a:avLst/>
          </a:prstGeom>
        </p:spPr>
        <p:txBody>
          <a:bodyPr wrap="square">
            <a:spAutoFit/>
          </a:bodyPr>
          <a:lstStyle/>
          <a:p>
            <a:pPr marL="457200" indent="-457200" algn="just" rtl="1">
              <a:buFont typeface="Courier New" pitchFamily="49" charset="0"/>
              <a:buChar char="o"/>
            </a:pPr>
            <a:r>
              <a:rPr lang="fa-IR" sz="3200" b="1" dirty="0" smtClean="0">
                <a:solidFill>
                  <a:srgbClr val="C00000"/>
                </a:solidFill>
                <a:latin typeface="Adobe Arabic" pitchFamily="18" charset="-78"/>
                <a:cs typeface="Adobe Arabic" pitchFamily="18" charset="-78"/>
              </a:rPr>
              <a:t>نتیجه گیری:</a:t>
            </a:r>
          </a:p>
          <a:p>
            <a:pPr algn="just" rtl="1"/>
            <a:endParaRPr lang="fa-IR" sz="1200" b="1" dirty="0" smtClean="0">
              <a:solidFill>
                <a:srgbClr val="C00000"/>
              </a:solidFill>
              <a:latin typeface="Adobe Arabic" pitchFamily="18" charset="-78"/>
              <a:cs typeface="Adobe Arabic" pitchFamily="18" charset="-78"/>
            </a:endParaRPr>
          </a:p>
          <a:p>
            <a:pPr algn="just" rtl="1"/>
            <a:r>
              <a:rPr lang="fa-IR" b="1" dirty="0" smtClean="0">
                <a:latin typeface="Adobe Arabic" pitchFamily="18" charset="-78"/>
                <a:cs typeface="Adobe Arabic" pitchFamily="18" charset="-78"/>
              </a:rPr>
              <a:t>همانطور </a:t>
            </a:r>
            <a:r>
              <a:rPr lang="fa-IR" b="1" dirty="0">
                <a:latin typeface="Adobe Arabic" pitchFamily="18" charset="-78"/>
                <a:cs typeface="Adobe Arabic" pitchFamily="18" charset="-78"/>
              </a:rPr>
              <a:t>که عنوان شد انرژی خورشیدی مهمترین منبع انرژیهای تجدیدپذیر بوده </a:t>
            </a:r>
            <a:r>
              <a:rPr lang="fa-IR" b="1" dirty="0" smtClean="0">
                <a:latin typeface="Adobe Arabic" pitchFamily="18" charset="-78"/>
                <a:cs typeface="Adobe Arabic" pitchFamily="18" charset="-78"/>
              </a:rPr>
              <a:t>وکشور </a:t>
            </a:r>
            <a:r>
              <a:rPr lang="fa-IR" b="1" dirty="0">
                <a:latin typeface="Adobe Arabic" pitchFamily="18" charset="-78"/>
                <a:cs typeface="Adobe Arabic" pitchFamily="18" charset="-78"/>
              </a:rPr>
              <a:t>ایران نیز در نواحی پرتابش واقع است و مطالعات نشان می دهد که استفاده از تجهیزات خورشیدی در ایران مناسب بوده </a:t>
            </a:r>
            <a:r>
              <a:rPr lang="fa-IR" b="1" dirty="0" smtClean="0">
                <a:latin typeface="Adobe Arabic" pitchFamily="18" charset="-78"/>
                <a:cs typeface="Adobe Arabic" pitchFamily="18" charset="-78"/>
              </a:rPr>
              <a:t>ومیتواند </a:t>
            </a:r>
            <a:r>
              <a:rPr lang="fa-IR" b="1" dirty="0">
                <a:latin typeface="Adobe Arabic" pitchFamily="18" charset="-78"/>
                <a:cs typeface="Adobe Arabic" pitchFamily="18" charset="-78"/>
              </a:rPr>
              <a:t>بخشی از انرژی مورد نیاز کشور را تأمین نماید و </a:t>
            </a:r>
            <a:r>
              <a:rPr lang="fa-IR" b="1" dirty="0" smtClean="0">
                <a:latin typeface="Adobe Arabic" pitchFamily="18" charset="-78"/>
                <a:cs typeface="Adobe Arabic" pitchFamily="18" charset="-78"/>
              </a:rPr>
              <a:t>نیز</a:t>
            </a:r>
            <a:r>
              <a:rPr lang="ar-SA" b="1" dirty="0" smtClean="0">
                <a:latin typeface="Adobe Arabic" pitchFamily="18" charset="-78"/>
                <a:cs typeface="Adobe Arabic" pitchFamily="18" charset="-78"/>
              </a:rPr>
              <a:t>درصورت </a:t>
            </a:r>
            <a:r>
              <a:rPr lang="ar-SA" b="1" dirty="0">
                <a:latin typeface="Adobe Arabic" pitchFamily="18" charset="-78"/>
                <a:cs typeface="Adobe Arabic" pitchFamily="18" charset="-78"/>
              </a:rPr>
              <a:t>تجهیز مساحت </a:t>
            </a:r>
            <a:r>
              <a:rPr lang="fa-IR" b="1" dirty="0" smtClean="0">
                <a:latin typeface="Adobe Arabic" pitchFamily="18" charset="-78"/>
                <a:cs typeface="Adobe Arabic" pitchFamily="18" charset="-78"/>
              </a:rPr>
              <a:t>کویری </a:t>
            </a:r>
            <a:r>
              <a:rPr lang="ar-SA" b="1" dirty="0" smtClean="0">
                <a:latin typeface="Adobe Arabic" pitchFamily="18" charset="-78"/>
                <a:cs typeface="Adobe Arabic" pitchFamily="18" charset="-78"/>
              </a:rPr>
              <a:t>به </a:t>
            </a:r>
            <a:r>
              <a:rPr lang="ar-SA" b="1" dirty="0">
                <a:latin typeface="Adobe Arabic" pitchFamily="18" charset="-78"/>
                <a:cs typeface="Adobe Arabic" pitchFamily="18" charset="-78"/>
              </a:rPr>
              <a:t>سامانه‌های دریافت انرژی تابشی می‌تواند انرژی مورد نیاز بخش‌های گسترده‌ای از منطقه را تأمین و در زمینه‌ صدور انرژی برق فعال شود</a:t>
            </a:r>
            <a:r>
              <a:rPr lang="fa-IR" b="1" dirty="0">
                <a:latin typeface="Adobe Arabic" pitchFamily="18" charset="-78"/>
                <a:cs typeface="Adobe Arabic" pitchFamily="18" charset="-78"/>
              </a:rPr>
              <a:t> که طبق نقشه پتانسیل </a:t>
            </a:r>
            <a:r>
              <a:rPr lang="fa-IR" b="1" dirty="0" smtClean="0">
                <a:latin typeface="Adobe Arabic" pitchFamily="18" charset="-78"/>
                <a:cs typeface="Adobe Arabic" pitchFamily="18" charset="-78"/>
              </a:rPr>
              <a:t>تابش، </a:t>
            </a:r>
            <a:r>
              <a:rPr lang="fa-IR" b="1" dirty="0">
                <a:latin typeface="Adobe Arabic" pitchFamily="18" charset="-78"/>
                <a:cs typeface="Adobe Arabic" pitchFamily="18" charset="-78"/>
              </a:rPr>
              <a:t>شهر یزد در محدوده پرتابش قرار </a:t>
            </a:r>
            <a:r>
              <a:rPr lang="fa-IR" b="1" dirty="0" smtClean="0">
                <a:latin typeface="Adobe Arabic" pitchFamily="18" charset="-78"/>
                <a:cs typeface="Adobe Arabic" pitchFamily="18" charset="-78"/>
              </a:rPr>
              <a:t>دارد.با </a:t>
            </a:r>
            <a:r>
              <a:rPr lang="fa-IR" b="1" dirty="0">
                <a:latin typeface="Adobe Arabic" pitchFamily="18" charset="-78"/>
                <a:cs typeface="Adobe Arabic" pitchFamily="18" charset="-78"/>
              </a:rPr>
              <a:t>توجه به پروژه های انجام شده و</a:t>
            </a:r>
            <a:r>
              <a:rPr lang="fa-IR" b="1" dirty="0" smtClean="0">
                <a:latin typeface="Adobe Arabic" pitchFamily="18" charset="-78"/>
                <a:cs typeface="Adobe Arabic" pitchFamily="18" charset="-78"/>
              </a:rPr>
              <a:t> </a:t>
            </a:r>
            <a:r>
              <a:rPr lang="fa-IR" b="1" dirty="0">
                <a:latin typeface="Adobe Arabic" pitchFamily="18" charset="-78"/>
                <a:cs typeface="Adobe Arabic" pitchFamily="18" charset="-78"/>
              </a:rPr>
              <a:t>نیز پروژه های برنامه ریزی شده در این منطقه </a:t>
            </a:r>
            <a:r>
              <a:rPr lang="fa-IR" b="1" dirty="0" smtClean="0">
                <a:latin typeface="Adobe Arabic" pitchFamily="18" charset="-78"/>
                <a:cs typeface="Adobe Arabic" pitchFamily="18" charset="-78"/>
              </a:rPr>
              <a:t>استفاده </a:t>
            </a:r>
            <a:r>
              <a:rPr lang="fa-IR" b="1" dirty="0">
                <a:latin typeface="Adobe Arabic" pitchFamily="18" charset="-78"/>
                <a:cs typeface="Adobe Arabic" pitchFamily="18" charset="-78"/>
              </a:rPr>
              <a:t>از گردآورنده های خورشیدی در هر دو نوع تخت و متمرکزکننده در این منطقه قطعا تاثیر بسزایی در بهینه سازی مصرف انرژی خواهد داشت.</a:t>
            </a:r>
            <a:endParaRPr lang="en-US" b="1" dirty="0">
              <a:latin typeface="Adobe Arabic" pitchFamily="18" charset="-78"/>
              <a:cs typeface="Adobe Arabic" pitchFamily="18" charset="-78"/>
            </a:endParaRPr>
          </a:p>
        </p:txBody>
      </p:sp>
    </p:spTree>
    <p:extLst>
      <p:ext uri="{BB962C8B-B14F-4D97-AF65-F5344CB8AC3E}">
        <p14:creationId xmlns:p14="http://schemas.microsoft.com/office/powerpoint/2010/main" val="22638121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700655937"/>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C:\Users\and\Desktop\New folder\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Rectangle 4"/>
          <p:cNvSpPr>
            <a:spLocks noChangeArrowheads="1"/>
          </p:cNvSpPr>
          <p:nvPr/>
        </p:nvSpPr>
        <p:spPr bwMode="auto">
          <a:xfrm>
            <a:off x="1905000" y="531674"/>
            <a:ext cx="64008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rtl="1"/>
            <a:r>
              <a:rPr lang="ar-SA" sz="2800" b="1" dirty="0">
                <a:solidFill>
                  <a:srgbClr val="C00000"/>
                </a:solidFill>
                <a:latin typeface="Adobe Arabic" pitchFamily="18" charset="-78"/>
                <a:ea typeface="Calibri" pitchFamily="34" charset="0"/>
                <a:cs typeface="Adobe Arabic" pitchFamily="18" charset="-78"/>
              </a:rPr>
              <a:t>سیستمهای </a:t>
            </a:r>
            <a:r>
              <a:rPr lang="ar-SA" sz="2800" b="1" dirty="0" smtClean="0">
                <a:solidFill>
                  <a:srgbClr val="C00000"/>
                </a:solidFill>
                <a:latin typeface="Adobe Arabic" pitchFamily="18" charset="-78"/>
                <a:ea typeface="Calibri" pitchFamily="34" charset="0"/>
                <a:cs typeface="Adobe Arabic" pitchFamily="18" charset="-78"/>
              </a:rPr>
              <a:t>فتوولتاییک</a:t>
            </a:r>
            <a:r>
              <a:rPr lang="fa-IR" sz="2800" b="1" dirty="0" smtClean="0">
                <a:solidFill>
                  <a:srgbClr val="C00000"/>
                </a:solidFill>
                <a:latin typeface="Adobe Arabic" pitchFamily="18" charset="-78"/>
                <a:ea typeface="Calibri" pitchFamily="34" charset="0"/>
                <a:cs typeface="Adobe Arabic" pitchFamily="18" charset="-78"/>
              </a:rPr>
              <a:t>:</a:t>
            </a:r>
            <a:endParaRPr lang="en-US" sz="2800" b="1" dirty="0">
              <a:solidFill>
                <a:srgbClr val="C00000"/>
              </a:solidFill>
              <a:latin typeface="Adobe Arabic" pitchFamily="18" charset="-78"/>
              <a:ea typeface="Calibri" pitchFamily="34" charset="0"/>
              <a:cs typeface="Adobe Arabic" pitchFamily="18" charset="-78"/>
            </a:endParaRPr>
          </a:p>
          <a:p>
            <a:pPr algn="just" rtl="1"/>
            <a:r>
              <a:rPr lang="en-US" sz="1600" b="1" dirty="0">
                <a:latin typeface="Adobe Arabic" pitchFamily="18" charset="-78"/>
                <a:ea typeface="Calibri" pitchFamily="34" charset="0"/>
                <a:cs typeface="Adobe Arabic" pitchFamily="18" charset="-78"/>
              </a:rPr>
              <a:t/>
            </a:r>
            <a:br>
              <a:rPr lang="en-US" sz="1600" b="1" dirty="0">
                <a:latin typeface="Adobe Arabic" pitchFamily="18" charset="-78"/>
                <a:ea typeface="Calibri" pitchFamily="34" charset="0"/>
                <a:cs typeface="Adobe Arabic" pitchFamily="18" charset="-78"/>
              </a:rPr>
            </a:br>
            <a:r>
              <a:rPr lang="ar-SA" sz="2000" b="1" dirty="0">
                <a:latin typeface="Adobe Arabic" pitchFamily="18" charset="-78"/>
                <a:ea typeface="Calibri" pitchFamily="34" charset="0"/>
                <a:cs typeface="Adobe Arabic" pitchFamily="18" charset="-78"/>
              </a:rPr>
              <a:t>این سیستم مبتنی بر تبدیل مستقیم انرژي خورشیدي به انرژي الکتریکی است</a:t>
            </a:r>
            <a:r>
              <a:rPr lang="en-US" sz="2000" b="1" dirty="0">
                <a:latin typeface="Adobe Arabic" pitchFamily="18" charset="-78"/>
                <a:ea typeface="Calibri" pitchFamily="34" charset="0"/>
                <a:cs typeface="Adobe Arabic" pitchFamily="18" charset="-78"/>
              </a:rPr>
              <a:t>. </a:t>
            </a:r>
            <a:r>
              <a:rPr lang="ar-SA" sz="2000" b="1" dirty="0">
                <a:latin typeface="Adobe Arabic" pitchFamily="18" charset="-78"/>
                <a:ea typeface="Calibri" pitchFamily="34" charset="0"/>
                <a:cs typeface="Adobe Arabic" pitchFamily="18" charset="-78"/>
              </a:rPr>
              <a:t>ازسری و موازی کردن سلولهای آفتابی می توان به جریان و ولتاژ قابل قبولی دست یافت</a:t>
            </a:r>
            <a:r>
              <a:rPr lang="en-US" sz="2000" b="1" dirty="0">
                <a:latin typeface="Adobe Arabic" pitchFamily="18" charset="-78"/>
                <a:ea typeface="Calibri" pitchFamily="34" charset="0"/>
                <a:cs typeface="Adobe Arabic" pitchFamily="18" charset="-78"/>
              </a:rPr>
              <a:t>. </a:t>
            </a:r>
            <a:r>
              <a:rPr lang="ar-SA" sz="2000" b="1" dirty="0">
                <a:latin typeface="Adobe Arabic" pitchFamily="18" charset="-78"/>
                <a:ea typeface="Calibri" pitchFamily="34" charset="0"/>
                <a:cs typeface="Adobe Arabic" pitchFamily="18" charset="-78"/>
              </a:rPr>
              <a:t>در نتیجه به یک مجموعه از سلولای سری و موازی شده </a:t>
            </a:r>
            <a:r>
              <a:rPr lang="ar-SA" sz="2000" b="1" dirty="0" smtClean="0">
                <a:latin typeface="Adobe Arabic" pitchFamily="18" charset="-78"/>
                <a:ea typeface="Calibri" pitchFamily="34" charset="0"/>
                <a:cs typeface="Adobe Arabic" pitchFamily="18" charset="-78"/>
              </a:rPr>
              <a:t>پنل</a:t>
            </a:r>
            <a:r>
              <a:rPr lang="fa-IR" sz="2000" b="1" dirty="0" smtClean="0">
                <a:latin typeface="Adobe Arabic" pitchFamily="18" charset="-78"/>
                <a:ea typeface="Calibri" pitchFamily="34" charset="0"/>
                <a:cs typeface="Adobe Arabic" pitchFamily="18" charset="-78"/>
              </a:rPr>
              <a:t> </a:t>
            </a:r>
            <a:r>
              <a:rPr lang="en-US" sz="2000" b="1" dirty="0" smtClean="0">
                <a:latin typeface="Adobe Arabic" pitchFamily="18" charset="-78"/>
                <a:ea typeface="Calibri" pitchFamily="34" charset="0"/>
                <a:cs typeface="Adobe Arabic" pitchFamily="18" charset="-78"/>
              </a:rPr>
              <a:t>(</a:t>
            </a:r>
            <a:r>
              <a:rPr lang="en-US" sz="2000" b="1" dirty="0">
                <a:latin typeface="Adobe Arabic" pitchFamily="18" charset="-78"/>
                <a:ea typeface="Calibri" pitchFamily="34" charset="0"/>
                <a:cs typeface="Adobe Arabic" pitchFamily="18" charset="-78"/>
              </a:rPr>
              <a:t>Panel)</a:t>
            </a:r>
            <a:r>
              <a:rPr lang="fa-IR" sz="2000" b="1" dirty="0">
                <a:latin typeface="Adobe Arabic" pitchFamily="18" charset="-78"/>
                <a:ea typeface="Calibri" pitchFamily="34" charset="0"/>
                <a:cs typeface="Adobe Arabic" pitchFamily="18" charset="-78"/>
              </a:rPr>
              <a:t> </a:t>
            </a:r>
            <a:r>
              <a:rPr lang="ar-SA" sz="2000" b="1" dirty="0">
                <a:latin typeface="Adobe Arabic" pitchFamily="18" charset="-78"/>
                <a:ea typeface="Calibri" pitchFamily="34" charset="0"/>
                <a:cs typeface="Adobe Arabic" pitchFamily="18" charset="-78"/>
              </a:rPr>
              <a:t>فتوولتائیک می </a:t>
            </a:r>
            <a:r>
              <a:rPr lang="ar-SA" sz="2000" b="1" dirty="0" smtClean="0">
                <a:latin typeface="Adobe Arabic" pitchFamily="18" charset="-78"/>
                <a:ea typeface="Calibri" pitchFamily="34" charset="0"/>
                <a:cs typeface="Adobe Arabic" pitchFamily="18" charset="-78"/>
              </a:rPr>
              <a:t>گویند</a:t>
            </a:r>
            <a:r>
              <a:rPr lang="fa-IR" sz="2000" b="1" dirty="0" smtClean="0">
                <a:latin typeface="Adobe Arabic" pitchFamily="18" charset="-78"/>
                <a:ea typeface="Calibri" pitchFamily="34" charset="0"/>
                <a:cs typeface="Adobe Arabic" pitchFamily="18" charset="-78"/>
              </a:rPr>
              <a:t>.</a:t>
            </a:r>
            <a:endParaRPr lang="ar-SA" sz="2000" b="1" dirty="0">
              <a:latin typeface="Adobe Arabic" pitchFamily="18" charset="-78"/>
              <a:cs typeface="Adobe Arabic" pitchFamily="18" charset="-78"/>
            </a:endParaRPr>
          </a:p>
        </p:txBody>
      </p:sp>
      <p:pic>
        <p:nvPicPr>
          <p:cNvPr id="14"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7400" y="2484564"/>
            <a:ext cx="2411015" cy="1708044"/>
          </a:xfrm>
          <a:prstGeom prst="rect">
            <a:avLst/>
          </a:prstGeom>
          <a:solidFill>
            <a:srgbClr val="FFFFFF">
              <a:shade val="85000"/>
            </a:srgbClr>
          </a:solidFill>
          <a:ln w="19050">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57400" y="4471342"/>
            <a:ext cx="2411015" cy="1548458"/>
          </a:xfrm>
          <a:prstGeom prst="rect">
            <a:avLst/>
          </a:prstGeom>
          <a:solidFill>
            <a:srgbClr val="FFFFFF">
              <a:shade val="85000"/>
            </a:srgbClr>
          </a:solidFill>
          <a:ln w="19050">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6"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49087" y="2484565"/>
            <a:ext cx="2775713" cy="3535236"/>
          </a:xfrm>
          <a:prstGeom prst="rect">
            <a:avLst/>
          </a:prstGeom>
          <a:solidFill>
            <a:srgbClr val="FFFFFF">
              <a:shade val="85000"/>
            </a:srgbClr>
          </a:solidFill>
          <a:ln w="19050">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 name="Rectangle 4"/>
          <p:cNvSpPr>
            <a:spLocks noChangeArrowheads="1"/>
          </p:cNvSpPr>
          <p:nvPr/>
        </p:nvSpPr>
        <p:spPr bwMode="auto">
          <a:xfrm>
            <a:off x="-1984279" y="6248400"/>
            <a:ext cx="10323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rtl="1"/>
            <a:r>
              <a:rPr lang="fa-IR" sz="1400" b="1" dirty="0" smtClean="0">
                <a:latin typeface="BNazanin,Bold"/>
                <a:cs typeface="B Nazanin" pitchFamily="2" charset="-78"/>
              </a:rPr>
              <a:t>1- جعفري </a:t>
            </a:r>
            <a:r>
              <a:rPr lang="fa-IR" sz="1400" b="1" dirty="0">
                <a:latin typeface="BNazanin,Bold"/>
                <a:cs typeface="B Nazanin" pitchFamily="2" charset="-78"/>
              </a:rPr>
              <a:t>فشارکی وحید ، توسلی حامد . </a:t>
            </a:r>
            <a:r>
              <a:rPr lang="fa-IR" sz="1400" b="1" dirty="0">
                <a:cs typeface="B Nazanin" pitchFamily="2" charset="-78"/>
              </a:rPr>
              <a:t>بررسی تامین انرژي ساختمان با استفاده از انرژي </a:t>
            </a:r>
            <a:r>
              <a:rPr lang="fa-IR" sz="1400" b="1" dirty="0" smtClean="0">
                <a:cs typeface="B Nazanin" pitchFamily="2" charset="-78"/>
              </a:rPr>
              <a:t>فتوولتائیک.</a:t>
            </a:r>
          </a:p>
          <a:p>
            <a:pPr algn="r" rtl="1"/>
            <a:r>
              <a:rPr lang="fa-IR" sz="1400" b="1" dirty="0" smtClean="0">
                <a:cs typeface="B Nazanin" pitchFamily="2" charset="-78"/>
              </a:rPr>
              <a:t>دومین </a:t>
            </a:r>
            <a:r>
              <a:rPr lang="fa-IR" sz="1400" b="1" dirty="0">
                <a:cs typeface="B Nazanin" pitchFamily="2" charset="-78"/>
              </a:rPr>
              <a:t>همایش ملی اقلیم، ساختمان و بهینه سازي مصرف انرژي</a:t>
            </a:r>
          </a:p>
        </p:txBody>
      </p:sp>
    </p:spTree>
    <p:extLst>
      <p:ext uri="{BB962C8B-B14F-4D97-AF65-F5344CB8AC3E}">
        <p14:creationId xmlns:p14="http://schemas.microsoft.com/office/powerpoint/2010/main" val="38962902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288456698"/>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C:\Users\and\Desktop\New folder\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Rectangle 11"/>
          <p:cNvSpPr/>
          <p:nvPr/>
        </p:nvSpPr>
        <p:spPr>
          <a:xfrm>
            <a:off x="989012" y="785010"/>
            <a:ext cx="7318376" cy="4777590"/>
          </a:xfrm>
          <a:prstGeom prst="rect">
            <a:avLst/>
          </a:prstGeom>
        </p:spPr>
        <p:txBody>
          <a:bodyPr>
            <a:spAutoFit/>
          </a:bodyPr>
          <a:lstStyle/>
          <a:p>
            <a:pPr algn="just" rtl="1" eaLnBrk="1" fontAlgn="auto" hangingPunct="1">
              <a:lnSpc>
                <a:spcPct val="107000"/>
              </a:lnSpc>
              <a:spcBef>
                <a:spcPts val="0"/>
              </a:spcBef>
              <a:spcAft>
                <a:spcPts val="800"/>
              </a:spcAft>
              <a:defRPr/>
            </a:pPr>
            <a:r>
              <a:rPr lang="ar-SA" sz="2800" b="1" dirty="0" smtClean="0">
                <a:latin typeface="Adobe Arabic" pitchFamily="18" charset="-78"/>
                <a:ea typeface="Calibri" panose="020F0502020204030204" pitchFamily="34" charset="0"/>
                <a:cs typeface="Adobe Arabic" pitchFamily="18" charset="-78"/>
              </a:rPr>
              <a:t>مزایا</a:t>
            </a:r>
            <a:r>
              <a:rPr lang="fa-IR" sz="2800" b="1" dirty="0" smtClean="0">
                <a:latin typeface="Adobe Arabic" pitchFamily="18" charset="-78"/>
                <a:ea typeface="Calibri" panose="020F0502020204030204" pitchFamily="34" charset="0"/>
                <a:cs typeface="Adobe Arabic" pitchFamily="18" charset="-78"/>
              </a:rPr>
              <a:t>ی</a:t>
            </a:r>
            <a:r>
              <a:rPr lang="ar-SA" sz="2800" b="1" dirty="0" smtClean="0">
                <a:latin typeface="Adobe Arabic" pitchFamily="18" charset="-78"/>
                <a:ea typeface="Calibri" panose="020F0502020204030204" pitchFamily="34" charset="0"/>
                <a:cs typeface="Adobe Arabic" pitchFamily="18" charset="-78"/>
              </a:rPr>
              <a:t> تکنولوژ</a:t>
            </a:r>
            <a:r>
              <a:rPr lang="fa-IR" sz="2800" b="1" dirty="0" smtClean="0">
                <a:latin typeface="Adobe Arabic" pitchFamily="18" charset="-78"/>
                <a:ea typeface="Calibri" panose="020F0502020204030204" pitchFamily="34" charset="0"/>
                <a:cs typeface="Adobe Arabic" pitchFamily="18" charset="-78"/>
              </a:rPr>
              <a:t>ی</a:t>
            </a:r>
            <a:r>
              <a:rPr lang="ar-SA" sz="2800" b="1" dirty="0" smtClean="0">
                <a:latin typeface="Adobe Arabic" pitchFamily="18" charset="-78"/>
                <a:ea typeface="Calibri" panose="020F0502020204030204" pitchFamily="34" charset="0"/>
                <a:cs typeface="Adobe Arabic" pitchFamily="18" charset="-78"/>
              </a:rPr>
              <a:t> فتوولتاییک</a:t>
            </a:r>
            <a:r>
              <a:rPr lang="fa-IR" sz="2800" b="1" dirty="0" smtClean="0">
                <a:latin typeface="Adobe Arabic" pitchFamily="18" charset="-78"/>
                <a:ea typeface="Calibri" panose="020F0502020204030204" pitchFamily="34" charset="0"/>
                <a:cs typeface="Adobe Arabic" pitchFamily="18" charset="-78"/>
              </a:rPr>
              <a:t>:</a:t>
            </a:r>
            <a:endParaRPr lang="en-US" sz="2800" dirty="0">
              <a:latin typeface="Adobe Arabic" pitchFamily="18" charset="-78"/>
              <a:ea typeface="Calibri" panose="020F0502020204030204" pitchFamily="34" charset="0"/>
              <a:cs typeface="Adobe Arabic" pitchFamily="18" charset="-78"/>
            </a:endParaRPr>
          </a:p>
          <a:p>
            <a:pPr marL="342900" indent="-342900" algn="just" rtl="1" eaLnBrk="1" fontAlgn="auto" hangingPunct="1">
              <a:lnSpc>
                <a:spcPct val="107000"/>
              </a:lnSpc>
              <a:spcBef>
                <a:spcPts val="0"/>
              </a:spcBef>
              <a:spcAft>
                <a:spcPts val="800"/>
              </a:spcAft>
              <a:buFont typeface="Symbol" panose="05050102010706020507" pitchFamily="18" charset="2"/>
              <a:buChar char=""/>
              <a:defRPr/>
            </a:pPr>
            <a:r>
              <a:rPr lang="ar-SA" sz="1600" dirty="0">
                <a:latin typeface="BNazanin"/>
                <a:ea typeface="Calibri" panose="020F0502020204030204" pitchFamily="34" charset="0"/>
                <a:cs typeface="B Nazanin" panose="00000400000000000000" pitchFamily="2" charset="-78"/>
              </a:rPr>
              <a:t>هزینه هاي پایین حفظ و نگهداري</a:t>
            </a:r>
            <a:endParaRPr lang="en-US" sz="1600" dirty="0">
              <a:ea typeface="Calibri" panose="020F0502020204030204" pitchFamily="34" charset="0"/>
              <a:cs typeface="B Nazanin" panose="00000400000000000000" pitchFamily="2" charset="-78"/>
            </a:endParaRPr>
          </a:p>
          <a:p>
            <a:pPr marL="342900" indent="-342900" algn="just" rtl="1" eaLnBrk="1" fontAlgn="auto" hangingPunct="1">
              <a:lnSpc>
                <a:spcPct val="107000"/>
              </a:lnSpc>
              <a:spcBef>
                <a:spcPts val="0"/>
              </a:spcBef>
              <a:spcAft>
                <a:spcPts val="800"/>
              </a:spcAft>
              <a:buFont typeface="Symbol" panose="05050102010706020507" pitchFamily="18" charset="2"/>
              <a:buChar char=""/>
              <a:defRPr/>
            </a:pPr>
            <a:r>
              <a:rPr lang="ar-SA" sz="1600" dirty="0">
                <a:latin typeface="BNazanin"/>
                <a:ea typeface="Calibri" panose="020F0502020204030204" pitchFamily="34" charset="0"/>
                <a:cs typeface="B Nazanin" panose="00000400000000000000" pitchFamily="2" charset="-78"/>
              </a:rPr>
              <a:t>عدم نیاز به مواد سوختی</a:t>
            </a:r>
            <a:endParaRPr lang="en-US" sz="1600" dirty="0">
              <a:ea typeface="Calibri" panose="020F0502020204030204" pitchFamily="34" charset="0"/>
              <a:cs typeface="B Nazanin" panose="00000400000000000000" pitchFamily="2" charset="-78"/>
            </a:endParaRPr>
          </a:p>
          <a:p>
            <a:pPr marL="342900" indent="-342900" algn="just" rtl="1" eaLnBrk="1" fontAlgn="auto" hangingPunct="1">
              <a:lnSpc>
                <a:spcPct val="107000"/>
              </a:lnSpc>
              <a:spcBef>
                <a:spcPts val="0"/>
              </a:spcBef>
              <a:spcAft>
                <a:spcPts val="800"/>
              </a:spcAft>
              <a:buFont typeface="Symbol" panose="05050102010706020507" pitchFamily="18" charset="2"/>
              <a:buChar char=""/>
              <a:defRPr/>
            </a:pPr>
            <a:r>
              <a:rPr lang="ar-SA" sz="1600" dirty="0">
                <a:latin typeface="BNazanin"/>
                <a:ea typeface="Calibri" panose="020F0502020204030204" pitchFamily="34" charset="0"/>
                <a:cs typeface="B Nazanin" panose="00000400000000000000" pitchFamily="2" charset="-78"/>
              </a:rPr>
              <a:t>کاهش آلودگی صوتی</a:t>
            </a:r>
            <a:endParaRPr lang="en-US" sz="1600" dirty="0">
              <a:ea typeface="Calibri" panose="020F0502020204030204" pitchFamily="34" charset="0"/>
              <a:cs typeface="B Nazanin" panose="00000400000000000000" pitchFamily="2" charset="-78"/>
            </a:endParaRPr>
          </a:p>
          <a:p>
            <a:pPr marL="342900" indent="-342900" algn="just" rtl="1" eaLnBrk="1" fontAlgn="auto" hangingPunct="1">
              <a:lnSpc>
                <a:spcPct val="107000"/>
              </a:lnSpc>
              <a:spcBef>
                <a:spcPts val="0"/>
              </a:spcBef>
              <a:spcAft>
                <a:spcPts val="800"/>
              </a:spcAft>
              <a:buFont typeface="Symbol" panose="05050102010706020507" pitchFamily="18" charset="2"/>
              <a:buChar char=""/>
              <a:defRPr/>
            </a:pPr>
            <a:r>
              <a:rPr lang="ar-SA" sz="1600" dirty="0">
                <a:latin typeface="BNazanin"/>
                <a:ea typeface="Calibri" panose="020F0502020204030204" pitchFamily="34" charset="0"/>
                <a:cs typeface="B Nazanin" panose="00000400000000000000" pitchFamily="2" charset="-78"/>
              </a:rPr>
              <a:t>عدم وابستگی به شبکه برق شهري</a:t>
            </a:r>
            <a:endParaRPr lang="en-US" sz="1600" dirty="0">
              <a:ea typeface="Calibri" panose="020F0502020204030204" pitchFamily="34" charset="0"/>
              <a:cs typeface="B Nazanin" panose="00000400000000000000" pitchFamily="2" charset="-78"/>
            </a:endParaRPr>
          </a:p>
          <a:p>
            <a:pPr marL="342900" indent="-342900" algn="just" rtl="1" eaLnBrk="1" fontAlgn="auto" hangingPunct="1">
              <a:lnSpc>
                <a:spcPct val="107000"/>
              </a:lnSpc>
              <a:spcBef>
                <a:spcPts val="0"/>
              </a:spcBef>
              <a:spcAft>
                <a:spcPts val="800"/>
              </a:spcAft>
              <a:buFont typeface="Symbol" panose="05050102010706020507" pitchFamily="18" charset="2"/>
              <a:buChar char=""/>
              <a:defRPr/>
            </a:pPr>
            <a:r>
              <a:rPr lang="ar-SA" sz="1600" dirty="0">
                <a:latin typeface="BNazanin"/>
                <a:ea typeface="Calibri" panose="020F0502020204030204" pitchFamily="34" charset="0"/>
                <a:cs typeface="B Nazanin" panose="00000400000000000000" pitchFamily="2" charset="-78"/>
              </a:rPr>
              <a:t>نصب و راه اندازي در ظرفیتهاي گوناگون</a:t>
            </a:r>
            <a:endParaRPr lang="en-US" sz="1600" dirty="0">
              <a:ea typeface="Calibri" panose="020F0502020204030204" pitchFamily="34" charset="0"/>
              <a:cs typeface="B Nazanin" panose="00000400000000000000" pitchFamily="2" charset="-78"/>
            </a:endParaRPr>
          </a:p>
          <a:p>
            <a:pPr algn="just" rtl="1" eaLnBrk="1" fontAlgn="auto" hangingPunct="1">
              <a:lnSpc>
                <a:spcPct val="107000"/>
              </a:lnSpc>
              <a:spcBef>
                <a:spcPts val="0"/>
              </a:spcBef>
              <a:spcAft>
                <a:spcPts val="800"/>
              </a:spcAft>
              <a:defRPr/>
            </a:pPr>
            <a:r>
              <a:rPr lang="ar-SA" sz="1600" dirty="0">
                <a:latin typeface="BNazanin"/>
                <a:ea typeface="Calibri" panose="020F0502020204030204" pitchFamily="34" charset="0"/>
                <a:cs typeface="B Nazanin" panose="00000400000000000000" pitchFamily="2" charset="-78"/>
              </a:rPr>
              <a:t> </a:t>
            </a:r>
            <a:endParaRPr lang="fa-IR" sz="1600" dirty="0" smtClean="0">
              <a:latin typeface="BNazanin"/>
              <a:ea typeface="Calibri" panose="020F0502020204030204" pitchFamily="34" charset="0"/>
              <a:cs typeface="B Nazanin" panose="00000400000000000000" pitchFamily="2" charset="-78"/>
            </a:endParaRPr>
          </a:p>
          <a:p>
            <a:pPr algn="just" rtl="1" eaLnBrk="1" fontAlgn="auto" hangingPunct="1">
              <a:lnSpc>
                <a:spcPct val="107000"/>
              </a:lnSpc>
              <a:spcBef>
                <a:spcPts val="0"/>
              </a:spcBef>
              <a:spcAft>
                <a:spcPts val="800"/>
              </a:spcAft>
              <a:defRPr/>
            </a:pPr>
            <a:endParaRPr lang="en-US" sz="1600" dirty="0">
              <a:ea typeface="Calibri" panose="020F0502020204030204" pitchFamily="34" charset="0"/>
              <a:cs typeface="B Nazanin" panose="00000400000000000000" pitchFamily="2" charset="-78"/>
            </a:endParaRPr>
          </a:p>
          <a:p>
            <a:pPr algn="just" rtl="1" eaLnBrk="1" fontAlgn="auto" hangingPunct="1">
              <a:lnSpc>
                <a:spcPct val="107000"/>
              </a:lnSpc>
              <a:spcBef>
                <a:spcPts val="0"/>
              </a:spcBef>
              <a:spcAft>
                <a:spcPts val="800"/>
              </a:spcAft>
              <a:defRPr/>
            </a:pPr>
            <a:r>
              <a:rPr lang="ar-SA" sz="2800" b="1" dirty="0">
                <a:latin typeface="Adobe Arabic" pitchFamily="18" charset="-78"/>
                <a:ea typeface="Calibri" panose="020F0502020204030204" pitchFamily="34" charset="0"/>
                <a:cs typeface="Adobe Arabic" pitchFamily="18" charset="-78"/>
              </a:rPr>
              <a:t>معایب </a:t>
            </a:r>
            <a:r>
              <a:rPr lang="ar-SA" sz="2800" b="1" dirty="0" smtClean="0">
                <a:latin typeface="Adobe Arabic" pitchFamily="18" charset="-78"/>
                <a:ea typeface="Calibri" panose="020F0502020204030204" pitchFamily="34" charset="0"/>
                <a:cs typeface="Adobe Arabic" pitchFamily="18" charset="-78"/>
              </a:rPr>
              <a:t>تکنولوژ</a:t>
            </a:r>
            <a:r>
              <a:rPr lang="fa-IR" sz="2800" b="1" dirty="0" smtClean="0">
                <a:latin typeface="Adobe Arabic" pitchFamily="18" charset="-78"/>
                <a:ea typeface="Calibri" panose="020F0502020204030204" pitchFamily="34" charset="0"/>
                <a:cs typeface="Adobe Arabic" pitchFamily="18" charset="-78"/>
              </a:rPr>
              <a:t>ی</a:t>
            </a:r>
            <a:r>
              <a:rPr lang="ar-SA" sz="2800" b="1" dirty="0" smtClean="0">
                <a:latin typeface="Adobe Arabic" pitchFamily="18" charset="-78"/>
                <a:ea typeface="Calibri" panose="020F0502020204030204" pitchFamily="34" charset="0"/>
                <a:cs typeface="Adobe Arabic" pitchFamily="18" charset="-78"/>
              </a:rPr>
              <a:t> فتوولتاییک</a:t>
            </a:r>
            <a:r>
              <a:rPr lang="fa-IR" sz="2800" b="1" dirty="0" smtClean="0">
                <a:latin typeface="Adobe Arabic" pitchFamily="18" charset="-78"/>
                <a:ea typeface="Calibri" panose="020F0502020204030204" pitchFamily="34" charset="0"/>
                <a:cs typeface="Adobe Arabic" pitchFamily="18" charset="-78"/>
              </a:rPr>
              <a:t>:</a:t>
            </a:r>
            <a:endParaRPr lang="en-US" sz="2800" b="1" dirty="0">
              <a:latin typeface="Adobe Arabic" pitchFamily="18" charset="-78"/>
              <a:ea typeface="Calibri" panose="020F0502020204030204" pitchFamily="34" charset="0"/>
              <a:cs typeface="Adobe Arabic" pitchFamily="18" charset="-78"/>
            </a:endParaRPr>
          </a:p>
          <a:p>
            <a:pPr marL="342900" indent="-342900" algn="just" rtl="1" eaLnBrk="1" fontAlgn="auto" hangingPunct="1">
              <a:lnSpc>
                <a:spcPct val="107000"/>
              </a:lnSpc>
              <a:spcBef>
                <a:spcPts val="0"/>
              </a:spcBef>
              <a:spcAft>
                <a:spcPts val="800"/>
              </a:spcAft>
              <a:buFont typeface="Symbol" panose="05050102010706020507" pitchFamily="18" charset="2"/>
              <a:buChar char=""/>
              <a:defRPr/>
            </a:pPr>
            <a:r>
              <a:rPr lang="ar-SA" sz="1600" dirty="0">
                <a:latin typeface="BNazanin"/>
                <a:ea typeface="Calibri" panose="020F0502020204030204" pitchFamily="34" charset="0"/>
                <a:cs typeface="B Nazanin" panose="00000400000000000000" pitchFamily="2" charset="-78"/>
              </a:rPr>
              <a:t>هزینه هاي بالای نصب و راه اندازي</a:t>
            </a:r>
            <a:endParaRPr lang="en-US" sz="1600" dirty="0">
              <a:ea typeface="Calibri" panose="020F0502020204030204" pitchFamily="34" charset="0"/>
              <a:cs typeface="B Nazanin" panose="00000400000000000000" pitchFamily="2" charset="-78"/>
            </a:endParaRPr>
          </a:p>
          <a:p>
            <a:pPr marL="342900" indent="-342900" algn="just" rtl="1" eaLnBrk="1" fontAlgn="auto" hangingPunct="1">
              <a:lnSpc>
                <a:spcPct val="107000"/>
              </a:lnSpc>
              <a:spcBef>
                <a:spcPts val="0"/>
              </a:spcBef>
              <a:spcAft>
                <a:spcPts val="800"/>
              </a:spcAft>
              <a:buFont typeface="Symbol" panose="05050102010706020507" pitchFamily="18" charset="2"/>
              <a:buChar char=""/>
              <a:defRPr/>
            </a:pPr>
            <a:r>
              <a:rPr lang="ar-SA" sz="1600" dirty="0">
                <a:latin typeface="BNazanin"/>
                <a:ea typeface="Calibri" panose="020F0502020204030204" pitchFamily="34" charset="0"/>
                <a:cs typeface="B Nazanin" panose="00000400000000000000" pitchFamily="2" charset="-78"/>
              </a:rPr>
              <a:t>وابستگی به شدت تابش خورشید</a:t>
            </a:r>
            <a:endParaRPr lang="en-US" sz="1600" dirty="0">
              <a:ea typeface="Calibri" panose="020F0502020204030204" pitchFamily="34" charset="0"/>
              <a:cs typeface="B Nazanin" panose="00000400000000000000" pitchFamily="2" charset="-78"/>
            </a:endParaRPr>
          </a:p>
          <a:p>
            <a:pPr marL="342900" indent="-342900" algn="just" rtl="1" eaLnBrk="1" fontAlgn="auto" hangingPunct="1">
              <a:lnSpc>
                <a:spcPct val="107000"/>
              </a:lnSpc>
              <a:spcBef>
                <a:spcPts val="0"/>
              </a:spcBef>
              <a:spcAft>
                <a:spcPts val="800"/>
              </a:spcAft>
              <a:buFont typeface="Symbol" panose="05050102010706020507" pitchFamily="18" charset="2"/>
              <a:buChar char=""/>
              <a:defRPr/>
            </a:pPr>
            <a:r>
              <a:rPr lang="ar-SA" sz="1600" dirty="0">
                <a:latin typeface="BNazanin"/>
                <a:ea typeface="Calibri" panose="020F0502020204030204" pitchFamily="34" charset="0"/>
                <a:cs typeface="B Nazanin" panose="00000400000000000000" pitchFamily="2" charset="-78"/>
              </a:rPr>
              <a:t>نیاز به ذخیره سازي انرژي</a:t>
            </a:r>
            <a:endParaRPr lang="en-US" sz="1600" dirty="0">
              <a:ea typeface="Calibri" panose="020F0502020204030204" pitchFamily="34" charset="0"/>
              <a:cs typeface="B Nazanin" panose="00000400000000000000" pitchFamily="2" charset="-78"/>
            </a:endParaRPr>
          </a:p>
        </p:txBody>
      </p:sp>
      <p:sp>
        <p:nvSpPr>
          <p:cNvPr id="13" name="TextBox 2"/>
          <p:cNvSpPr txBox="1">
            <a:spLocks noChangeArrowheads="1"/>
          </p:cNvSpPr>
          <p:nvPr/>
        </p:nvSpPr>
        <p:spPr bwMode="auto">
          <a:xfrm>
            <a:off x="1701421" y="2895600"/>
            <a:ext cx="3276600" cy="2677656"/>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rtl="1"/>
            <a:r>
              <a:rPr lang="fa-IR" sz="2800" b="1" dirty="0">
                <a:latin typeface="Adobe Arabic" pitchFamily="18" charset="-78"/>
                <a:cs typeface="Adobe Arabic" pitchFamily="18" charset="-78"/>
              </a:rPr>
              <a:t>نتیجه گیری:</a:t>
            </a:r>
          </a:p>
          <a:p>
            <a:pPr algn="just" rtl="1"/>
            <a:endParaRPr lang="en-US" sz="2000" b="1" dirty="0">
              <a:latin typeface="Adobe Arabic" pitchFamily="18" charset="-78"/>
              <a:cs typeface="Adobe Arabic" pitchFamily="18" charset="-78"/>
            </a:endParaRPr>
          </a:p>
          <a:p>
            <a:pPr algn="just" rtl="1"/>
            <a:r>
              <a:rPr lang="ar-SA" sz="2000" dirty="0">
                <a:latin typeface="Adobe Arabic" pitchFamily="18" charset="-78"/>
                <a:ea typeface="Calibri" pitchFamily="34" charset="0"/>
                <a:cs typeface="Adobe Arabic" pitchFamily="18" charset="-78"/>
              </a:rPr>
              <a:t>امروزه این</a:t>
            </a:r>
            <a:r>
              <a:rPr lang="fa-IR" sz="2000" dirty="0">
                <a:latin typeface="Adobe Arabic" pitchFamily="18" charset="-78"/>
                <a:ea typeface="Calibri" pitchFamily="34" charset="0"/>
                <a:cs typeface="Adobe Arabic" pitchFamily="18" charset="-78"/>
              </a:rPr>
              <a:t> </a:t>
            </a:r>
            <a:r>
              <a:rPr lang="ar-SA" sz="2000" dirty="0">
                <a:latin typeface="Adobe Arabic" pitchFamily="18" charset="-78"/>
                <a:ea typeface="Calibri" pitchFamily="34" charset="0"/>
                <a:cs typeface="Adobe Arabic" pitchFamily="18" charset="-78"/>
              </a:rPr>
              <a:t>گونه سلولها عموما از ماده سیلیسیم تهیه می شود وسیلیسیم مورد نیاز از شن و ماسه تهیه می شود که در </a:t>
            </a:r>
            <a:r>
              <a:rPr lang="ar-SA" sz="2000" b="1" dirty="0">
                <a:latin typeface="Adobe Arabic" pitchFamily="18" charset="-78"/>
                <a:ea typeface="Calibri" pitchFamily="34" charset="0"/>
                <a:cs typeface="Adobe Arabic" pitchFamily="18" charset="-78"/>
              </a:rPr>
              <a:t>مناطق کویری کشور</a:t>
            </a:r>
            <a:r>
              <a:rPr lang="ar-SA" sz="2000" dirty="0">
                <a:latin typeface="Adobe Arabic" pitchFamily="18" charset="-78"/>
                <a:ea typeface="Calibri" pitchFamily="34" charset="0"/>
                <a:cs typeface="Adobe Arabic" pitchFamily="18" charset="-78"/>
              </a:rPr>
              <a:t>، به فراوانی یافت می گردد</a:t>
            </a:r>
            <a:r>
              <a:rPr lang="en-US" sz="2000" dirty="0">
                <a:latin typeface="Adobe Arabic" pitchFamily="18" charset="-78"/>
                <a:ea typeface="Calibri" pitchFamily="34" charset="0"/>
                <a:cs typeface="Adobe Arabic" pitchFamily="18" charset="-78"/>
              </a:rPr>
              <a:t> </a:t>
            </a:r>
            <a:r>
              <a:rPr lang="fa-IR" sz="2000" dirty="0">
                <a:latin typeface="Adobe Arabic" pitchFamily="18" charset="-78"/>
                <a:ea typeface="Calibri" pitchFamily="34" charset="0"/>
                <a:cs typeface="Adobe Arabic" pitchFamily="18" charset="-78"/>
              </a:rPr>
              <a:t> بنا براین این سیستم با توجه به </a:t>
            </a:r>
            <a:r>
              <a:rPr lang="fa-IR" sz="2000" b="1" dirty="0">
                <a:latin typeface="Adobe Arabic" pitchFamily="18" charset="-78"/>
                <a:ea typeface="Calibri" pitchFamily="34" charset="0"/>
                <a:cs typeface="Adobe Arabic" pitchFamily="18" charset="-78"/>
              </a:rPr>
              <a:t>پتانسیل تابش خورشید در یزد</a:t>
            </a:r>
            <a:r>
              <a:rPr lang="fa-IR" sz="2000" dirty="0">
                <a:latin typeface="Adobe Arabic" pitchFamily="18" charset="-78"/>
                <a:ea typeface="Calibri" pitchFamily="34" charset="0"/>
                <a:cs typeface="Adobe Arabic" pitchFamily="18" charset="-78"/>
              </a:rPr>
              <a:t> کاربرد فراوانی دارد.</a:t>
            </a:r>
            <a:endParaRPr lang="fa-IR" sz="2000" dirty="0">
              <a:latin typeface="Adobe Arabic" pitchFamily="18" charset="-78"/>
              <a:cs typeface="Adobe Arabic" pitchFamily="18" charset="-78"/>
            </a:endParaRPr>
          </a:p>
        </p:txBody>
      </p:sp>
      <p:sp>
        <p:nvSpPr>
          <p:cNvPr id="2" name="Left Brace 1"/>
          <p:cNvSpPr/>
          <p:nvPr/>
        </p:nvSpPr>
        <p:spPr>
          <a:xfrm>
            <a:off x="5105400" y="990600"/>
            <a:ext cx="381000" cy="4572000"/>
          </a:xfrm>
          <a:prstGeom prst="leftBrace">
            <a:avLst/>
          </a:prstGeom>
          <a:ln>
            <a:solidFill>
              <a:srgbClr val="99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4"/>
          <p:cNvSpPr>
            <a:spLocks noChangeArrowheads="1"/>
          </p:cNvSpPr>
          <p:nvPr/>
        </p:nvSpPr>
        <p:spPr bwMode="auto">
          <a:xfrm>
            <a:off x="-1984279" y="6248400"/>
            <a:ext cx="10323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rtl="1"/>
            <a:r>
              <a:rPr lang="fa-IR" sz="1400" b="1" dirty="0" smtClean="0">
                <a:latin typeface="BNazanin,Bold"/>
                <a:cs typeface="B Nazanin" pitchFamily="2" charset="-78"/>
              </a:rPr>
              <a:t>1- جعفري </a:t>
            </a:r>
            <a:r>
              <a:rPr lang="fa-IR" sz="1400" b="1" dirty="0">
                <a:latin typeface="BNazanin,Bold"/>
                <a:cs typeface="B Nazanin" pitchFamily="2" charset="-78"/>
              </a:rPr>
              <a:t>فشارکی وحید ، توسلی حامد . </a:t>
            </a:r>
            <a:r>
              <a:rPr lang="fa-IR" sz="1400" b="1" dirty="0">
                <a:cs typeface="B Nazanin" pitchFamily="2" charset="-78"/>
              </a:rPr>
              <a:t>بررسی تامین انرژي ساختمان با استفاده از انرژي </a:t>
            </a:r>
            <a:r>
              <a:rPr lang="fa-IR" sz="1400" b="1" dirty="0" smtClean="0">
                <a:cs typeface="B Nazanin" pitchFamily="2" charset="-78"/>
              </a:rPr>
              <a:t>فتوولتائیک.</a:t>
            </a:r>
          </a:p>
          <a:p>
            <a:pPr algn="r" rtl="1"/>
            <a:r>
              <a:rPr lang="fa-IR" sz="1400" b="1" dirty="0" smtClean="0">
                <a:cs typeface="B Nazanin" pitchFamily="2" charset="-78"/>
              </a:rPr>
              <a:t>دومین </a:t>
            </a:r>
            <a:r>
              <a:rPr lang="fa-IR" sz="1400" b="1" dirty="0">
                <a:cs typeface="B Nazanin" pitchFamily="2" charset="-78"/>
              </a:rPr>
              <a:t>همایش ملی اقلیم، ساختمان و بهینه سازي مصرف انرژي</a:t>
            </a:r>
          </a:p>
        </p:txBody>
      </p:sp>
      <p:pic>
        <p:nvPicPr>
          <p:cNvPr id="15" name="Picture 7" descr="jgh"/>
          <p:cNvPicPr>
            <a:picLocks noGrp="1" noChangeAspect="1" noChangeArrowheads="1"/>
          </p:cNvPicPr>
          <p:nvPr>
            <p:ph sz="half" idx="1"/>
          </p:nvPr>
        </p:nvPicPr>
        <p:blipFill>
          <a:blip r:embed="rId10" cstate="print">
            <a:extLst>
              <a:ext uri="{28A0092B-C50C-407E-A947-70E740481C1C}">
                <a14:useLocalDpi xmlns:a14="http://schemas.microsoft.com/office/drawing/2010/main" val="0"/>
              </a:ext>
            </a:extLst>
          </a:blip>
          <a:srcRect/>
          <a:stretch>
            <a:fillRect/>
          </a:stretch>
        </p:blipFill>
        <p:spPr>
          <a:xfrm>
            <a:off x="1676400" y="609600"/>
            <a:ext cx="1701421" cy="2036513"/>
          </a:xfrm>
          <a:prstGeom prst="rect">
            <a:avLst/>
          </a:prstGeom>
          <a:solidFill>
            <a:srgbClr val="FFFFFF">
              <a:shade val="85000"/>
            </a:srgbClr>
          </a:solidFill>
          <a:ln w="1905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3225421" y="1524000"/>
            <a:ext cx="1857486" cy="553998"/>
          </a:xfrm>
          <a:prstGeom prst="rect">
            <a:avLst/>
          </a:prstGeom>
        </p:spPr>
        <p:txBody>
          <a:bodyPr wrap="square">
            <a:spAutoFit/>
          </a:bodyPr>
          <a:lstStyle/>
          <a:p>
            <a:pPr algn="r" rtl="1"/>
            <a:r>
              <a:rPr lang="fa-IR" sz="1500" b="1" dirty="0">
                <a:solidFill>
                  <a:srgbClr val="2C0131"/>
                </a:solidFill>
                <a:cs typeface="B Nazanin" pitchFamily="2" charset="-78"/>
              </a:rPr>
              <a:t>پوشاندن نما با </a:t>
            </a:r>
            <a:r>
              <a:rPr lang="fa-IR" sz="1500" b="1" dirty="0" smtClean="0">
                <a:solidFill>
                  <a:srgbClr val="2C0131"/>
                </a:solidFill>
                <a:cs typeface="B Nazanin" pitchFamily="2" charset="-78"/>
              </a:rPr>
              <a:t>سامانه ی فتوولتاییک (دو پوسته):</a:t>
            </a:r>
            <a:endParaRPr lang="en-US" sz="1500" b="1" dirty="0">
              <a:cs typeface="B Nazanin" pitchFamily="2" charset="-78"/>
            </a:endParaRPr>
          </a:p>
        </p:txBody>
      </p:sp>
    </p:spTree>
    <p:extLst>
      <p:ext uri="{BB962C8B-B14F-4D97-AF65-F5344CB8AC3E}">
        <p14:creationId xmlns:p14="http://schemas.microsoft.com/office/powerpoint/2010/main" val="25021696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4143432651"/>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C:\Users\and\Desktop\New folder\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3"/>
          <p:cNvSpPr>
            <a:spLocks noChangeArrowheads="1"/>
          </p:cNvSpPr>
          <p:nvPr/>
        </p:nvSpPr>
        <p:spPr bwMode="auto">
          <a:xfrm>
            <a:off x="5105400" y="2342852"/>
            <a:ext cx="3211512" cy="2000548"/>
          </a:xfrm>
          <a:prstGeom prst="rect">
            <a:avLst/>
          </a:prstGeom>
          <a:ln/>
        </p:spPr>
        <p:style>
          <a:lnRef idx="2">
            <a:schemeClr val="dk1"/>
          </a:lnRef>
          <a:fillRef idx="1">
            <a:schemeClr val="lt1"/>
          </a:fillRef>
          <a:effectRef idx="0">
            <a:schemeClr val="dk1"/>
          </a:effectRef>
          <a:fontRef idx="minor">
            <a:schemeClr val="dk1"/>
          </a:fontRef>
        </p:style>
        <p:txBody>
          <a:bodyPr wrap="square" anchor="ctr">
            <a:spAutoFit/>
          </a:bodyPr>
          <a:lstStyle/>
          <a:p>
            <a:pPr algn="r" rtl="1"/>
            <a:r>
              <a:rPr lang="ar-SA" sz="2800" b="1" dirty="0">
                <a:solidFill>
                  <a:srgbClr val="333333"/>
                </a:solidFill>
                <a:latin typeface="Adobe Arabic" pitchFamily="18" charset="-78"/>
                <a:ea typeface="Calibri" pitchFamily="34" charset="0"/>
                <a:cs typeface="Adobe Arabic" pitchFamily="18" charset="-78"/>
              </a:rPr>
              <a:t>نیروگاه فتوولتاييك دربيد </a:t>
            </a:r>
            <a:r>
              <a:rPr lang="ar-SA" sz="2800" b="1" dirty="0" smtClean="0">
                <a:solidFill>
                  <a:srgbClr val="333333"/>
                </a:solidFill>
                <a:latin typeface="Adobe Arabic" pitchFamily="18" charset="-78"/>
                <a:ea typeface="Calibri" pitchFamily="34" charset="0"/>
                <a:cs typeface="Adobe Arabic" pitchFamily="18" charset="-78"/>
              </a:rPr>
              <a:t>يزد</a:t>
            </a:r>
            <a:r>
              <a:rPr lang="fa-IR" sz="2800" b="1" dirty="0" smtClean="0">
                <a:solidFill>
                  <a:srgbClr val="333333"/>
                </a:solidFill>
                <a:latin typeface="Adobe Arabic" pitchFamily="18" charset="-78"/>
                <a:ea typeface="Calibri" pitchFamily="34" charset="0"/>
                <a:cs typeface="Adobe Arabic" pitchFamily="18" charset="-78"/>
              </a:rPr>
              <a:t>:</a:t>
            </a:r>
          </a:p>
          <a:p>
            <a:pPr algn="r" rtl="1"/>
            <a:r>
              <a:rPr lang="ar-SA" sz="2800" b="1" dirty="0" smtClean="0">
                <a:solidFill>
                  <a:srgbClr val="333333"/>
                </a:solidFill>
                <a:latin typeface="Adobe Arabic" pitchFamily="18" charset="-78"/>
                <a:ea typeface="Calibri" pitchFamily="34" charset="0"/>
                <a:cs typeface="Adobe Arabic" pitchFamily="18" charset="-78"/>
              </a:rPr>
              <a:t> </a:t>
            </a:r>
            <a:endParaRPr lang="fa-IR" sz="2400" b="1" dirty="0">
              <a:solidFill>
                <a:srgbClr val="333333"/>
              </a:solidFill>
              <a:latin typeface="Adobe Arabic" pitchFamily="18" charset="-78"/>
              <a:ea typeface="Calibri" pitchFamily="34" charset="0"/>
              <a:cs typeface="Adobe Arabic" pitchFamily="18" charset="-78"/>
            </a:endParaRPr>
          </a:p>
          <a:p>
            <a:pPr algn="r" rtl="1"/>
            <a:r>
              <a:rPr lang="ar-SA" sz="1600" b="1" dirty="0">
                <a:solidFill>
                  <a:srgbClr val="333333"/>
                </a:solidFill>
                <a:latin typeface="Adobe Arabic" pitchFamily="18" charset="-78"/>
                <a:ea typeface="Calibri" pitchFamily="34" charset="0"/>
                <a:cs typeface="B Nazanin" pitchFamily="2" charset="-78"/>
              </a:rPr>
              <a:t>ظرفيت 12 کيلووات</a:t>
            </a:r>
            <a:endParaRPr lang="en-US" sz="1600" b="1" dirty="0">
              <a:latin typeface="Adobe Arabic" pitchFamily="18" charset="-78"/>
              <a:ea typeface="Calibri" pitchFamily="34" charset="0"/>
              <a:cs typeface="B Nazanin" pitchFamily="2" charset="-78"/>
            </a:endParaRPr>
          </a:p>
          <a:p>
            <a:pPr algn="r" rtl="1"/>
            <a:r>
              <a:rPr lang="ar-SA" sz="1600" b="1" dirty="0">
                <a:solidFill>
                  <a:srgbClr val="333333"/>
                </a:solidFill>
                <a:latin typeface="Adobe Arabic" pitchFamily="18" charset="-78"/>
                <a:ea typeface="Calibri" pitchFamily="34" charset="0"/>
                <a:cs typeface="B Nazanin" pitchFamily="2" charset="-78"/>
              </a:rPr>
              <a:t>تاريخ بهره </a:t>
            </a:r>
            <a:r>
              <a:rPr lang="ar-SA" sz="1600" b="1" dirty="0" smtClean="0">
                <a:solidFill>
                  <a:srgbClr val="333333"/>
                </a:solidFill>
                <a:latin typeface="Adobe Arabic" pitchFamily="18" charset="-78"/>
                <a:ea typeface="Calibri" pitchFamily="34" charset="0"/>
                <a:cs typeface="B Nazanin" pitchFamily="2" charset="-78"/>
              </a:rPr>
              <a:t>بردار</a:t>
            </a:r>
            <a:r>
              <a:rPr lang="fa-IR" sz="1600" b="1" dirty="0" smtClean="0">
                <a:solidFill>
                  <a:srgbClr val="333333"/>
                </a:solidFill>
                <a:latin typeface="Adobe Arabic" pitchFamily="18" charset="-78"/>
                <a:ea typeface="Calibri" pitchFamily="34" charset="0"/>
                <a:cs typeface="B Nazanin" pitchFamily="2" charset="-78"/>
              </a:rPr>
              <a:t>ی:  </a:t>
            </a:r>
            <a:r>
              <a:rPr lang="ar-SA" sz="1600" b="1" dirty="0" smtClean="0">
                <a:solidFill>
                  <a:srgbClr val="333333"/>
                </a:solidFill>
                <a:latin typeface="Adobe Arabic" pitchFamily="18" charset="-78"/>
                <a:ea typeface="Calibri" pitchFamily="34" charset="0"/>
                <a:cs typeface="B Nazanin" pitchFamily="2" charset="-78"/>
              </a:rPr>
              <a:t>سال</a:t>
            </a:r>
            <a:r>
              <a:rPr lang="fa-IR" sz="1600" b="1" dirty="0" smtClean="0">
                <a:solidFill>
                  <a:srgbClr val="333333"/>
                </a:solidFill>
                <a:latin typeface="Adobe Arabic" pitchFamily="18" charset="-78"/>
                <a:ea typeface="Calibri" pitchFamily="34" charset="0"/>
                <a:cs typeface="B Nazanin" pitchFamily="2" charset="-78"/>
              </a:rPr>
              <a:t> 1379</a:t>
            </a:r>
            <a:r>
              <a:rPr lang="en-US" sz="1600" b="1" dirty="0">
                <a:latin typeface="Adobe Arabic" pitchFamily="18" charset="-78"/>
                <a:cs typeface="B Nazanin" pitchFamily="2" charset="-78"/>
              </a:rPr>
              <a:t/>
            </a:r>
            <a:br>
              <a:rPr lang="en-US" sz="1600" b="1" dirty="0">
                <a:latin typeface="Adobe Arabic" pitchFamily="18" charset="-78"/>
                <a:cs typeface="B Nazanin" pitchFamily="2" charset="-78"/>
              </a:rPr>
            </a:br>
            <a:r>
              <a:rPr lang="ar-SA" sz="1600" b="1" dirty="0">
                <a:solidFill>
                  <a:srgbClr val="333333"/>
                </a:solidFill>
                <a:latin typeface="Adobe Arabic" pitchFamily="18" charset="-78"/>
                <a:cs typeface="B Nazanin" pitchFamily="2" charset="-78"/>
              </a:rPr>
              <a:t>جهت</a:t>
            </a:r>
            <a:r>
              <a:rPr lang="en-US" sz="1600" b="1" dirty="0">
                <a:solidFill>
                  <a:srgbClr val="333333"/>
                </a:solidFill>
                <a:latin typeface="Adobe Arabic" pitchFamily="18" charset="-78"/>
                <a:cs typeface="B Nazanin" pitchFamily="2" charset="-78"/>
              </a:rPr>
              <a:t> </a:t>
            </a:r>
            <a:r>
              <a:rPr lang="fa-IR" sz="1600" b="1" dirty="0">
                <a:solidFill>
                  <a:srgbClr val="333333"/>
                </a:solidFill>
                <a:latin typeface="Adobe Arabic" pitchFamily="18" charset="-78"/>
                <a:cs typeface="B Nazanin" pitchFamily="2" charset="-78"/>
              </a:rPr>
              <a:t>ب</a:t>
            </a:r>
            <a:r>
              <a:rPr lang="ar-SA" sz="1600" b="1" dirty="0">
                <a:solidFill>
                  <a:srgbClr val="333333"/>
                </a:solidFill>
                <a:latin typeface="Adobe Arabic" pitchFamily="18" charset="-78"/>
                <a:cs typeface="B Nazanin" pitchFamily="2" charset="-78"/>
              </a:rPr>
              <a:t>هره</a:t>
            </a:r>
            <a:r>
              <a:rPr lang="en-US" sz="1600" b="1" dirty="0">
                <a:solidFill>
                  <a:srgbClr val="333333"/>
                </a:solidFill>
                <a:latin typeface="Adobe Arabic" pitchFamily="18" charset="-78"/>
                <a:cs typeface="B Nazanin" pitchFamily="2" charset="-78"/>
              </a:rPr>
              <a:t> </a:t>
            </a:r>
            <a:r>
              <a:rPr lang="ar-SA" sz="1600" b="1" dirty="0" smtClean="0">
                <a:solidFill>
                  <a:srgbClr val="333333"/>
                </a:solidFill>
                <a:latin typeface="Adobe Arabic" pitchFamily="18" charset="-78"/>
                <a:cs typeface="B Nazanin" pitchFamily="2" charset="-78"/>
              </a:rPr>
              <a:t>بردار</a:t>
            </a:r>
            <a:r>
              <a:rPr lang="fa-IR" sz="1600" b="1" dirty="0" smtClean="0">
                <a:solidFill>
                  <a:srgbClr val="333333"/>
                </a:solidFill>
                <a:latin typeface="Adobe Arabic" pitchFamily="18" charset="-78"/>
                <a:cs typeface="B Nazanin" pitchFamily="2" charset="-78"/>
              </a:rPr>
              <a:t>ی 15</a:t>
            </a:r>
            <a:r>
              <a:rPr lang="en-US" sz="1600" b="1" dirty="0" smtClean="0">
                <a:solidFill>
                  <a:srgbClr val="333333"/>
                </a:solidFill>
                <a:latin typeface="Adobe Arabic" pitchFamily="18" charset="-78"/>
                <a:cs typeface="B Nazanin" pitchFamily="2" charset="-78"/>
              </a:rPr>
              <a:t> </a:t>
            </a:r>
            <a:r>
              <a:rPr lang="ar-SA" sz="1600" b="1" dirty="0" smtClean="0">
                <a:solidFill>
                  <a:srgbClr val="333333"/>
                </a:solidFill>
                <a:latin typeface="Adobe Arabic" pitchFamily="18" charset="-78"/>
                <a:cs typeface="B Nazanin" pitchFamily="2" charset="-78"/>
              </a:rPr>
              <a:t>خانوار</a:t>
            </a:r>
            <a:r>
              <a:rPr lang="en-US" sz="1600" b="1" dirty="0" smtClean="0">
                <a:solidFill>
                  <a:srgbClr val="333333"/>
                </a:solidFill>
                <a:latin typeface="Adobe Arabic" pitchFamily="18" charset="-78"/>
                <a:cs typeface="B Nazanin" pitchFamily="2" charset="-78"/>
              </a:rPr>
              <a:t> </a:t>
            </a:r>
            <a:r>
              <a:rPr lang="ar-SA" sz="1600" b="1" dirty="0">
                <a:solidFill>
                  <a:srgbClr val="333333"/>
                </a:solidFill>
                <a:latin typeface="Adobe Arabic" pitchFamily="18" charset="-78"/>
                <a:cs typeface="B Nazanin" pitchFamily="2" charset="-78"/>
              </a:rPr>
              <a:t>روستايي</a:t>
            </a:r>
            <a:r>
              <a:rPr lang="en-US" sz="1600" b="1" dirty="0">
                <a:latin typeface="Adobe Arabic" pitchFamily="18" charset="-78"/>
                <a:cs typeface="B Nazanin" pitchFamily="2" charset="-78"/>
              </a:rPr>
              <a:t> </a:t>
            </a:r>
          </a:p>
          <a:p>
            <a:pPr algn="r" rtl="1"/>
            <a:endParaRPr lang="en-US" sz="2000" b="1" dirty="0">
              <a:latin typeface="Adobe Arabic" pitchFamily="18" charset="-78"/>
              <a:cs typeface="Adobe Arabic" pitchFamily="18" charset="-78"/>
            </a:endParaRPr>
          </a:p>
        </p:txBody>
      </p:sp>
      <p:sp>
        <p:nvSpPr>
          <p:cNvPr id="7" name="TextBox 1"/>
          <p:cNvSpPr txBox="1">
            <a:spLocks noChangeArrowheads="1"/>
          </p:cNvSpPr>
          <p:nvPr/>
        </p:nvSpPr>
        <p:spPr bwMode="auto">
          <a:xfrm>
            <a:off x="5638800" y="1000780"/>
            <a:ext cx="26019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r" rtl="1"/>
            <a:r>
              <a:rPr lang="fa-IR" sz="2800" b="1" dirty="0">
                <a:solidFill>
                  <a:srgbClr val="C00000"/>
                </a:solidFill>
                <a:cs typeface="B Nazanin" pitchFamily="2" charset="-78"/>
              </a:rPr>
              <a:t>نمونه موردی:</a:t>
            </a:r>
          </a:p>
        </p:txBody>
      </p:sp>
      <p:pic>
        <p:nvPicPr>
          <p:cNvPr id="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90003" y="1066800"/>
            <a:ext cx="2724150" cy="2042834"/>
          </a:xfrm>
          <a:prstGeom prst="rect">
            <a:avLst/>
          </a:prstGeom>
          <a:solidFill>
            <a:srgbClr val="FFFFFF">
              <a:shade val="85000"/>
            </a:srgbClr>
          </a:solidFill>
          <a:ln w="19050">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90003" y="3427340"/>
            <a:ext cx="2724150" cy="2042834"/>
          </a:xfrm>
          <a:prstGeom prst="rect">
            <a:avLst/>
          </a:prstGeom>
          <a:solidFill>
            <a:srgbClr val="FFFFFF">
              <a:shade val="85000"/>
            </a:srgbClr>
          </a:solidFill>
          <a:ln w="19050">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Rectangle 4"/>
          <p:cNvSpPr>
            <a:spLocks noChangeArrowheads="1"/>
          </p:cNvSpPr>
          <p:nvPr/>
        </p:nvSpPr>
        <p:spPr bwMode="auto">
          <a:xfrm>
            <a:off x="-1984279" y="6248400"/>
            <a:ext cx="10323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rtl="1"/>
            <a:r>
              <a:rPr lang="fa-IR" sz="1400" b="1" dirty="0" smtClean="0">
                <a:latin typeface="BNazanin,Bold"/>
                <a:cs typeface="B Nazanin" pitchFamily="2" charset="-78"/>
              </a:rPr>
              <a:t>1- جعفري </a:t>
            </a:r>
            <a:r>
              <a:rPr lang="fa-IR" sz="1400" b="1" dirty="0">
                <a:latin typeface="BNazanin,Bold"/>
                <a:cs typeface="B Nazanin" pitchFamily="2" charset="-78"/>
              </a:rPr>
              <a:t>فشارکی وحید ، توسلی حامد . </a:t>
            </a:r>
            <a:r>
              <a:rPr lang="fa-IR" sz="1400" b="1" dirty="0">
                <a:cs typeface="B Nazanin" pitchFamily="2" charset="-78"/>
              </a:rPr>
              <a:t>بررسی تامین انرژي ساختمان با استفاده از انرژي </a:t>
            </a:r>
            <a:r>
              <a:rPr lang="fa-IR" sz="1400" b="1" dirty="0" smtClean="0">
                <a:cs typeface="B Nazanin" pitchFamily="2" charset="-78"/>
              </a:rPr>
              <a:t>فتوولتائیک.</a:t>
            </a:r>
          </a:p>
          <a:p>
            <a:pPr algn="r" rtl="1"/>
            <a:r>
              <a:rPr lang="fa-IR" sz="1400" b="1" dirty="0" smtClean="0">
                <a:cs typeface="B Nazanin" pitchFamily="2" charset="-78"/>
              </a:rPr>
              <a:t>دومین </a:t>
            </a:r>
            <a:r>
              <a:rPr lang="fa-IR" sz="1400" b="1" dirty="0">
                <a:cs typeface="B Nazanin" pitchFamily="2" charset="-78"/>
              </a:rPr>
              <a:t>همایش ملی اقلیم، ساختمان و بهینه سازي مصرف انرژي</a:t>
            </a:r>
          </a:p>
        </p:txBody>
      </p:sp>
    </p:spTree>
    <p:extLst>
      <p:ext uri="{BB962C8B-B14F-4D97-AF65-F5344CB8AC3E}">
        <p14:creationId xmlns:p14="http://schemas.microsoft.com/office/powerpoint/2010/main" val="28704058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955295250"/>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2" descr="C:\Users\and\Desktop\New folder\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1350606"/>
            <a:ext cx="2743200" cy="1316394"/>
          </a:xfrm>
          <a:prstGeom prst="rect">
            <a:avLst/>
          </a:prstGeom>
          <a:solidFill>
            <a:srgbClr val="FFFFFF">
              <a:shade val="85000"/>
            </a:srgbClr>
          </a:solidFill>
          <a:ln w="28575">
            <a:solidFill>
              <a:srgbClr val="C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76400" y="2974777"/>
            <a:ext cx="1269887" cy="1208441"/>
          </a:xfrm>
          <a:prstGeom prst="rect">
            <a:avLst/>
          </a:prstGeom>
          <a:solidFill>
            <a:srgbClr val="FFFFFF">
              <a:shade val="85000"/>
            </a:srgbClr>
          </a:solidFill>
          <a:ln w="28575">
            <a:solidFill>
              <a:srgbClr val="C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32592" y="2974777"/>
            <a:ext cx="1387008" cy="1208441"/>
          </a:xfrm>
          <a:prstGeom prst="rect">
            <a:avLst/>
          </a:prstGeom>
          <a:solidFill>
            <a:srgbClr val="FFFFFF">
              <a:shade val="85000"/>
            </a:srgbClr>
          </a:solidFill>
          <a:ln w="28575">
            <a:solidFill>
              <a:srgbClr val="C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7"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4422577"/>
            <a:ext cx="2743200" cy="1670726"/>
          </a:xfrm>
          <a:prstGeom prst="rect">
            <a:avLst/>
          </a:prstGeom>
          <a:solidFill>
            <a:srgbClr val="FFFFFF">
              <a:shade val="85000"/>
            </a:srgbClr>
          </a:solidFill>
          <a:ln w="28575">
            <a:solidFill>
              <a:srgbClr val="C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8"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60830" y="1350606"/>
            <a:ext cx="1569747" cy="1316394"/>
          </a:xfrm>
          <a:prstGeom prst="rect">
            <a:avLst/>
          </a:prstGeom>
          <a:solidFill>
            <a:srgbClr val="FFFFFF">
              <a:shade val="85000"/>
            </a:srgbClr>
          </a:solidFill>
          <a:ln w="28575">
            <a:solidFill>
              <a:srgbClr val="0070C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9"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60830" y="2900979"/>
            <a:ext cx="1569748" cy="1208441"/>
          </a:xfrm>
          <a:prstGeom prst="rect">
            <a:avLst/>
          </a:prstGeom>
          <a:solidFill>
            <a:srgbClr val="FFFFFF">
              <a:shade val="85000"/>
            </a:srgbClr>
          </a:solidFill>
          <a:ln w="28575">
            <a:solidFill>
              <a:srgbClr val="0070C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80"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60830" y="4422577"/>
            <a:ext cx="1569748" cy="1670726"/>
          </a:xfrm>
          <a:prstGeom prst="rect">
            <a:avLst/>
          </a:prstGeom>
          <a:solidFill>
            <a:srgbClr val="FFFFFF">
              <a:shade val="85000"/>
            </a:srgbClr>
          </a:solidFill>
          <a:ln w="28575">
            <a:solidFill>
              <a:srgbClr val="0070C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4484759" y="2359221"/>
            <a:ext cx="821059" cy="307777"/>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fa-IR" sz="1400" b="1" dirty="0">
                <a:latin typeface="Adobe Arabic" pitchFamily="18" charset="-78"/>
                <a:cs typeface="Adobe Arabic" pitchFamily="18" charset="-78"/>
              </a:rPr>
              <a:t>ورود مستقیم</a:t>
            </a:r>
            <a:endParaRPr lang="en-US" sz="1400" b="1" dirty="0">
              <a:latin typeface="Adobe Arabic" pitchFamily="18" charset="-78"/>
              <a:cs typeface="Adobe Arabic" pitchFamily="18" charset="-78"/>
            </a:endParaRPr>
          </a:p>
        </p:txBody>
      </p:sp>
      <p:sp>
        <p:nvSpPr>
          <p:cNvPr id="4" name="Rectangle 3"/>
          <p:cNvSpPr/>
          <p:nvPr/>
        </p:nvSpPr>
        <p:spPr>
          <a:xfrm>
            <a:off x="4484759" y="3883223"/>
            <a:ext cx="1141659" cy="307777"/>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fa-IR" sz="1400" b="1" dirty="0">
                <a:latin typeface="Adobe Arabic" pitchFamily="18" charset="-78"/>
                <a:cs typeface="Adobe Arabic" pitchFamily="18" charset="-78"/>
              </a:rPr>
              <a:t>استفاده از ديوار </a:t>
            </a:r>
            <a:r>
              <a:rPr lang="fa-IR" sz="1400" b="1" dirty="0" smtClean="0">
                <a:latin typeface="Adobe Arabic" pitchFamily="18" charset="-78"/>
                <a:cs typeface="Adobe Arabic" pitchFamily="18" charset="-78"/>
              </a:rPr>
              <a:t>آبی</a:t>
            </a:r>
            <a:endParaRPr lang="en-US" sz="1400" b="1" dirty="0">
              <a:latin typeface="Adobe Arabic" pitchFamily="18" charset="-78"/>
              <a:cs typeface="Adobe Arabic" pitchFamily="18" charset="-78"/>
            </a:endParaRPr>
          </a:p>
        </p:txBody>
      </p:sp>
      <p:sp>
        <p:nvSpPr>
          <p:cNvPr id="6" name="Rectangle 5"/>
          <p:cNvSpPr/>
          <p:nvPr/>
        </p:nvSpPr>
        <p:spPr>
          <a:xfrm>
            <a:off x="4484759" y="5788223"/>
            <a:ext cx="1911101" cy="307777"/>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fa-IR" sz="1400" b="1" dirty="0">
                <a:latin typeface="Adobe Arabic" pitchFamily="18" charset="-78"/>
                <a:cs typeface="Adobe Arabic" pitchFamily="18" charset="-78"/>
              </a:rPr>
              <a:t>استفاده از استخر يا حوضچه </a:t>
            </a:r>
            <a:r>
              <a:rPr lang="fa-IR" sz="1400" b="1" dirty="0" smtClean="0">
                <a:latin typeface="Adobe Arabic" pitchFamily="18" charset="-78"/>
                <a:cs typeface="Adobe Arabic" pitchFamily="18" charset="-78"/>
              </a:rPr>
              <a:t>روی </a:t>
            </a:r>
            <a:r>
              <a:rPr lang="fa-IR" sz="1400" b="1" dirty="0">
                <a:latin typeface="Adobe Arabic" pitchFamily="18" charset="-78"/>
                <a:cs typeface="Adobe Arabic" pitchFamily="18" charset="-78"/>
              </a:rPr>
              <a:t>بام</a:t>
            </a:r>
            <a:endParaRPr lang="en-US" sz="1400" b="1" dirty="0">
              <a:latin typeface="Adobe Arabic" pitchFamily="18" charset="-78"/>
              <a:cs typeface="Adobe Arabic" pitchFamily="18" charset="-78"/>
            </a:endParaRPr>
          </a:p>
        </p:txBody>
      </p:sp>
      <p:sp>
        <p:nvSpPr>
          <p:cNvPr id="21" name="Rectangle 20"/>
          <p:cNvSpPr/>
          <p:nvPr/>
        </p:nvSpPr>
        <p:spPr>
          <a:xfrm>
            <a:off x="5317822" y="1354017"/>
            <a:ext cx="1311578" cy="307777"/>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fa-IR" sz="1400" b="1" dirty="0">
                <a:latin typeface="Adobe Arabic" pitchFamily="18" charset="-78"/>
                <a:cs typeface="Adobe Arabic" pitchFamily="18" charset="-78"/>
              </a:rPr>
              <a:t>استفاده از ديوار </a:t>
            </a:r>
            <a:r>
              <a:rPr lang="fa-IR" sz="1400" b="1" dirty="0" smtClean="0">
                <a:latin typeface="Adobe Arabic" pitchFamily="18" charset="-78"/>
                <a:cs typeface="Adobe Arabic" pitchFamily="18" charset="-78"/>
              </a:rPr>
              <a:t>ترومب</a:t>
            </a:r>
            <a:endParaRPr lang="en-US" sz="1400" b="1" dirty="0">
              <a:latin typeface="Adobe Arabic" pitchFamily="18" charset="-78"/>
              <a:cs typeface="Adobe Arabic" pitchFamily="18" charset="-78"/>
            </a:endParaRPr>
          </a:p>
        </p:txBody>
      </p:sp>
      <p:sp>
        <p:nvSpPr>
          <p:cNvPr id="22" name="Rectangle 21"/>
          <p:cNvSpPr/>
          <p:nvPr/>
        </p:nvSpPr>
        <p:spPr>
          <a:xfrm>
            <a:off x="5385149" y="2900979"/>
            <a:ext cx="1244251" cy="307777"/>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fa-IR" sz="1400" b="1" dirty="0" smtClean="0">
                <a:latin typeface="Adobe Arabic" pitchFamily="18" charset="-78"/>
                <a:cs typeface="Adobe Arabic" pitchFamily="18" charset="-78"/>
              </a:rPr>
              <a:t>گلخانه + ديوار ترومب</a:t>
            </a:r>
            <a:endParaRPr lang="en-US" sz="1400" b="1" dirty="0">
              <a:latin typeface="Adobe Arabic" pitchFamily="18" charset="-78"/>
              <a:cs typeface="Adobe Arabic" pitchFamily="18" charset="-78"/>
            </a:endParaRPr>
          </a:p>
        </p:txBody>
      </p:sp>
      <p:sp>
        <p:nvSpPr>
          <p:cNvPr id="23" name="Rectangle 22"/>
          <p:cNvSpPr/>
          <p:nvPr/>
        </p:nvSpPr>
        <p:spPr>
          <a:xfrm>
            <a:off x="5555067" y="4422577"/>
            <a:ext cx="1074333" cy="307777"/>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none">
            <a:spAutoFit/>
          </a:bodyPr>
          <a:lstStyle/>
          <a:p>
            <a:r>
              <a:rPr lang="fa-IR" sz="1400" b="1" dirty="0" smtClean="0">
                <a:latin typeface="Adobe Arabic" pitchFamily="18" charset="-78"/>
                <a:cs typeface="Adobe Arabic" pitchFamily="18" charset="-78"/>
              </a:rPr>
              <a:t>گلخانه + ديوار آبی</a:t>
            </a:r>
            <a:endParaRPr lang="en-US" sz="1400" b="1" dirty="0">
              <a:latin typeface="Adobe Arabic" pitchFamily="18" charset="-78"/>
              <a:cs typeface="Adobe Arabic" pitchFamily="18" charset="-78"/>
            </a:endParaRPr>
          </a:p>
        </p:txBody>
      </p:sp>
      <p:sp>
        <p:nvSpPr>
          <p:cNvPr id="19" name="Title 1"/>
          <p:cNvSpPr>
            <a:spLocks noGrp="1"/>
          </p:cNvSpPr>
          <p:nvPr>
            <p:ph type="title"/>
          </p:nvPr>
        </p:nvSpPr>
        <p:spPr>
          <a:xfrm>
            <a:off x="1371600" y="228600"/>
            <a:ext cx="6781800" cy="838200"/>
          </a:xfrm>
        </p:spPr>
        <p:txBody>
          <a:bodyPr>
            <a:normAutofit/>
          </a:bodyPr>
          <a:lstStyle/>
          <a:p>
            <a:pPr algn="r"/>
            <a:r>
              <a:rPr lang="fa-IR" sz="3200" b="1" dirty="0" smtClean="0">
                <a:solidFill>
                  <a:srgbClr val="C00000"/>
                </a:solidFill>
                <a:latin typeface="Adobe Arabic" pitchFamily="18" charset="-78"/>
                <a:cs typeface="Adobe Arabic" pitchFamily="18" charset="-78"/>
              </a:rPr>
              <a:t>سیستم های غیر فعال - گرمایش:</a:t>
            </a:r>
            <a:endParaRPr lang="en-US" sz="3600" b="1" dirty="0">
              <a:solidFill>
                <a:srgbClr val="C00000"/>
              </a:solidFill>
              <a:latin typeface="Adobe Arabic" pitchFamily="18" charset="-78"/>
              <a:cs typeface="Adobe Arabic" pitchFamily="18" charset="-78"/>
            </a:endParaRPr>
          </a:p>
        </p:txBody>
      </p:sp>
      <p:sp>
        <p:nvSpPr>
          <p:cNvPr id="20" name="TextBox 19"/>
          <p:cNvSpPr txBox="1"/>
          <p:nvPr/>
        </p:nvSpPr>
        <p:spPr>
          <a:xfrm>
            <a:off x="1589547" y="6324600"/>
            <a:ext cx="4811253" cy="307777"/>
          </a:xfrm>
          <a:prstGeom prst="rect">
            <a:avLst/>
          </a:prstGeom>
          <a:noFill/>
        </p:spPr>
        <p:txBody>
          <a:bodyPr wrap="none" rtlCol="0">
            <a:spAutoFit/>
          </a:bodyPr>
          <a:lstStyle/>
          <a:p>
            <a:pPr algn="just" rtl="1"/>
            <a:r>
              <a:rPr lang="fa-IR" sz="1400" b="1" dirty="0" smtClean="0">
                <a:latin typeface="Calibri" pitchFamily="34" charset="0"/>
                <a:cs typeface="B Nazanin" pitchFamily="2" charset="-78"/>
              </a:rPr>
              <a:t>1- مقاله انرژی خورشیدی – سازمان انرژی های نو ایران (</a:t>
            </a:r>
            <a:r>
              <a:rPr lang="en-US" sz="1400" dirty="0" smtClean="0">
                <a:latin typeface="Calibri" pitchFamily="34" charset="0"/>
                <a:cs typeface="Calibri" pitchFamily="34" charset="0"/>
              </a:rPr>
              <a:t>www.suna.org.ir</a:t>
            </a:r>
            <a:r>
              <a:rPr lang="fa-IR" sz="1400" dirty="0" smtClean="0">
                <a:latin typeface="Calibri" pitchFamily="34" charset="0"/>
                <a:cs typeface="B Nazanin" pitchFamily="2" charset="-78"/>
              </a:rPr>
              <a:t>)</a:t>
            </a:r>
            <a:endParaRPr lang="en-US" sz="1400" b="1" dirty="0">
              <a:latin typeface="Calibri" pitchFamily="34" charset="0"/>
              <a:cs typeface="Calibri" pitchFamily="34" charset="0"/>
            </a:endParaRPr>
          </a:p>
        </p:txBody>
      </p:sp>
    </p:spTree>
    <p:extLst>
      <p:ext uri="{BB962C8B-B14F-4D97-AF65-F5344CB8AC3E}">
        <p14:creationId xmlns:p14="http://schemas.microsoft.com/office/powerpoint/2010/main" val="337522446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6781800" cy="838200"/>
          </a:xfrm>
        </p:spPr>
        <p:txBody>
          <a:bodyPr>
            <a:normAutofit/>
          </a:bodyPr>
          <a:lstStyle/>
          <a:p>
            <a:pPr algn="r"/>
            <a:r>
              <a:rPr lang="fa-IR" sz="2800" b="1" dirty="0" smtClean="0">
                <a:solidFill>
                  <a:srgbClr val="C00000"/>
                </a:solidFill>
                <a:latin typeface="Adobe Arabic" pitchFamily="18" charset="-78"/>
                <a:cs typeface="Adobe Arabic" pitchFamily="18" charset="-78"/>
              </a:rPr>
              <a:t>نتیجه گیری؛ دیوار ترومب و اقلیم یزد:</a:t>
            </a:r>
            <a:endParaRPr lang="en-US" sz="2800" b="1" dirty="0">
              <a:solidFill>
                <a:srgbClr val="C00000"/>
              </a:solidFill>
              <a:latin typeface="Adobe Arabic" pitchFamily="18" charset="-78"/>
              <a:cs typeface="Adobe Arabic" pitchFamily="18" charset="-78"/>
            </a:endParaRPr>
          </a:p>
        </p:txBody>
      </p:sp>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790322090"/>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C:\Users\and\Desktop\New folder\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1905000" y="1586805"/>
            <a:ext cx="6248400" cy="1384995"/>
          </a:xfrm>
          <a:prstGeom prst="rect">
            <a:avLst/>
          </a:prstGeom>
        </p:spPr>
        <p:txBody>
          <a:bodyPr wrap="square">
            <a:spAutoFit/>
          </a:bodyPr>
          <a:lstStyle/>
          <a:p>
            <a:pPr algn="just" rtl="1"/>
            <a:r>
              <a:rPr lang="fa-IR" sz="2400" b="1" dirty="0" smtClean="0">
                <a:solidFill>
                  <a:srgbClr val="C00000"/>
                </a:solidFill>
                <a:latin typeface="Adobe Arabic" pitchFamily="18" charset="-78"/>
                <a:cs typeface="Adobe Arabic" pitchFamily="18" charset="-78"/>
              </a:rPr>
              <a:t>مشخصات اقلیم:</a:t>
            </a:r>
          </a:p>
          <a:p>
            <a:pPr algn="just" rtl="1"/>
            <a:endParaRPr lang="fa-IR" sz="1600" b="1" dirty="0" smtClean="0">
              <a:latin typeface="Adobe Arabic" pitchFamily="18" charset="-78"/>
              <a:cs typeface="Adobe Arabic" pitchFamily="18" charset="-78"/>
            </a:endParaRPr>
          </a:p>
          <a:p>
            <a:pPr marL="342900" indent="-342900" algn="just" rtl="1">
              <a:buFont typeface="Courier New" pitchFamily="49" charset="0"/>
              <a:buChar char="o"/>
            </a:pPr>
            <a:r>
              <a:rPr lang="fa-IR" sz="2200" b="1" dirty="0" smtClean="0">
                <a:latin typeface="Adobe Arabic" pitchFamily="18" charset="-78"/>
                <a:cs typeface="Adobe Arabic" pitchFamily="18" charset="-78"/>
              </a:rPr>
              <a:t>روزهای </a:t>
            </a:r>
            <a:r>
              <a:rPr lang="fa-IR" sz="2200" b="1" dirty="0">
                <a:latin typeface="Adobe Arabic" pitchFamily="18" charset="-78"/>
                <a:cs typeface="Adobe Arabic" pitchFamily="18" charset="-78"/>
              </a:rPr>
              <a:t>گرم و شب های بسیار </a:t>
            </a:r>
            <a:r>
              <a:rPr lang="fa-IR" sz="2200" b="1" dirty="0" smtClean="0">
                <a:latin typeface="Adobe Arabic" pitchFamily="18" charset="-78"/>
                <a:cs typeface="Adobe Arabic" pitchFamily="18" charset="-78"/>
              </a:rPr>
              <a:t>سرد</a:t>
            </a:r>
          </a:p>
          <a:p>
            <a:pPr marL="342900" indent="-342900" algn="just" rtl="1">
              <a:buFont typeface="Courier New" pitchFamily="49" charset="0"/>
              <a:buChar char="o"/>
            </a:pPr>
            <a:r>
              <a:rPr lang="fa-IR" sz="2200" b="1" dirty="0" smtClean="0">
                <a:latin typeface="Adobe Arabic" pitchFamily="18" charset="-78"/>
                <a:cs typeface="Adobe Arabic" pitchFamily="18" charset="-78"/>
              </a:rPr>
              <a:t>زمستان </a:t>
            </a:r>
            <a:r>
              <a:rPr lang="fa-IR" sz="2200" b="1" dirty="0">
                <a:latin typeface="Adobe Arabic" pitchFamily="18" charset="-78"/>
                <a:cs typeface="Adobe Arabic" pitchFamily="18" charset="-78"/>
              </a:rPr>
              <a:t>های سرد و سخت و تابستانهای گرم و </a:t>
            </a:r>
            <a:r>
              <a:rPr lang="fa-IR" sz="2200" b="1" dirty="0" smtClean="0">
                <a:latin typeface="Adobe Arabic" pitchFamily="18" charset="-78"/>
                <a:cs typeface="Adobe Arabic" pitchFamily="18" charset="-78"/>
              </a:rPr>
              <a:t>خشک</a:t>
            </a:r>
            <a:endParaRPr lang="en-US" sz="2200" b="1" dirty="0">
              <a:latin typeface="Adobe Arabic" pitchFamily="18" charset="-78"/>
              <a:cs typeface="Adobe Arabic" pitchFamily="18" charset="-78"/>
            </a:endParaRPr>
          </a:p>
        </p:txBody>
      </p:sp>
      <p:pic>
        <p:nvPicPr>
          <p:cNvPr id="21506" name="Picture 2" descr="C:\Users\and\Desktop\New folder\New folder (2)\image_gallery (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8342" y="762000"/>
            <a:ext cx="2397957" cy="1676400"/>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1717315" y="4835604"/>
            <a:ext cx="6446321" cy="1107996"/>
          </a:xfrm>
          <a:prstGeom prst="rect">
            <a:avLst/>
          </a:prstGeom>
        </p:spPr>
        <p:txBody>
          <a:bodyPr wrap="square">
            <a:spAutoFit/>
          </a:bodyPr>
          <a:lstStyle/>
          <a:p>
            <a:pPr algn="just" rtl="1"/>
            <a:r>
              <a:rPr lang="fa-IR" sz="2200" b="1" dirty="0" smtClean="0">
                <a:latin typeface="Adobe Arabic" pitchFamily="18" charset="-78"/>
                <a:cs typeface="Adobe Arabic" pitchFamily="18" charset="-78"/>
              </a:rPr>
              <a:t>          دیوار ترومب به </a:t>
            </a:r>
            <a:r>
              <a:rPr lang="fa-IR" sz="2200" b="1" dirty="0">
                <a:latin typeface="Adobe Arabic" pitchFamily="18" charset="-78"/>
                <a:cs typeface="Adobe Arabic" pitchFamily="18" charset="-78"/>
              </a:rPr>
              <a:t>عنوان یک سپر محافظ کننده بین ساکنین و تغییرات دمای سطح جذب کننده می </a:t>
            </a:r>
            <a:r>
              <a:rPr lang="fa-IR" sz="2200" b="1" dirty="0" smtClean="0">
                <a:latin typeface="Adobe Arabic" pitchFamily="18" charset="-78"/>
                <a:cs typeface="Adobe Arabic" pitchFamily="18" charset="-78"/>
              </a:rPr>
              <a:t>باشد؛ به همین دلیل با جذب گرمای روز و آزاد کردن آن در شب هنگام (سرمای زیاد) برای اقلیم یزد (با زمستان های سرد) مناسب است.</a:t>
            </a:r>
            <a:endParaRPr lang="fa-IR" sz="2200" b="1" dirty="0">
              <a:latin typeface="Adobe Arabic" pitchFamily="18" charset="-78"/>
              <a:cs typeface="Adobe Arabic" pitchFamily="18" charset="-78"/>
            </a:endParaRPr>
          </a:p>
        </p:txBody>
      </p:sp>
      <p:sp>
        <p:nvSpPr>
          <p:cNvPr id="7" name="Smiley Face 6"/>
          <p:cNvSpPr/>
          <p:nvPr/>
        </p:nvSpPr>
        <p:spPr>
          <a:xfrm>
            <a:off x="7650455" y="4841674"/>
            <a:ext cx="350545" cy="350545"/>
          </a:xfrm>
          <a:prstGeom prst="smileyFac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دیوار ترومب"/>
          <p:cNvPicPr/>
          <p:nvPr/>
        </p:nvPicPr>
        <p:blipFill>
          <a:blip r:embed="rId11">
            <a:extLst>
              <a:ext uri="{28A0092B-C50C-407E-A947-70E740481C1C}">
                <a14:useLocalDpi xmlns:a14="http://schemas.microsoft.com/office/drawing/2010/main" val="0"/>
              </a:ext>
            </a:extLst>
          </a:blip>
          <a:srcRect/>
          <a:stretch>
            <a:fillRect/>
          </a:stretch>
        </p:blipFill>
        <p:spPr bwMode="auto">
          <a:xfrm>
            <a:off x="6096000" y="3048000"/>
            <a:ext cx="1905000" cy="1603415"/>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descr="C:\Users\and\Desktop\trombe-wall.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8342" y="3047999"/>
            <a:ext cx="1829258" cy="1603415"/>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 name="Picture 19" descr="Scan0012"/>
          <p:cNvPicPr>
            <a:picLocks noGrp="1" noChangeAspect="1" noChangeArrowheads="1" noCrop="1"/>
          </p:cNvPicPr>
          <p:nvPr>
            <p:ph sz="half" idx="1"/>
          </p:nvPr>
        </p:nvPicPr>
        <p:blipFill>
          <a:blip r:embed="rId13" cstate="print">
            <a:extLst>
              <a:ext uri="{28A0092B-C50C-407E-A947-70E740481C1C}">
                <a14:useLocalDpi xmlns:a14="http://schemas.microsoft.com/office/drawing/2010/main" val="0"/>
              </a:ext>
            </a:extLst>
          </a:blip>
          <a:srcRect/>
          <a:stretch>
            <a:fillRect/>
          </a:stretch>
        </p:blipFill>
        <p:spPr>
          <a:xfrm>
            <a:off x="3911738" y="3113558"/>
            <a:ext cx="1914525" cy="1180498"/>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886200" y="4416623"/>
            <a:ext cx="1965603" cy="307777"/>
          </a:xfrm>
          <a:prstGeom prst="rect">
            <a:avLst/>
          </a:prstGeom>
          <a:noFill/>
        </p:spPr>
        <p:txBody>
          <a:bodyPr wrap="none" rtlCol="0">
            <a:spAutoFit/>
          </a:bodyPr>
          <a:lstStyle/>
          <a:p>
            <a:r>
              <a:rPr lang="fa-IR" sz="1400" b="1" dirty="0" smtClean="0">
                <a:solidFill>
                  <a:srgbClr val="C00000"/>
                </a:solidFill>
                <a:cs typeface="B Nazanin" pitchFamily="2" charset="-78"/>
              </a:rPr>
              <a:t>سایه انداز خارجی در تابستان</a:t>
            </a:r>
            <a:endParaRPr lang="en-US" sz="1400" b="1" dirty="0">
              <a:solidFill>
                <a:srgbClr val="C00000"/>
              </a:solidFill>
              <a:cs typeface="B Nazanin" pitchFamily="2" charset="-78"/>
            </a:endParaRPr>
          </a:p>
        </p:txBody>
      </p:sp>
    </p:spTree>
    <p:extLst>
      <p:ext uri="{BB962C8B-B14F-4D97-AF65-F5344CB8AC3E}">
        <p14:creationId xmlns:p14="http://schemas.microsoft.com/office/powerpoint/2010/main" val="1079001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6781800" cy="838200"/>
          </a:xfrm>
        </p:spPr>
        <p:txBody>
          <a:bodyPr>
            <a:normAutofit/>
          </a:bodyPr>
          <a:lstStyle/>
          <a:p>
            <a:pPr algn="r"/>
            <a:r>
              <a:rPr lang="fa-IR" sz="2800" b="1" dirty="0" smtClean="0">
                <a:solidFill>
                  <a:srgbClr val="C00000"/>
                </a:solidFill>
                <a:latin typeface="Adobe Arabic" pitchFamily="18" charset="-78"/>
                <a:cs typeface="Adobe Arabic" pitchFamily="18" charset="-78"/>
              </a:rPr>
              <a:t>نتیجه گیری؛ دیوار آبی و اقلیم یزد:</a:t>
            </a:r>
            <a:endParaRPr lang="en-US" sz="2800" b="1" dirty="0">
              <a:solidFill>
                <a:srgbClr val="C00000"/>
              </a:solidFill>
              <a:latin typeface="Adobe Arabic" pitchFamily="18" charset="-78"/>
              <a:cs typeface="Adobe Arabic" pitchFamily="18" charset="-78"/>
            </a:endParaRPr>
          </a:p>
        </p:txBody>
      </p:sp>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4286974773"/>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C:\Users\and\Desktop\New folder\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ectangle 3"/>
          <p:cNvSpPr/>
          <p:nvPr/>
        </p:nvSpPr>
        <p:spPr>
          <a:xfrm>
            <a:off x="1828800" y="1219200"/>
            <a:ext cx="6248400" cy="1200329"/>
          </a:xfrm>
          <a:prstGeom prst="rect">
            <a:avLst/>
          </a:prstGeom>
        </p:spPr>
        <p:txBody>
          <a:bodyPr wrap="square">
            <a:spAutoFit/>
          </a:bodyPr>
          <a:lstStyle/>
          <a:p>
            <a:pPr algn="just" rtl="1"/>
            <a:r>
              <a:rPr lang="fa-IR" sz="2400" b="1" dirty="0" smtClean="0">
                <a:latin typeface="Adobe Arabic" pitchFamily="18" charset="-78"/>
                <a:cs typeface="Adobe Arabic" pitchFamily="18" charset="-78"/>
              </a:rPr>
              <a:t>      طراحی این نوع سیستم به دلیل ایجاد گرما در فضا (شب هنگام)؛ می تواند موثر واقع شود.</a:t>
            </a:r>
          </a:p>
          <a:p>
            <a:pPr algn="just" rtl="1"/>
            <a:r>
              <a:rPr lang="fa-IR" sz="2400" b="1" dirty="0" smtClean="0">
                <a:latin typeface="Adobe Arabic" pitchFamily="18" charset="-78"/>
                <a:cs typeface="Adobe Arabic" pitchFamily="18" charset="-78"/>
              </a:rPr>
              <a:t> </a:t>
            </a:r>
            <a:endParaRPr lang="en-US" sz="2400" dirty="0">
              <a:latin typeface="Adobe Arabic" pitchFamily="18" charset="-78"/>
              <a:cs typeface="Adobe Arabic" pitchFamily="18" charset="-78"/>
            </a:endParaRPr>
          </a:p>
        </p:txBody>
      </p:sp>
      <p:pic>
        <p:nvPicPr>
          <p:cNvPr id="23554" name="Picture 2" descr="C:\Users\and\Desktop\New folder\6c253c869de426289f1696bc9ca6acb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09800" y="2332570"/>
            <a:ext cx="2019321" cy="3069357"/>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4730156" y="3313250"/>
            <a:ext cx="3203628" cy="1107996"/>
          </a:xfrm>
          <a:prstGeom prst="rect">
            <a:avLst/>
          </a:prstGeom>
        </p:spPr>
        <p:txBody>
          <a:bodyPr wrap="square">
            <a:spAutoFit/>
          </a:bodyPr>
          <a:lstStyle/>
          <a:p>
            <a:pPr algn="just" rtl="1"/>
            <a:r>
              <a:rPr lang="fa-IR" sz="2200" b="1" dirty="0">
                <a:solidFill>
                  <a:srgbClr val="0070C0"/>
                </a:solidFill>
                <a:latin typeface="Adobe Arabic" pitchFamily="18" charset="-78"/>
                <a:cs typeface="Adobe Arabic" pitchFamily="18" charset="-78"/>
              </a:rPr>
              <a:t>در دیوار آبی بجای مصالح </a:t>
            </a:r>
            <a:r>
              <a:rPr lang="fa-IR" sz="2200" b="1" dirty="0" smtClean="0">
                <a:solidFill>
                  <a:srgbClr val="0070C0"/>
                </a:solidFill>
                <a:latin typeface="Adobe Arabic" pitchFamily="18" charset="-78"/>
                <a:cs typeface="Adobe Arabic" pitchFamily="18" charset="-78"/>
              </a:rPr>
              <a:t>توپر ساختمانی </a:t>
            </a:r>
            <a:r>
              <a:rPr lang="fa-IR" sz="2200" b="1" dirty="0">
                <a:solidFill>
                  <a:srgbClr val="0070C0"/>
                </a:solidFill>
                <a:latin typeface="Adobe Arabic" pitchFamily="18" charset="-78"/>
                <a:cs typeface="Adobe Arabic" pitchFamily="18" charset="-78"/>
              </a:rPr>
              <a:t>بعنوان توده انباشت </a:t>
            </a:r>
            <a:r>
              <a:rPr lang="fa-IR" sz="2200" b="1" dirty="0" smtClean="0">
                <a:solidFill>
                  <a:srgbClr val="0070C0"/>
                </a:solidFill>
                <a:latin typeface="Adobe Arabic" pitchFamily="18" charset="-78"/>
                <a:cs typeface="Adobe Arabic" pitchFamily="18" charset="-78"/>
              </a:rPr>
              <a:t>حرارت؛ از </a:t>
            </a:r>
            <a:r>
              <a:rPr lang="fa-IR" sz="2200" b="1" dirty="0">
                <a:solidFill>
                  <a:srgbClr val="0070C0"/>
                </a:solidFill>
                <a:latin typeface="Adobe Arabic" pitchFamily="18" charset="-78"/>
                <a:cs typeface="Adobe Arabic" pitchFamily="18" charset="-78"/>
              </a:rPr>
              <a:t>مایعاتی چون آب استفاده می‌شود.</a:t>
            </a:r>
            <a:endParaRPr lang="en-US" sz="2200" b="1" dirty="0">
              <a:solidFill>
                <a:srgbClr val="0070C0"/>
              </a:solidFill>
              <a:latin typeface="Adobe Arabic" pitchFamily="18" charset="-78"/>
              <a:cs typeface="Adobe Arabic" pitchFamily="18" charset="-78"/>
            </a:endParaRPr>
          </a:p>
        </p:txBody>
      </p:sp>
      <p:sp>
        <p:nvSpPr>
          <p:cNvPr id="14" name="Smiley Face 13"/>
          <p:cNvSpPr/>
          <p:nvPr/>
        </p:nvSpPr>
        <p:spPr>
          <a:xfrm>
            <a:off x="7733112" y="1219200"/>
            <a:ext cx="350545" cy="350545"/>
          </a:xfrm>
          <a:prstGeom prst="smileyFac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589547" y="6324600"/>
            <a:ext cx="4811253" cy="307777"/>
          </a:xfrm>
          <a:prstGeom prst="rect">
            <a:avLst/>
          </a:prstGeom>
          <a:noFill/>
        </p:spPr>
        <p:txBody>
          <a:bodyPr wrap="none" rtlCol="0">
            <a:spAutoFit/>
          </a:bodyPr>
          <a:lstStyle/>
          <a:p>
            <a:pPr algn="just" rtl="1"/>
            <a:r>
              <a:rPr lang="fa-IR" sz="1400" b="1" dirty="0" smtClean="0">
                <a:latin typeface="Calibri" pitchFamily="34" charset="0"/>
                <a:cs typeface="B Nazanin" pitchFamily="2" charset="-78"/>
              </a:rPr>
              <a:t>1- مقاله انرژی خورشیدی – سازمان انرژی های نو ایران (</a:t>
            </a:r>
            <a:r>
              <a:rPr lang="en-US" sz="1400" dirty="0" smtClean="0">
                <a:latin typeface="Calibri" pitchFamily="34" charset="0"/>
                <a:cs typeface="Calibri" pitchFamily="34" charset="0"/>
              </a:rPr>
              <a:t>www.suna.org.ir</a:t>
            </a:r>
            <a:r>
              <a:rPr lang="fa-IR" sz="1400" dirty="0" smtClean="0">
                <a:latin typeface="Calibri" pitchFamily="34" charset="0"/>
                <a:cs typeface="B Nazanin" pitchFamily="2" charset="-78"/>
              </a:rPr>
              <a:t>)</a:t>
            </a:r>
            <a:endParaRPr lang="en-US" sz="1400" b="1" dirty="0">
              <a:latin typeface="Calibri" pitchFamily="34" charset="0"/>
              <a:cs typeface="Calibri" pitchFamily="34" charset="0"/>
            </a:endParaRPr>
          </a:p>
        </p:txBody>
      </p:sp>
    </p:spTree>
    <p:extLst>
      <p:ext uri="{BB962C8B-B14F-4D97-AF65-F5344CB8AC3E}">
        <p14:creationId xmlns:p14="http://schemas.microsoft.com/office/powerpoint/2010/main" val="23179944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6781800" cy="838200"/>
          </a:xfrm>
        </p:spPr>
        <p:txBody>
          <a:bodyPr>
            <a:normAutofit/>
          </a:bodyPr>
          <a:lstStyle/>
          <a:p>
            <a:pPr algn="r"/>
            <a:r>
              <a:rPr lang="fa-IR" sz="2800" b="1" dirty="0" smtClean="0">
                <a:solidFill>
                  <a:srgbClr val="C00000"/>
                </a:solidFill>
                <a:latin typeface="Adobe Arabic" pitchFamily="18" charset="-78"/>
                <a:cs typeface="Adobe Arabic" pitchFamily="18" charset="-78"/>
              </a:rPr>
              <a:t>نتیجه گیری؛ سیستم حوضچه ای در اقلیم یزد:</a:t>
            </a:r>
            <a:endParaRPr lang="en-US" sz="2800" b="1" dirty="0">
              <a:solidFill>
                <a:srgbClr val="C00000"/>
              </a:solidFill>
              <a:latin typeface="Adobe Arabic" pitchFamily="18" charset="-78"/>
              <a:cs typeface="Adobe Arabic" pitchFamily="18" charset="-78"/>
            </a:endParaRPr>
          </a:p>
        </p:txBody>
      </p:sp>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634841247"/>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C:\Users\and\Desktop\New folder\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6626" name="Picture 2" descr="C:\Users\and\Desktop\New folder\skytherm.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28884" y="4231122"/>
            <a:ext cx="2066289" cy="1712478"/>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Rectangle 11"/>
          <p:cNvSpPr/>
          <p:nvPr/>
        </p:nvSpPr>
        <p:spPr>
          <a:xfrm>
            <a:off x="1852684" y="1447800"/>
            <a:ext cx="6453116" cy="2677656"/>
          </a:xfrm>
          <a:prstGeom prst="rect">
            <a:avLst/>
          </a:prstGeom>
        </p:spPr>
        <p:txBody>
          <a:bodyPr wrap="square">
            <a:spAutoFit/>
          </a:bodyPr>
          <a:lstStyle/>
          <a:p>
            <a:pPr algn="just" rtl="1"/>
            <a:r>
              <a:rPr lang="fa-IR" sz="2400" b="1" dirty="0" smtClean="0">
                <a:latin typeface="Adobe Arabic" pitchFamily="18" charset="-78"/>
                <a:cs typeface="Adobe Arabic" pitchFamily="18" charset="-78"/>
              </a:rPr>
              <a:t>          این سیستم برای بام های گنبدی شکل ( فرم مناسب اقلیمی گرم و خشک) کارایی ندارد.</a:t>
            </a:r>
          </a:p>
          <a:p>
            <a:pPr algn="just" rtl="1"/>
            <a:endParaRPr lang="fa-IR" sz="2400" b="1" dirty="0" smtClean="0">
              <a:latin typeface="Adobe Arabic" pitchFamily="18" charset="-78"/>
              <a:cs typeface="Adobe Arabic" pitchFamily="18" charset="-78"/>
            </a:endParaRPr>
          </a:p>
          <a:p>
            <a:pPr algn="just" rtl="1"/>
            <a:endParaRPr lang="fa-IR" sz="2400" b="1" dirty="0">
              <a:latin typeface="Adobe Arabic" pitchFamily="18" charset="-78"/>
              <a:cs typeface="Adobe Arabic" pitchFamily="18" charset="-78"/>
            </a:endParaRPr>
          </a:p>
          <a:p>
            <a:pPr algn="just" rtl="1"/>
            <a:r>
              <a:rPr lang="fa-IR" sz="2400" b="1" dirty="0" smtClean="0">
                <a:latin typeface="Adobe Arabic" pitchFamily="18" charset="-78"/>
                <a:cs typeface="Adobe Arabic" pitchFamily="18" charset="-78"/>
              </a:rPr>
              <a:t>          برای بامهای مسطح در اقلیم یزد میتوان از این شیوه استفاده کرد؛ زیرا به دلیل کمبود رطوبت و خشکی هوا، سیستم حوضچه ای در سرمای شب میتواند به گرمایش فضای داخلی کمک کند.</a:t>
            </a:r>
          </a:p>
        </p:txBody>
      </p:sp>
      <p:sp>
        <p:nvSpPr>
          <p:cNvPr id="14" name="Smiley Face 13"/>
          <p:cNvSpPr/>
          <p:nvPr/>
        </p:nvSpPr>
        <p:spPr>
          <a:xfrm>
            <a:off x="7726655" y="2971800"/>
            <a:ext cx="350545" cy="350545"/>
          </a:xfrm>
          <a:prstGeom prst="smileyFac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708335" y="1459111"/>
            <a:ext cx="364448" cy="364448"/>
          </a:xfrm>
          <a:prstGeom prst="ellipse">
            <a:avLst/>
          </a:prstGeom>
          <a:solidFill>
            <a:srgbClr val="FF00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Oval 15"/>
          <p:cNvSpPr/>
          <p:nvPr/>
        </p:nvSpPr>
        <p:spPr>
          <a:xfrm>
            <a:off x="7798459" y="1549213"/>
            <a:ext cx="54214" cy="54214"/>
          </a:xfrm>
          <a:prstGeom prst="ellipse">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Arc 16"/>
          <p:cNvSpPr/>
          <p:nvPr/>
        </p:nvSpPr>
        <p:spPr>
          <a:xfrm rot="18756584">
            <a:off x="7788512" y="1684231"/>
            <a:ext cx="233911" cy="251510"/>
          </a:xfrm>
          <a:prstGeom prst="arc">
            <a:avLst/>
          </a:prstGeom>
          <a:solidFill>
            <a:srgbClr val="FF00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 name="Oval 17"/>
          <p:cNvSpPr/>
          <p:nvPr/>
        </p:nvSpPr>
        <p:spPr>
          <a:xfrm>
            <a:off x="7929484" y="1549213"/>
            <a:ext cx="54214" cy="54214"/>
          </a:xfrm>
          <a:prstGeom prst="ellipse">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pic>
        <p:nvPicPr>
          <p:cNvPr id="26627" name="Picture 3" descr="C:\Users\and\Desktop\New folder\Model - Roof Pond.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96872" y="1981200"/>
            <a:ext cx="1070327" cy="805428"/>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6628" name="Picture 4" descr="C:\Users\and\Desktop\yazd9.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30021" y="1977003"/>
            <a:ext cx="1080294" cy="809625"/>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9" name="TextBox 18"/>
          <p:cNvSpPr txBox="1"/>
          <p:nvPr/>
        </p:nvSpPr>
        <p:spPr>
          <a:xfrm>
            <a:off x="1589547" y="6324600"/>
            <a:ext cx="4811253" cy="307777"/>
          </a:xfrm>
          <a:prstGeom prst="rect">
            <a:avLst/>
          </a:prstGeom>
          <a:noFill/>
        </p:spPr>
        <p:txBody>
          <a:bodyPr wrap="none" rtlCol="0">
            <a:spAutoFit/>
          </a:bodyPr>
          <a:lstStyle/>
          <a:p>
            <a:pPr algn="just" rtl="1"/>
            <a:r>
              <a:rPr lang="fa-IR" sz="1400" b="1" dirty="0" smtClean="0">
                <a:latin typeface="Calibri" pitchFamily="34" charset="0"/>
                <a:cs typeface="B Nazanin" pitchFamily="2" charset="-78"/>
              </a:rPr>
              <a:t>1- مقاله انرژی خورشیدی – سازمان انرژی های نو ایران (</a:t>
            </a:r>
            <a:r>
              <a:rPr lang="en-US" sz="1400" dirty="0" smtClean="0">
                <a:latin typeface="Calibri" pitchFamily="34" charset="0"/>
                <a:cs typeface="Calibri" pitchFamily="34" charset="0"/>
              </a:rPr>
              <a:t>www.suna.org.ir</a:t>
            </a:r>
            <a:r>
              <a:rPr lang="fa-IR" sz="1400" dirty="0" smtClean="0">
                <a:latin typeface="Calibri" pitchFamily="34" charset="0"/>
                <a:cs typeface="B Nazanin" pitchFamily="2" charset="-78"/>
              </a:rPr>
              <a:t>)</a:t>
            </a:r>
            <a:endParaRPr lang="en-US" sz="1400" b="1" dirty="0">
              <a:latin typeface="Calibri" pitchFamily="34" charset="0"/>
              <a:cs typeface="Calibri" pitchFamily="34" charset="0"/>
            </a:endParaRPr>
          </a:p>
        </p:txBody>
      </p:sp>
      <p:pic>
        <p:nvPicPr>
          <p:cNvPr id="21" name="Picture 10" descr="22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49635" y="4386920"/>
            <a:ext cx="1581517" cy="1164330"/>
          </a:xfrm>
          <a:prstGeom prst="rect">
            <a:avLst/>
          </a:prstGeom>
          <a:solidFill>
            <a:srgbClr val="FFFFFF">
              <a:shade val="85000"/>
            </a:srgbClr>
          </a:solidFill>
          <a:ln w="19050">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2" name="Picture 11" descr="22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67200" y="4386920"/>
            <a:ext cx="1581517" cy="1164330"/>
          </a:xfrm>
          <a:prstGeom prst="rect">
            <a:avLst/>
          </a:prstGeom>
          <a:solidFill>
            <a:srgbClr val="FFFFFF">
              <a:shade val="85000"/>
            </a:srgbClr>
          </a:solidFill>
          <a:ln w="19050">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3" name="Rectangle 6"/>
          <p:cNvSpPr>
            <a:spLocks noChangeArrowheads="1"/>
          </p:cNvSpPr>
          <p:nvPr/>
        </p:nvSpPr>
        <p:spPr bwMode="auto">
          <a:xfrm>
            <a:off x="5181600" y="5712023"/>
            <a:ext cx="1581517" cy="307777"/>
          </a:xfrm>
          <a:prstGeom prst="rect">
            <a:avLst/>
          </a:prstGeom>
          <a:ln/>
        </p:spPr>
        <p:style>
          <a:lnRef idx="2">
            <a:schemeClr val="dk1"/>
          </a:lnRef>
          <a:fillRef idx="1">
            <a:schemeClr val="lt1"/>
          </a:fillRef>
          <a:effectRef idx="0">
            <a:schemeClr val="dk1"/>
          </a:effectRef>
          <a:fontRef idx="minor">
            <a:schemeClr val="dk1"/>
          </a:fontRef>
        </p:style>
        <p:txBody>
          <a:bodyPr wrap="square" anchor="ctr">
            <a:spAutoFit/>
          </a:bodyPr>
          <a:lstStyle/>
          <a:p>
            <a:pPr algn="ctr">
              <a:tabLst>
                <a:tab pos="2286000" algn="l"/>
              </a:tabLst>
            </a:pPr>
            <a:r>
              <a:rPr lang="fa-IR" sz="1400" b="1" dirty="0" smtClean="0">
                <a:cs typeface="B Nazanin" pitchFamily="2" charset="-78"/>
              </a:rPr>
              <a:t>عایق صفحه ای در شب</a:t>
            </a:r>
            <a:endParaRPr lang="en-US" sz="1400" b="1" dirty="0">
              <a:cs typeface="B Nazanin" pitchFamily="2" charset="-78"/>
            </a:endParaRPr>
          </a:p>
        </p:txBody>
      </p:sp>
    </p:spTree>
    <p:extLst>
      <p:ext uri="{BB962C8B-B14F-4D97-AF65-F5344CB8AC3E}">
        <p14:creationId xmlns:p14="http://schemas.microsoft.com/office/powerpoint/2010/main" val="37201897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815315064"/>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C:\Users\and\Desktop\New folder\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6" name="TextBox 45"/>
          <p:cNvSpPr txBox="1"/>
          <p:nvPr/>
        </p:nvSpPr>
        <p:spPr>
          <a:xfrm>
            <a:off x="1524000" y="6248400"/>
            <a:ext cx="6477000" cy="523220"/>
          </a:xfrm>
          <a:prstGeom prst="rect">
            <a:avLst/>
          </a:prstGeom>
          <a:noFill/>
        </p:spPr>
        <p:txBody>
          <a:bodyPr wrap="square" rtlCol="1">
            <a:spAutoFit/>
          </a:bodyPr>
          <a:lstStyle/>
          <a:p>
            <a:pPr rtl="1"/>
            <a:r>
              <a:rPr lang="fa-IR" sz="1400" b="1" dirty="0" smtClean="0">
                <a:latin typeface="Calibri" pitchFamily="34" charset="0"/>
                <a:cs typeface="B Nazanin" pitchFamily="2" charset="-78"/>
              </a:rPr>
              <a:t>1- سازمان انرژی های نو؛ </a:t>
            </a:r>
            <a:r>
              <a:rPr lang="en-US" sz="1400" dirty="0" smtClean="0">
                <a:latin typeface="Calibri" pitchFamily="34" charset="0"/>
                <a:cs typeface="B Nazanin" pitchFamily="2" charset="-78"/>
              </a:rPr>
              <a:t>(</a:t>
            </a:r>
            <a:r>
              <a:rPr lang="en-US" sz="1400" dirty="0" smtClean="0">
                <a:latin typeface="Calibri" pitchFamily="34" charset="0"/>
                <a:cs typeface="Calibri" pitchFamily="34" charset="0"/>
              </a:rPr>
              <a:t>http://www.suna.org.ir) </a:t>
            </a:r>
            <a:endParaRPr lang="fa-IR" sz="1400" dirty="0" smtClean="0">
              <a:latin typeface="Calibri" pitchFamily="34" charset="0"/>
              <a:cs typeface="Calibri" pitchFamily="34" charset="0"/>
            </a:endParaRPr>
          </a:p>
          <a:p>
            <a:pPr rtl="1"/>
            <a:r>
              <a:rPr lang="en-US" sz="1400" dirty="0">
                <a:latin typeface="Calibri" pitchFamily="34" charset="0"/>
                <a:cs typeface="Calibri" pitchFamily="34" charset="0"/>
              </a:rPr>
              <a:t>2- http://</a:t>
            </a:r>
            <a:r>
              <a:rPr lang="en-US" sz="1400" dirty="0" smtClean="0">
                <a:latin typeface="Calibri" pitchFamily="34" charset="0"/>
                <a:cs typeface="Calibri" pitchFamily="34" charset="0"/>
              </a:rPr>
              <a:t>passivesolar.sustainablesources.com</a:t>
            </a:r>
            <a:endParaRPr lang="fa-IR" sz="1400" dirty="0">
              <a:latin typeface="Calibri" pitchFamily="34" charset="0"/>
              <a:cs typeface="B Nazanin" pitchFamily="2" charset="-78"/>
            </a:endParaRPr>
          </a:p>
        </p:txBody>
      </p:sp>
      <p:sp>
        <p:nvSpPr>
          <p:cNvPr id="18" name="Title 1"/>
          <p:cNvSpPr>
            <a:spLocks noGrp="1"/>
          </p:cNvSpPr>
          <p:nvPr>
            <p:ph type="title"/>
          </p:nvPr>
        </p:nvSpPr>
        <p:spPr>
          <a:xfrm>
            <a:off x="1600200" y="304800"/>
            <a:ext cx="6781800" cy="838200"/>
          </a:xfrm>
        </p:spPr>
        <p:txBody>
          <a:bodyPr>
            <a:normAutofit/>
          </a:bodyPr>
          <a:lstStyle/>
          <a:p>
            <a:pPr algn="r"/>
            <a:r>
              <a:rPr lang="fa-IR" sz="3200" b="1" dirty="0" smtClean="0">
                <a:solidFill>
                  <a:srgbClr val="C00000"/>
                </a:solidFill>
                <a:latin typeface="Adobe Arabic" pitchFamily="18" charset="-78"/>
                <a:cs typeface="Adobe Arabic" pitchFamily="18" charset="-78"/>
              </a:rPr>
              <a:t>سیستم های غیر فعال - سرمایش:</a:t>
            </a:r>
            <a:endParaRPr lang="en-US" sz="3600" b="1" dirty="0">
              <a:solidFill>
                <a:srgbClr val="C00000"/>
              </a:solidFill>
              <a:latin typeface="Adobe Arabic" pitchFamily="18" charset="-78"/>
              <a:cs typeface="Adobe Arabic" pitchFamily="18" charset="-78"/>
            </a:endParaRPr>
          </a:p>
        </p:txBody>
      </p:sp>
      <p:sp>
        <p:nvSpPr>
          <p:cNvPr id="2" name="TextBox 1"/>
          <p:cNvSpPr txBox="1"/>
          <p:nvPr/>
        </p:nvSpPr>
        <p:spPr>
          <a:xfrm>
            <a:off x="3339175" y="1295400"/>
            <a:ext cx="5051383" cy="1785104"/>
          </a:xfrm>
          <a:prstGeom prst="rect">
            <a:avLst/>
          </a:prstGeom>
          <a:noFill/>
        </p:spPr>
        <p:txBody>
          <a:bodyPr wrap="none" rtlCol="0">
            <a:spAutoFit/>
          </a:bodyPr>
          <a:lstStyle/>
          <a:p>
            <a:pPr marL="342900" indent="-342900" algn="just" rtl="1">
              <a:buFont typeface="Courier New" pitchFamily="49" charset="0"/>
              <a:buChar char="o"/>
            </a:pPr>
            <a:r>
              <a:rPr lang="fa-IR" sz="2200" b="1" dirty="0">
                <a:solidFill>
                  <a:srgbClr val="0070C0"/>
                </a:solidFill>
                <a:latin typeface="Adobe Arabic" pitchFamily="18" charset="-78"/>
                <a:cs typeface="Adobe Arabic" pitchFamily="18" charset="-78"/>
              </a:rPr>
              <a:t>پنجره های مناسب جهت </a:t>
            </a:r>
            <a:r>
              <a:rPr lang="fa-IR" sz="2200" b="1" dirty="0" smtClean="0">
                <a:solidFill>
                  <a:srgbClr val="0070C0"/>
                </a:solidFill>
                <a:latin typeface="Adobe Arabic" pitchFamily="18" charset="-78"/>
                <a:cs typeface="Adobe Arabic" pitchFamily="18" charset="-78"/>
              </a:rPr>
              <a:t>تهویه: </a:t>
            </a:r>
            <a:r>
              <a:rPr lang="fa-IR" sz="2200" b="1" dirty="0" smtClean="0">
                <a:latin typeface="Adobe Arabic" pitchFamily="18" charset="-78"/>
                <a:cs typeface="Adobe Arabic" pitchFamily="18" charset="-78"/>
              </a:rPr>
              <a:t>پنجره بزرگ در دیواره جنوبی</a:t>
            </a:r>
          </a:p>
          <a:p>
            <a:pPr marL="342900" indent="-342900" algn="just" rtl="1">
              <a:buFont typeface="Courier New" pitchFamily="49" charset="0"/>
              <a:buChar char="o"/>
            </a:pPr>
            <a:r>
              <a:rPr lang="fa-IR" sz="2200" b="1" dirty="0" smtClean="0">
                <a:solidFill>
                  <a:srgbClr val="0070C0"/>
                </a:solidFill>
                <a:latin typeface="Adobe Arabic" pitchFamily="18" charset="-78"/>
                <a:cs typeface="Adobe Arabic" pitchFamily="18" charset="-78"/>
              </a:rPr>
              <a:t>سایه بان: </a:t>
            </a:r>
            <a:r>
              <a:rPr lang="fa-IR" sz="2200" b="1" dirty="0" smtClean="0">
                <a:latin typeface="Adobe Arabic" pitchFamily="18" charset="-78"/>
                <a:cs typeface="Adobe Arabic" pitchFamily="18" charset="-78"/>
              </a:rPr>
              <a:t>سایه بان در بدنه های غرب و شرق</a:t>
            </a:r>
          </a:p>
          <a:p>
            <a:pPr marL="342900" indent="-342900" algn="just" rtl="1">
              <a:buFont typeface="Courier New" pitchFamily="49" charset="0"/>
              <a:buChar char="o"/>
            </a:pPr>
            <a:r>
              <a:rPr lang="fa-IR" sz="2200" b="1" dirty="0">
                <a:solidFill>
                  <a:srgbClr val="0070C0"/>
                </a:solidFill>
                <a:latin typeface="Adobe Arabic" pitchFamily="18" charset="-78"/>
                <a:cs typeface="Adobe Arabic" pitchFamily="18" charset="-78"/>
              </a:rPr>
              <a:t>کنسول </a:t>
            </a:r>
            <a:r>
              <a:rPr lang="fa-IR" sz="2200" b="1" dirty="0" smtClean="0">
                <a:solidFill>
                  <a:srgbClr val="0070C0"/>
                </a:solidFill>
                <a:latin typeface="Adobe Arabic" pitchFamily="18" charset="-78"/>
                <a:cs typeface="Adobe Arabic" pitchFamily="18" charset="-78"/>
              </a:rPr>
              <a:t>بام</a:t>
            </a:r>
          </a:p>
          <a:p>
            <a:pPr marL="342900" indent="-342900" algn="just" rtl="1">
              <a:buFont typeface="Courier New" pitchFamily="49" charset="0"/>
              <a:buChar char="o"/>
            </a:pPr>
            <a:r>
              <a:rPr lang="fa-IR" sz="2200" b="1" dirty="0">
                <a:solidFill>
                  <a:srgbClr val="0070C0"/>
                </a:solidFill>
                <a:latin typeface="Adobe Arabic" pitchFamily="18" charset="-78"/>
                <a:cs typeface="Adobe Arabic" pitchFamily="18" charset="-78"/>
              </a:rPr>
              <a:t>دیوارهای مؤثر بر هوا (بالدار</a:t>
            </a:r>
            <a:r>
              <a:rPr lang="fa-IR" sz="2200" b="1" dirty="0" smtClean="0">
                <a:solidFill>
                  <a:srgbClr val="0070C0"/>
                </a:solidFill>
                <a:latin typeface="Adobe Arabic" pitchFamily="18" charset="-78"/>
                <a:cs typeface="Adobe Arabic" pitchFamily="18" charset="-78"/>
              </a:rPr>
              <a:t>): </a:t>
            </a:r>
            <a:r>
              <a:rPr lang="fa-IR" sz="2200" b="1" dirty="0" smtClean="0">
                <a:latin typeface="Adobe Arabic" pitchFamily="18" charset="-78"/>
                <a:cs typeface="Adobe Arabic" pitchFamily="18" charset="-78"/>
              </a:rPr>
              <a:t>در معرض جریان باد</a:t>
            </a:r>
          </a:p>
          <a:p>
            <a:pPr marL="342900" indent="-342900" algn="just" rtl="1">
              <a:buFont typeface="Courier New" pitchFamily="49" charset="0"/>
              <a:buChar char="o"/>
            </a:pPr>
            <a:r>
              <a:rPr lang="fa-IR" sz="2200" b="1" dirty="0">
                <a:solidFill>
                  <a:srgbClr val="0070C0"/>
                </a:solidFill>
                <a:latin typeface="Adobe Arabic" pitchFamily="18" charset="-78"/>
                <a:cs typeface="Adobe Arabic" pitchFamily="18" charset="-78"/>
              </a:rPr>
              <a:t>دودکش حرارتی</a:t>
            </a:r>
            <a:endParaRPr lang="en-US" sz="2200" b="1" dirty="0">
              <a:solidFill>
                <a:srgbClr val="0070C0"/>
              </a:solidFill>
              <a:latin typeface="Adobe Arabic" pitchFamily="18" charset="-78"/>
              <a:cs typeface="Adobe Arabic" pitchFamily="18" charset="-78"/>
            </a:endParaRPr>
          </a:p>
        </p:txBody>
      </p:sp>
      <p:pic>
        <p:nvPicPr>
          <p:cNvPr id="22530" name="Picture 2" descr="C:\Users\and\Desktop\733_ori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1" y="3080505"/>
            <a:ext cx="1756133" cy="1541538"/>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2531" name="Picture 3" descr="C:\Users\and\Desktop\734_orig.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61134" y="3098042"/>
            <a:ext cx="2414427" cy="1524000"/>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Box 2"/>
          <p:cNvSpPr txBox="1"/>
          <p:nvPr/>
        </p:nvSpPr>
        <p:spPr>
          <a:xfrm>
            <a:off x="1828798" y="4572000"/>
            <a:ext cx="6548134" cy="1585049"/>
          </a:xfrm>
          <a:prstGeom prst="rect">
            <a:avLst/>
          </a:prstGeom>
          <a:noFill/>
        </p:spPr>
        <p:txBody>
          <a:bodyPr wrap="square" rtlCol="0">
            <a:spAutoFit/>
          </a:bodyPr>
          <a:lstStyle/>
          <a:p>
            <a:pPr algn="just" rtl="1"/>
            <a:r>
              <a:rPr lang="fa-IR" sz="2800" b="1" dirty="0" smtClean="0">
                <a:solidFill>
                  <a:srgbClr val="C00000"/>
                </a:solidFill>
                <a:latin typeface="Adobe Arabic" pitchFamily="18" charset="-78"/>
                <a:cs typeface="Adobe Arabic" pitchFamily="18" charset="-78"/>
              </a:rPr>
              <a:t>نتیجه گیری:</a:t>
            </a:r>
          </a:p>
          <a:p>
            <a:pPr algn="just" rtl="1"/>
            <a:endParaRPr lang="fa-IR" sz="600" b="1" dirty="0" smtClean="0">
              <a:solidFill>
                <a:srgbClr val="C00000"/>
              </a:solidFill>
              <a:latin typeface="Adobe Arabic" pitchFamily="18" charset="-78"/>
              <a:cs typeface="Adobe Arabic" pitchFamily="18" charset="-78"/>
            </a:endParaRPr>
          </a:p>
          <a:p>
            <a:pPr algn="just" rtl="1"/>
            <a:r>
              <a:rPr lang="fa-IR" b="1" dirty="0" smtClean="0">
                <a:latin typeface="Adobe Arabic" pitchFamily="18" charset="-78"/>
                <a:cs typeface="Adobe Arabic" pitchFamily="18" charset="-78"/>
              </a:rPr>
              <a:t> </a:t>
            </a:r>
            <a:r>
              <a:rPr lang="fa-IR" sz="1600" b="1" dirty="0" smtClean="0">
                <a:latin typeface="Adobe Arabic" pitchFamily="18" charset="-78"/>
                <a:cs typeface="B Nazanin" pitchFamily="2" charset="-78"/>
              </a:rPr>
              <a:t>1-</a:t>
            </a:r>
            <a:r>
              <a:rPr lang="fa-IR" sz="1600" b="1" dirty="0" smtClean="0">
                <a:latin typeface="Adobe Arabic" pitchFamily="18" charset="-78"/>
                <a:cs typeface="Adobe Arabic" pitchFamily="18" charset="-78"/>
              </a:rPr>
              <a:t> </a:t>
            </a:r>
            <a:r>
              <a:rPr lang="fa-IR" sz="2000" b="1" dirty="0" smtClean="0">
                <a:latin typeface="Adobe Arabic" pitchFamily="18" charset="-78"/>
                <a:cs typeface="Adobe Arabic" pitchFamily="18" charset="-78"/>
              </a:rPr>
              <a:t>طراحی سایبان های مدرن در بدنه های غرب و شرق – جنوب(دیوار ترومب)</a:t>
            </a:r>
          </a:p>
          <a:p>
            <a:pPr algn="just" rtl="1"/>
            <a:r>
              <a:rPr lang="fa-IR" sz="1600" b="1" dirty="0" smtClean="0">
                <a:latin typeface="Adobe Arabic" pitchFamily="18" charset="-78"/>
                <a:cs typeface="B Nazanin" pitchFamily="2" charset="-78"/>
              </a:rPr>
              <a:t>2-</a:t>
            </a:r>
            <a:r>
              <a:rPr lang="fa-IR" sz="1600" b="1" dirty="0" smtClean="0">
                <a:latin typeface="Adobe Arabic" pitchFamily="18" charset="-78"/>
                <a:cs typeface="Adobe Arabic" pitchFamily="18" charset="-78"/>
              </a:rPr>
              <a:t> </a:t>
            </a:r>
            <a:r>
              <a:rPr lang="fa-IR" sz="2000" b="1" dirty="0" smtClean="0">
                <a:latin typeface="Adobe Arabic" pitchFamily="18" charset="-78"/>
                <a:cs typeface="Adobe Arabic" pitchFamily="18" charset="-78"/>
              </a:rPr>
              <a:t>استفاده از دیوارهای بالدار در جبهه ماکزیمم وزش باد</a:t>
            </a:r>
          </a:p>
          <a:p>
            <a:pPr algn="just" rtl="1"/>
            <a:r>
              <a:rPr lang="fa-IR" sz="1600" b="1" dirty="0" smtClean="0">
                <a:latin typeface="Adobe Arabic" pitchFamily="18" charset="-78"/>
                <a:cs typeface="B Nazanin" pitchFamily="2" charset="-78"/>
              </a:rPr>
              <a:t>3-</a:t>
            </a:r>
            <a:r>
              <a:rPr lang="fa-IR" sz="1600" b="1" dirty="0" smtClean="0">
                <a:latin typeface="Adobe Arabic" pitchFamily="18" charset="-78"/>
                <a:cs typeface="Adobe Arabic" pitchFamily="18" charset="-78"/>
              </a:rPr>
              <a:t> </a:t>
            </a:r>
            <a:r>
              <a:rPr lang="fa-IR" sz="2000" b="1" dirty="0" smtClean="0">
                <a:latin typeface="Adobe Arabic" pitchFamily="18" charset="-78"/>
                <a:cs typeface="Adobe Arabic" pitchFamily="18" charset="-78"/>
              </a:rPr>
              <a:t>طراحی دودکش خورشیدی در اقلیم های گرم</a:t>
            </a:r>
            <a:endParaRPr lang="en-US" sz="2000" b="1" dirty="0">
              <a:latin typeface="Adobe Arabic" pitchFamily="18" charset="-78"/>
              <a:cs typeface="Adobe Arabic" pitchFamily="18" charset="-78"/>
            </a:endParaRPr>
          </a:p>
        </p:txBody>
      </p:sp>
      <p:pic>
        <p:nvPicPr>
          <p:cNvPr id="24580" name="Picture 4" descr="C:\Users\and\Desktop\Untitled-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52600" y="1752600"/>
            <a:ext cx="1756133" cy="1133475"/>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6" name="Straight Arrow Connector 5"/>
          <p:cNvCxnSpPr/>
          <p:nvPr/>
        </p:nvCxnSpPr>
        <p:spPr>
          <a:xfrm flipH="1">
            <a:off x="3661134" y="2531660"/>
            <a:ext cx="453666"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rot="10800000" flipV="1">
            <a:off x="6248400" y="2886074"/>
            <a:ext cx="533400" cy="390525"/>
          </a:xfrm>
          <a:prstGeom prst="bent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0288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729339296"/>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C:\Users\and\Desktop\New folder\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4" name="TextBox 23"/>
          <p:cNvSpPr txBox="1"/>
          <p:nvPr/>
        </p:nvSpPr>
        <p:spPr>
          <a:xfrm>
            <a:off x="1524000" y="6324600"/>
            <a:ext cx="6477000" cy="307777"/>
          </a:xfrm>
          <a:prstGeom prst="rect">
            <a:avLst/>
          </a:prstGeom>
          <a:noFill/>
        </p:spPr>
        <p:txBody>
          <a:bodyPr wrap="square" rtlCol="1">
            <a:spAutoFit/>
          </a:bodyPr>
          <a:lstStyle/>
          <a:p>
            <a:pPr rtl="1"/>
            <a:r>
              <a:rPr lang="fa-IR" sz="1400" b="1" dirty="0" smtClean="0">
                <a:latin typeface="Adobe Arabic" pitchFamily="18" charset="-78"/>
                <a:cs typeface="B Nazanin" pitchFamily="2" charset="-78"/>
              </a:rPr>
              <a:t>1- کوخ  -  نیلسن هالگر. تهویه طبیعی -  ترجمه محمد احمدی نژاد. نشر خاک. 1384 </a:t>
            </a:r>
            <a:endParaRPr lang="fa-IR" sz="1400" b="1" dirty="0">
              <a:latin typeface="Adobe Arabic" pitchFamily="18" charset="-78"/>
              <a:cs typeface="B Nazanin" pitchFamily="2" charset="-78"/>
            </a:endParaRPr>
          </a:p>
        </p:txBody>
      </p:sp>
      <p:sp>
        <p:nvSpPr>
          <p:cNvPr id="16" name="TextBox 15"/>
          <p:cNvSpPr txBox="1"/>
          <p:nvPr/>
        </p:nvSpPr>
        <p:spPr>
          <a:xfrm>
            <a:off x="3429000" y="457200"/>
            <a:ext cx="4917830" cy="523220"/>
          </a:xfrm>
          <a:prstGeom prst="rect">
            <a:avLst/>
          </a:prstGeom>
          <a:noFill/>
        </p:spPr>
        <p:txBody>
          <a:bodyPr wrap="square" rtlCol="1">
            <a:spAutoFit/>
          </a:bodyPr>
          <a:lstStyle/>
          <a:p>
            <a:pPr algn="r" rtl="1"/>
            <a:r>
              <a:rPr lang="fa-IR" sz="2800" b="1" dirty="0" smtClean="0">
                <a:solidFill>
                  <a:srgbClr val="0070C0"/>
                </a:solidFill>
                <a:latin typeface="Adobe Arabic" pitchFamily="18" charset="-78"/>
                <a:cs typeface="Adobe Arabic" pitchFamily="18" charset="-78"/>
              </a:rPr>
              <a:t>سرمایش و تهویه طبیعی:</a:t>
            </a:r>
            <a:endParaRPr lang="fa-IR" sz="2800" b="1" dirty="0">
              <a:solidFill>
                <a:srgbClr val="0070C0"/>
              </a:solidFill>
              <a:latin typeface="Adobe Arabic" pitchFamily="18" charset="-78"/>
              <a:cs typeface="Adobe Arabic" pitchFamily="18" charset="-78"/>
            </a:endParaRPr>
          </a:p>
        </p:txBody>
      </p:sp>
      <p:pic>
        <p:nvPicPr>
          <p:cNvPr id="25" name="Picture 24" descr="_MG_47364.jpg"/>
          <p:cNvPicPr>
            <a:picLocks noChangeAspect="1"/>
          </p:cNvPicPr>
          <p:nvPr/>
        </p:nvPicPr>
        <p:blipFill rotWithShape="1">
          <a:blip r:embed="rId10">
            <a:biLevel thresh="50000"/>
          </a:blip>
          <a:srcRect b="10227"/>
          <a:stretch/>
        </p:blipFill>
        <p:spPr>
          <a:xfrm>
            <a:off x="5143764" y="3769358"/>
            <a:ext cx="2818873" cy="1750031"/>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Rectangle 25"/>
          <p:cNvSpPr/>
          <p:nvPr/>
        </p:nvSpPr>
        <p:spPr>
          <a:xfrm>
            <a:off x="3502234" y="3135868"/>
            <a:ext cx="4844596" cy="369332"/>
          </a:xfrm>
          <a:prstGeom prst="rect">
            <a:avLst/>
          </a:prstGeom>
        </p:spPr>
        <p:txBody>
          <a:bodyPr wrap="none">
            <a:spAutoFit/>
          </a:bodyPr>
          <a:lstStyle/>
          <a:p>
            <a:pPr algn="r"/>
            <a:r>
              <a:rPr lang="fa-IR" b="1" dirty="0">
                <a:latin typeface="A Hayat" pitchFamily="34" charset="-78"/>
                <a:ea typeface="A Hayat" pitchFamily="34" charset="-78"/>
                <a:cs typeface="B Nazanin" panose="00000400000000000000" pitchFamily="2" charset="-78"/>
              </a:rPr>
              <a:t>تاثیر سقف در هدایت هوا به حیاط </a:t>
            </a:r>
            <a:r>
              <a:rPr lang="fa-IR" b="1" dirty="0" smtClean="0">
                <a:latin typeface="A Hayat" pitchFamily="34" charset="-78"/>
                <a:ea typeface="A Hayat" pitchFamily="34" charset="-78"/>
                <a:cs typeface="B Nazanin" panose="00000400000000000000" pitchFamily="2" charset="-78"/>
              </a:rPr>
              <a:t>مرکزی یا درون ساختمان:</a:t>
            </a:r>
            <a:endParaRPr lang="en-US" b="1" dirty="0">
              <a:latin typeface="A Hayat" pitchFamily="34" charset="-78"/>
              <a:ea typeface="A Hayat" pitchFamily="34" charset="-78"/>
              <a:cs typeface="B Nazanin" panose="00000400000000000000" pitchFamily="2" charset="-78"/>
            </a:endParaRPr>
          </a:p>
        </p:txBody>
      </p:sp>
      <p:sp>
        <p:nvSpPr>
          <p:cNvPr id="27" name="TextBox 26"/>
          <p:cNvSpPr txBox="1"/>
          <p:nvPr/>
        </p:nvSpPr>
        <p:spPr>
          <a:xfrm>
            <a:off x="1867163" y="5715000"/>
            <a:ext cx="6362437" cy="280133"/>
          </a:xfrm>
          <a:prstGeom prst="rect">
            <a:avLst/>
          </a:prstGeom>
          <a:noFill/>
        </p:spPr>
        <p:txBody>
          <a:bodyPr wrap="square" rtlCol="1">
            <a:spAutoFit/>
          </a:bodyPr>
          <a:lstStyle/>
          <a:p>
            <a:pPr algn="ctr" rtl="1"/>
            <a:r>
              <a:rPr lang="fa-IR" sz="1200" b="1" dirty="0" smtClean="0">
                <a:solidFill>
                  <a:srgbClr val="996600"/>
                </a:solidFill>
                <a:cs typeface="B Nazanin" panose="00000400000000000000" pitchFamily="2" charset="-78"/>
              </a:rPr>
              <a:t>ایجاد امکان حرکت آزاد هوا در زیر بام و ساخت بام شیبدار مجزا به سوی نسیم غالب برای اثر بیشتر در فرایند سرمایش</a:t>
            </a:r>
            <a:endParaRPr lang="fa-IR" sz="1200" b="1" dirty="0">
              <a:solidFill>
                <a:srgbClr val="996600"/>
              </a:solidFill>
              <a:cs typeface="B Nazanin" panose="00000400000000000000" pitchFamily="2" charset="-78"/>
            </a:endParaRPr>
          </a:p>
        </p:txBody>
      </p:sp>
      <p:pic>
        <p:nvPicPr>
          <p:cNvPr id="28" name="Picture 27" descr="_MG_47365.jpg"/>
          <p:cNvPicPr>
            <a:picLocks noChangeAspect="1"/>
          </p:cNvPicPr>
          <p:nvPr/>
        </p:nvPicPr>
        <p:blipFill rotWithShape="1">
          <a:blip r:embed="rId11">
            <a:biLevel thresh="25000"/>
            <a:extLst>
              <a:ext uri="{BEBA8EAE-BF5A-486C-A8C5-ECC9F3942E4B}">
                <a14:imgProps xmlns:a14="http://schemas.microsoft.com/office/drawing/2010/main">
                  <a14:imgLayer r:embed="rId12">
                    <a14:imgEffect>
                      <a14:colorTemperature colorTemp="7200"/>
                    </a14:imgEffect>
                    <a14:imgEffect>
                      <a14:saturation sat="200000"/>
                    </a14:imgEffect>
                  </a14:imgLayer>
                </a14:imgProps>
              </a:ext>
            </a:extLst>
          </a:blip>
          <a:srcRect b="6568"/>
          <a:stretch/>
        </p:blipFill>
        <p:spPr>
          <a:xfrm>
            <a:off x="2133600" y="3769359"/>
            <a:ext cx="2887616" cy="1750031"/>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2133600" y="5340359"/>
            <a:ext cx="2887616" cy="1914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Rectangle 28"/>
          <p:cNvSpPr/>
          <p:nvPr/>
        </p:nvSpPr>
        <p:spPr>
          <a:xfrm>
            <a:off x="5143763" y="5346451"/>
            <a:ext cx="2818873" cy="1914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p:cNvSpPr txBox="1"/>
          <p:nvPr/>
        </p:nvSpPr>
        <p:spPr>
          <a:xfrm>
            <a:off x="3237529" y="1078468"/>
            <a:ext cx="4992071" cy="369332"/>
          </a:xfrm>
          <a:prstGeom prst="rect">
            <a:avLst/>
          </a:prstGeom>
          <a:noFill/>
        </p:spPr>
        <p:txBody>
          <a:bodyPr wrap="none" rtlCol="0">
            <a:spAutoFit/>
          </a:bodyPr>
          <a:lstStyle/>
          <a:p>
            <a:pPr algn="r" rtl="1"/>
            <a:r>
              <a:rPr lang="fa-IR" b="1" dirty="0" smtClean="0">
                <a:latin typeface="Adobe Arabic" pitchFamily="18" charset="-78"/>
                <a:cs typeface="B Nazanin" pitchFamily="2" charset="-78"/>
              </a:rPr>
              <a:t>استفاده از بادگیر بعنوان بهترین روش سرمایش طبیعی در یزد:</a:t>
            </a:r>
            <a:endParaRPr lang="en-US" b="1" dirty="0">
              <a:latin typeface="Adobe Arabic" pitchFamily="18" charset="-78"/>
              <a:cs typeface="B Nazanin" pitchFamily="2" charset="-78"/>
            </a:endParaRPr>
          </a:p>
        </p:txBody>
      </p:sp>
      <p:pic>
        <p:nvPicPr>
          <p:cNvPr id="23554" name="Picture 2" descr="C:\Users\and\Desktop\image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23365" y="1563987"/>
            <a:ext cx="1777772" cy="1331613"/>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3555" name="Picture 3" descr="C:\Users\and\Desktop\windcatcher_03.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49385" y="1563987"/>
            <a:ext cx="1392901" cy="1331613"/>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TextBox 6"/>
          <p:cNvSpPr txBox="1"/>
          <p:nvPr/>
        </p:nvSpPr>
        <p:spPr>
          <a:xfrm>
            <a:off x="5715000" y="2602468"/>
            <a:ext cx="2651688" cy="369332"/>
          </a:xfrm>
          <a:prstGeom prst="rect">
            <a:avLst/>
          </a:prstGeom>
          <a:noFill/>
        </p:spPr>
        <p:txBody>
          <a:bodyPr wrap="none" rtlCol="0">
            <a:spAutoFit/>
          </a:bodyPr>
          <a:lstStyle/>
          <a:p>
            <a:r>
              <a:rPr lang="fa-IR" b="1" dirty="0" smtClean="0">
                <a:solidFill>
                  <a:srgbClr val="996600"/>
                </a:solidFill>
                <a:latin typeface="Adobe Arabic" pitchFamily="18" charset="-78"/>
                <a:cs typeface="Adobe Arabic" pitchFamily="18" charset="-78"/>
              </a:rPr>
              <a:t>بادگیر دولت آباد یزد؛ </a:t>
            </a:r>
            <a:r>
              <a:rPr lang="fa-IR" sz="1200" b="1" dirty="0" smtClean="0">
                <a:solidFill>
                  <a:srgbClr val="996600"/>
                </a:solidFill>
                <a:latin typeface="Adobe Arabic" pitchFamily="18" charset="-78"/>
                <a:cs typeface="B Nazanin" pitchFamily="2" charset="-78"/>
              </a:rPr>
              <a:t>33</a:t>
            </a:r>
            <a:r>
              <a:rPr lang="fa-IR" sz="1200" b="1" dirty="0" smtClean="0">
                <a:solidFill>
                  <a:srgbClr val="996600"/>
                </a:solidFill>
                <a:latin typeface="Adobe Arabic" pitchFamily="18" charset="-78"/>
                <a:cs typeface="Adobe Arabic" pitchFamily="18" charset="-78"/>
              </a:rPr>
              <a:t> </a:t>
            </a:r>
            <a:r>
              <a:rPr lang="fa-IR" b="1" dirty="0" smtClean="0">
                <a:solidFill>
                  <a:srgbClr val="996600"/>
                </a:solidFill>
                <a:latin typeface="Adobe Arabic" pitchFamily="18" charset="-78"/>
                <a:cs typeface="Adobe Arabic" pitchFamily="18" charset="-78"/>
              </a:rPr>
              <a:t>متر..................</a:t>
            </a:r>
            <a:endParaRPr lang="en-US" b="1" dirty="0">
              <a:solidFill>
                <a:srgbClr val="996600"/>
              </a:solidFill>
              <a:latin typeface="Adobe Arabic" pitchFamily="18" charset="-78"/>
              <a:cs typeface="Adobe Arabic" pitchFamily="18" charset="-78"/>
            </a:endParaRPr>
          </a:p>
        </p:txBody>
      </p:sp>
    </p:spTree>
    <p:extLst>
      <p:ext uri="{BB962C8B-B14F-4D97-AF65-F5344CB8AC3E}">
        <p14:creationId xmlns:p14="http://schemas.microsoft.com/office/powerpoint/2010/main" val="179638955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6781800" cy="838200"/>
          </a:xfrm>
        </p:spPr>
        <p:txBody>
          <a:bodyPr>
            <a:normAutofit/>
          </a:bodyPr>
          <a:lstStyle/>
          <a:p>
            <a:pPr algn="just" rtl="1"/>
            <a:r>
              <a:rPr lang="fa-IR" sz="2000" dirty="0">
                <a:solidFill>
                  <a:srgbClr val="C00000"/>
                </a:solidFill>
                <a:latin typeface="Adobe Arabic" pitchFamily="18" charset="-78"/>
                <a:cs typeface="B Zar" pitchFamily="2" charset="-78"/>
              </a:rPr>
              <a:t>1-1- </a:t>
            </a:r>
            <a:r>
              <a:rPr lang="fa-IR" sz="2400" b="1" dirty="0">
                <a:solidFill>
                  <a:srgbClr val="C00000"/>
                </a:solidFill>
                <a:latin typeface="Adobe Arabic" pitchFamily="18" charset="-78"/>
                <a:cs typeface="Adobe Arabic" pitchFamily="18" charset="-78"/>
              </a:rPr>
              <a:t>آشنایی با </a:t>
            </a:r>
            <a:r>
              <a:rPr lang="fa-IR" sz="2400" b="1" dirty="0" smtClean="0">
                <a:solidFill>
                  <a:srgbClr val="C00000"/>
                </a:solidFill>
                <a:latin typeface="Adobe Arabic" pitchFamily="18" charset="-78"/>
                <a:cs typeface="Adobe Arabic" pitchFamily="18" charset="-78"/>
              </a:rPr>
              <a:t>اقلیم گرم و خشک:</a:t>
            </a:r>
            <a:endParaRPr lang="en-US" sz="2400" dirty="0">
              <a:solidFill>
                <a:srgbClr val="C00000"/>
              </a:solidFill>
            </a:endParaRPr>
          </a:p>
        </p:txBody>
      </p:sp>
      <p:sp>
        <p:nvSpPr>
          <p:cNvPr id="3" name="Content Placeholder 2"/>
          <p:cNvSpPr>
            <a:spLocks noGrp="1"/>
          </p:cNvSpPr>
          <p:nvPr>
            <p:ph idx="1"/>
          </p:nvPr>
        </p:nvSpPr>
        <p:spPr>
          <a:xfrm>
            <a:off x="4991100" y="995363"/>
            <a:ext cx="3390900" cy="1290637"/>
          </a:xfrm>
        </p:spPr>
        <p:txBody>
          <a:bodyPr>
            <a:normAutofit/>
          </a:bodyPr>
          <a:lstStyle/>
          <a:p>
            <a:pPr marL="0" indent="0" algn="just" rtl="1">
              <a:buNone/>
            </a:pPr>
            <a:r>
              <a:rPr lang="fa-IR" sz="2000" b="1" dirty="0">
                <a:solidFill>
                  <a:schemeClr val="tx1"/>
                </a:solidFill>
                <a:latin typeface="Adobe Arabic" pitchFamily="18" charset="-78"/>
                <a:cs typeface="Adobe Arabic" pitchFamily="18" charset="-78"/>
              </a:rPr>
              <a:t>قسمت اعظم از سرزمين ايران يا به عبارت ديگر بيش از </a:t>
            </a:r>
            <a:r>
              <a:rPr lang="fa-IR" sz="2000" b="1" dirty="0" smtClean="0">
                <a:solidFill>
                  <a:schemeClr val="tx1"/>
                </a:solidFill>
                <a:latin typeface="Adobe Arabic" pitchFamily="18" charset="-78"/>
                <a:cs typeface="Adobe Arabic" pitchFamily="18" charset="-78"/>
              </a:rPr>
              <a:t>دو سوم </a:t>
            </a:r>
            <a:r>
              <a:rPr lang="fa-IR" sz="2000" b="1" dirty="0">
                <a:solidFill>
                  <a:schemeClr val="tx1"/>
                </a:solidFill>
                <a:latin typeface="Adobe Arabic" pitchFamily="18" charset="-78"/>
                <a:cs typeface="Adobe Arabic" pitchFamily="18" charset="-78"/>
              </a:rPr>
              <a:t>از وسعت خاك كشور كه فلات </a:t>
            </a:r>
            <a:r>
              <a:rPr lang="fa-IR" sz="2000" b="1" dirty="0" smtClean="0">
                <a:solidFill>
                  <a:schemeClr val="tx1"/>
                </a:solidFill>
                <a:latin typeface="Adobe Arabic" pitchFamily="18" charset="-78"/>
                <a:cs typeface="Adobe Arabic" pitchFamily="18" charset="-78"/>
              </a:rPr>
              <a:t>مركزی </a:t>
            </a:r>
            <a:r>
              <a:rPr lang="fa-IR" sz="2000" b="1" dirty="0">
                <a:solidFill>
                  <a:schemeClr val="tx1"/>
                </a:solidFill>
                <a:latin typeface="Adobe Arabic" pitchFamily="18" charset="-78"/>
                <a:cs typeface="Adobe Arabic" pitchFamily="18" charset="-78"/>
              </a:rPr>
              <a:t>ايران را تشكيل </a:t>
            </a:r>
            <a:r>
              <a:rPr lang="fa-IR" sz="2000" b="1" dirty="0" smtClean="0">
                <a:solidFill>
                  <a:schemeClr val="tx1"/>
                </a:solidFill>
                <a:latin typeface="Adobe Arabic" pitchFamily="18" charset="-78"/>
                <a:cs typeface="Adobe Arabic" pitchFamily="18" charset="-78"/>
              </a:rPr>
              <a:t>می دهد.</a:t>
            </a:r>
            <a:endParaRPr lang="en-US" sz="2000" b="1" dirty="0">
              <a:solidFill>
                <a:schemeClr val="tx1"/>
              </a:solidFill>
              <a:latin typeface="Adobe Arabic" pitchFamily="18" charset="-78"/>
              <a:cs typeface="Adobe Arabic" pitchFamily="18" charset="-78"/>
            </a:endParaRPr>
          </a:p>
        </p:txBody>
      </p:sp>
      <p:graphicFrame>
        <p:nvGraphicFramePr>
          <p:cNvPr id="6" name="Diagram 5"/>
          <p:cNvGraphicFramePr/>
          <p:nvPr>
            <p:extLst>
              <p:ext uri="{D42A27DB-BD31-4B8C-83A1-F6EECF244321}">
                <p14:modId xmlns:p14="http://schemas.microsoft.com/office/powerpoint/2010/main" val="43958221"/>
              </p:ext>
            </p:extLst>
          </p:nvPr>
        </p:nvGraphicFramePr>
        <p:xfrm>
          <a:off x="76723" y="990600"/>
          <a:ext cx="1294877" cy="213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p:nvPr/>
        </p:nvCxnSpPr>
        <p:spPr>
          <a:xfrm>
            <a:off x="15240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3074" name="Picture 2" descr="C:\Users\and\Desktop\desert_location_map001.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7440" y="655498"/>
            <a:ext cx="1535560" cy="944702"/>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descr="C:\Users\and\Desktop\5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3362325"/>
            <a:ext cx="1245499" cy="1057275"/>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 name="Title 1"/>
          <p:cNvSpPr txBox="1">
            <a:spLocks/>
          </p:cNvSpPr>
          <p:nvPr/>
        </p:nvSpPr>
        <p:spPr>
          <a:xfrm>
            <a:off x="1600200" y="2057400"/>
            <a:ext cx="6781800" cy="8382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rtl="1"/>
            <a:r>
              <a:rPr lang="fa-IR" sz="2000" dirty="0" smtClean="0">
                <a:solidFill>
                  <a:srgbClr val="C00000"/>
                </a:solidFill>
                <a:latin typeface="Adobe Arabic" pitchFamily="18" charset="-78"/>
                <a:cs typeface="B Zar" pitchFamily="2" charset="-78"/>
              </a:rPr>
              <a:t>1-2- </a:t>
            </a:r>
            <a:r>
              <a:rPr lang="fa-IR" sz="2400" b="1" dirty="0" smtClean="0">
                <a:solidFill>
                  <a:srgbClr val="C00000"/>
                </a:solidFill>
                <a:latin typeface="Adobe Arabic" pitchFamily="18" charset="-78"/>
                <a:cs typeface="Adobe Arabic" pitchFamily="18" charset="-78"/>
              </a:rPr>
              <a:t>آشنایی با شهر یزد:</a:t>
            </a:r>
            <a:endParaRPr lang="en-US" sz="2400" dirty="0">
              <a:solidFill>
                <a:srgbClr val="C00000"/>
              </a:solidFill>
            </a:endParaRPr>
          </a:p>
        </p:txBody>
      </p:sp>
      <p:pic>
        <p:nvPicPr>
          <p:cNvPr id="10" name="Picture 2" descr="E:\Project\Arshad\Tarh 1\Parisa\Diagram\map.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52600" y="655498"/>
            <a:ext cx="1524000" cy="944702"/>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Content Placeholder 2"/>
          <p:cNvSpPr txBox="1">
            <a:spLocks/>
          </p:cNvSpPr>
          <p:nvPr/>
        </p:nvSpPr>
        <p:spPr>
          <a:xfrm>
            <a:off x="5067300" y="2900363"/>
            <a:ext cx="3314700" cy="1290637"/>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just" rtl="1">
              <a:buNone/>
            </a:pPr>
            <a:r>
              <a:rPr lang="ar-SA" sz="2000" b="1" dirty="0">
                <a:solidFill>
                  <a:schemeClr val="tx1"/>
                </a:solidFill>
                <a:latin typeface="Adobe Arabic" pitchFamily="18" charset="-78"/>
                <a:cs typeface="Adobe Arabic" pitchFamily="18" charset="-78"/>
              </a:rPr>
              <a:t>یزد مرکز استان</a:t>
            </a:r>
            <a:r>
              <a:rPr lang="en-US" sz="2000" b="1" dirty="0">
                <a:solidFill>
                  <a:schemeClr val="tx1"/>
                </a:solidFill>
                <a:latin typeface="Adobe Arabic" pitchFamily="18" charset="-78"/>
                <a:cs typeface="Adobe Arabic" pitchFamily="18" charset="-78"/>
              </a:rPr>
              <a:t> </a:t>
            </a:r>
            <a:r>
              <a:rPr lang="ar-SA" sz="2000" b="1" dirty="0">
                <a:solidFill>
                  <a:schemeClr val="tx1"/>
                </a:solidFill>
                <a:latin typeface="Adobe Arabic" pitchFamily="18" charset="-78"/>
                <a:cs typeface="Adobe Arabic" pitchFamily="18" charset="-78"/>
              </a:rPr>
              <a:t>و شهرستان یزد</a:t>
            </a:r>
            <a:r>
              <a:rPr lang="en-US" sz="2000" b="1" dirty="0">
                <a:solidFill>
                  <a:schemeClr val="tx1"/>
                </a:solidFill>
                <a:latin typeface="Adobe Arabic" pitchFamily="18" charset="-78"/>
                <a:cs typeface="Adobe Arabic" pitchFamily="18" charset="-78"/>
              </a:rPr>
              <a:t> </a:t>
            </a:r>
            <a:r>
              <a:rPr lang="ar-SA" sz="2000" b="1" dirty="0">
                <a:solidFill>
                  <a:schemeClr val="tx1"/>
                </a:solidFill>
                <a:latin typeface="Adobe Arabic" pitchFamily="18" charset="-78"/>
                <a:cs typeface="Adobe Arabic" pitchFamily="18" charset="-78"/>
              </a:rPr>
              <a:t>در مرکز ایران</a:t>
            </a:r>
            <a:r>
              <a:rPr lang="en-US" sz="2000" b="1" dirty="0">
                <a:solidFill>
                  <a:schemeClr val="tx1"/>
                </a:solidFill>
                <a:latin typeface="Adobe Arabic" pitchFamily="18" charset="-78"/>
                <a:cs typeface="Adobe Arabic" pitchFamily="18" charset="-78"/>
              </a:rPr>
              <a:t> </a:t>
            </a:r>
            <a:r>
              <a:rPr lang="ar-SA" sz="2000" b="1" dirty="0" smtClean="0">
                <a:solidFill>
                  <a:schemeClr val="tx1"/>
                </a:solidFill>
                <a:latin typeface="Adobe Arabic" pitchFamily="18" charset="-78"/>
                <a:cs typeface="Adobe Arabic" pitchFamily="18" charset="-78"/>
              </a:rPr>
              <a:t>است.</a:t>
            </a:r>
            <a:r>
              <a:rPr lang="en-US" sz="2000" b="1" dirty="0" smtClean="0">
                <a:solidFill>
                  <a:schemeClr val="tx1"/>
                </a:solidFill>
                <a:latin typeface="Adobe Arabic" pitchFamily="18" charset="-78"/>
                <a:cs typeface="Adobe Arabic" pitchFamily="18" charset="-78"/>
              </a:rPr>
              <a:t> </a:t>
            </a:r>
            <a:r>
              <a:rPr lang="ar-SA" sz="2000" b="1" dirty="0" smtClean="0">
                <a:solidFill>
                  <a:schemeClr val="tx1"/>
                </a:solidFill>
                <a:latin typeface="Adobe Arabic" pitchFamily="18" charset="-78"/>
                <a:cs typeface="Adobe Arabic" pitchFamily="18" charset="-78"/>
              </a:rPr>
              <a:t>بین </a:t>
            </a:r>
            <a:r>
              <a:rPr lang="ar-SA" sz="2000" b="1" dirty="0">
                <a:solidFill>
                  <a:schemeClr val="tx1"/>
                </a:solidFill>
                <a:latin typeface="Adobe Arabic" pitchFamily="18" charset="-78"/>
                <a:cs typeface="Adobe Arabic" pitchFamily="18" charset="-78"/>
              </a:rPr>
              <a:t>رشته‌های شیرکوه</a:t>
            </a:r>
            <a:r>
              <a:rPr lang="en-US" sz="2000" b="1" dirty="0">
                <a:solidFill>
                  <a:schemeClr val="tx1"/>
                </a:solidFill>
                <a:latin typeface="Adobe Arabic" pitchFamily="18" charset="-78"/>
                <a:cs typeface="Adobe Arabic" pitchFamily="18" charset="-78"/>
              </a:rPr>
              <a:t> </a:t>
            </a:r>
            <a:r>
              <a:rPr lang="ar-SA" sz="2000" b="1" dirty="0">
                <a:solidFill>
                  <a:schemeClr val="tx1"/>
                </a:solidFill>
                <a:latin typeface="Adobe Arabic" pitchFamily="18" charset="-78"/>
                <a:cs typeface="Adobe Arabic" pitchFamily="18" charset="-78"/>
              </a:rPr>
              <a:t>و خرانق</a:t>
            </a:r>
            <a:r>
              <a:rPr lang="en-US" sz="2000" b="1" dirty="0">
                <a:solidFill>
                  <a:schemeClr val="tx1"/>
                </a:solidFill>
                <a:latin typeface="Adobe Arabic" pitchFamily="18" charset="-78"/>
                <a:cs typeface="Adobe Arabic" pitchFamily="18" charset="-78"/>
              </a:rPr>
              <a:t> </a:t>
            </a:r>
            <a:r>
              <a:rPr lang="ar-SA" sz="2000" b="1" dirty="0">
                <a:solidFill>
                  <a:schemeClr val="tx1"/>
                </a:solidFill>
                <a:latin typeface="Adobe Arabic" pitchFamily="18" charset="-78"/>
                <a:cs typeface="Adobe Arabic" pitchFamily="18" charset="-78"/>
              </a:rPr>
              <a:t>و در دشتی </a:t>
            </a:r>
            <a:r>
              <a:rPr lang="ar-SA" sz="2000" b="1" dirty="0" smtClean="0">
                <a:solidFill>
                  <a:schemeClr val="tx1"/>
                </a:solidFill>
                <a:latin typeface="Adobe Arabic" pitchFamily="18" charset="-78"/>
                <a:cs typeface="Adobe Arabic" pitchFamily="18" charset="-78"/>
              </a:rPr>
              <a:t>گسترده</a:t>
            </a:r>
            <a:r>
              <a:rPr lang="en-US" sz="2000" b="1" dirty="0" smtClean="0">
                <a:solidFill>
                  <a:schemeClr val="tx1"/>
                </a:solidFill>
                <a:latin typeface="Adobe Arabic" pitchFamily="18" charset="-78"/>
                <a:cs typeface="Adobe Arabic" pitchFamily="18" charset="-78"/>
              </a:rPr>
              <a:t> </a:t>
            </a:r>
            <a:r>
              <a:rPr lang="ar-SA" sz="2000" b="1" dirty="0" smtClean="0">
                <a:solidFill>
                  <a:schemeClr val="tx1"/>
                </a:solidFill>
                <a:latin typeface="Adobe Arabic" pitchFamily="18" charset="-78"/>
                <a:cs typeface="Adobe Arabic" pitchFamily="18" charset="-78"/>
              </a:rPr>
              <a:t>یزد </a:t>
            </a:r>
            <a:r>
              <a:rPr lang="ar-SA" sz="2000" b="1" dirty="0">
                <a:solidFill>
                  <a:schemeClr val="tx1"/>
                </a:solidFill>
                <a:latin typeface="Adobe Arabic" pitchFamily="18" charset="-78"/>
                <a:cs typeface="Adobe Arabic" pitchFamily="18" charset="-78"/>
              </a:rPr>
              <a:t>ـ اردکان</a:t>
            </a:r>
            <a:r>
              <a:rPr lang="en-US" sz="2000" b="1" dirty="0">
                <a:solidFill>
                  <a:schemeClr val="tx1"/>
                </a:solidFill>
                <a:latin typeface="Adobe Arabic" pitchFamily="18" charset="-78"/>
                <a:cs typeface="Adobe Arabic" pitchFamily="18" charset="-78"/>
              </a:rPr>
              <a:t> </a:t>
            </a:r>
            <a:r>
              <a:rPr lang="ar-SA" sz="2000" b="1" dirty="0">
                <a:solidFill>
                  <a:schemeClr val="tx1"/>
                </a:solidFill>
                <a:latin typeface="Adobe Arabic" pitchFamily="18" charset="-78"/>
                <a:cs typeface="Adobe Arabic" pitchFamily="18" charset="-78"/>
              </a:rPr>
              <a:t>قرار گرفته‌است.</a:t>
            </a:r>
            <a:endParaRPr lang="en-US" sz="2000" b="1" dirty="0">
              <a:solidFill>
                <a:schemeClr val="tx1"/>
              </a:solidFill>
              <a:latin typeface="Adobe Arabic" pitchFamily="18" charset="-78"/>
              <a:cs typeface="Adobe Arabic" pitchFamily="18" charset="-78"/>
            </a:endParaRPr>
          </a:p>
        </p:txBody>
      </p:sp>
      <p:sp>
        <p:nvSpPr>
          <p:cNvPr id="13" name="Title 1"/>
          <p:cNvSpPr txBox="1">
            <a:spLocks/>
          </p:cNvSpPr>
          <p:nvPr/>
        </p:nvSpPr>
        <p:spPr>
          <a:xfrm>
            <a:off x="1600200" y="3962400"/>
            <a:ext cx="6781800" cy="8382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rtl="1"/>
            <a:r>
              <a:rPr lang="fa-IR" sz="2000" dirty="0" smtClean="0">
                <a:solidFill>
                  <a:srgbClr val="C00000"/>
                </a:solidFill>
                <a:latin typeface="Adobe Arabic" pitchFamily="18" charset="-78"/>
                <a:cs typeface="B Zar" pitchFamily="2" charset="-78"/>
              </a:rPr>
              <a:t>1-2- </a:t>
            </a:r>
            <a:r>
              <a:rPr lang="fa-IR" sz="2400" b="1" dirty="0" smtClean="0">
                <a:solidFill>
                  <a:srgbClr val="C00000"/>
                </a:solidFill>
                <a:latin typeface="Adobe Arabic" pitchFamily="18" charset="-78"/>
                <a:cs typeface="Adobe Arabic" pitchFamily="18" charset="-78"/>
              </a:rPr>
              <a:t>آشنایی با </a:t>
            </a:r>
            <a:r>
              <a:rPr lang="fa-IR" sz="2400" b="1" dirty="0">
                <a:solidFill>
                  <a:srgbClr val="C00000"/>
                </a:solidFill>
                <a:latin typeface="Adobe Arabic" pitchFamily="18" charset="-78"/>
                <a:cs typeface="Adobe Arabic" pitchFamily="18" charset="-78"/>
              </a:rPr>
              <a:t>ساختار مرکز تحقیقات </a:t>
            </a:r>
            <a:r>
              <a:rPr lang="fa-IR" sz="2400" b="1" dirty="0" smtClean="0">
                <a:solidFill>
                  <a:srgbClr val="C00000"/>
                </a:solidFill>
                <a:latin typeface="Adobe Arabic" pitchFamily="18" charset="-78"/>
                <a:cs typeface="Adobe Arabic" pitchFamily="18" charset="-78"/>
              </a:rPr>
              <a:t>انرژی:</a:t>
            </a:r>
            <a:endParaRPr lang="en-US" sz="2400" dirty="0">
              <a:solidFill>
                <a:srgbClr val="C00000"/>
              </a:solidFill>
            </a:endParaRPr>
          </a:p>
        </p:txBody>
      </p:sp>
      <p:sp>
        <p:nvSpPr>
          <p:cNvPr id="15" name="Content Placeholder 2"/>
          <p:cNvSpPr txBox="1">
            <a:spLocks/>
          </p:cNvSpPr>
          <p:nvPr/>
        </p:nvSpPr>
        <p:spPr>
          <a:xfrm>
            <a:off x="5067300" y="4800600"/>
            <a:ext cx="3314700" cy="1290637"/>
          </a:xfrm>
          <a:prstGeom prst="rect">
            <a:avLst/>
          </a:prstGeom>
        </p:spPr>
        <p:txBody>
          <a:bodyPr vert="horz" lIns="91440" tIns="45720" rIns="91440" bIns="45720" rtlCol="0" anchor="ctr" anchorCtr="0">
            <a:normAutofit lnSpcReduction="100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just" rtl="1">
              <a:buNone/>
            </a:pPr>
            <a:r>
              <a:rPr lang="fa-IR" sz="2000" b="1" dirty="0">
                <a:solidFill>
                  <a:schemeClr val="tx1"/>
                </a:solidFill>
                <a:latin typeface="Adobe Arabic" pitchFamily="18" charset="-78"/>
                <a:cs typeface="Adobe Arabic" pitchFamily="18" charset="-78"/>
              </a:rPr>
              <a:t>به منظور هماهنگ نمودن ، متمرکز ساختن و </a:t>
            </a:r>
            <a:r>
              <a:rPr lang="fa-IR" sz="2000" b="1" dirty="0" smtClean="0">
                <a:solidFill>
                  <a:schemeClr val="tx1"/>
                </a:solidFill>
                <a:latin typeface="Adobe Arabic" pitchFamily="18" charset="-78"/>
                <a:cs typeface="Adobe Arabic" pitchFamily="18" charset="-78"/>
              </a:rPr>
              <a:t>اجرای</a:t>
            </a:r>
            <a:r>
              <a:rPr lang="en-US" sz="2000" b="1" dirty="0" smtClean="0">
                <a:solidFill>
                  <a:schemeClr val="tx1"/>
                </a:solidFill>
                <a:latin typeface="Adobe Arabic" pitchFamily="18" charset="-78"/>
                <a:cs typeface="Adobe Arabic" pitchFamily="18" charset="-78"/>
              </a:rPr>
              <a:t> </a:t>
            </a:r>
            <a:r>
              <a:rPr lang="fa-IR" sz="2000" b="1" dirty="0" smtClean="0">
                <a:solidFill>
                  <a:schemeClr val="tx1"/>
                </a:solidFill>
                <a:latin typeface="Adobe Arabic" pitchFamily="18" charset="-78"/>
                <a:cs typeface="Adobe Arabic" pitchFamily="18" charset="-78"/>
              </a:rPr>
              <a:t>برنامه </a:t>
            </a:r>
            <a:r>
              <a:rPr lang="fa-IR" sz="2000" b="1" dirty="0">
                <a:solidFill>
                  <a:schemeClr val="tx1"/>
                </a:solidFill>
                <a:latin typeface="Adobe Arabic" pitchFamily="18" charset="-78"/>
                <a:cs typeface="Adobe Arabic" pitchFamily="18" charset="-78"/>
              </a:rPr>
              <a:t>های مطالعاتی و تحقیقاتی در مورد ساختمان و </a:t>
            </a:r>
            <a:r>
              <a:rPr lang="fa-IR" sz="2000" b="1" dirty="0" smtClean="0">
                <a:solidFill>
                  <a:schemeClr val="tx1"/>
                </a:solidFill>
                <a:latin typeface="Adobe Arabic" pitchFamily="18" charset="-78"/>
                <a:cs typeface="Adobe Arabic" pitchFamily="18" charset="-78"/>
              </a:rPr>
              <a:t>مسکن،</a:t>
            </a:r>
            <a:r>
              <a:rPr lang="en-US" sz="2000" b="1" dirty="0" smtClean="0">
                <a:solidFill>
                  <a:schemeClr val="tx1"/>
                </a:solidFill>
                <a:latin typeface="Adobe Arabic" pitchFamily="18" charset="-78"/>
                <a:cs typeface="Adobe Arabic" pitchFamily="18" charset="-78"/>
              </a:rPr>
              <a:t> </a:t>
            </a:r>
            <a:r>
              <a:rPr lang="fa-IR" sz="2000" b="1" dirty="0" smtClean="0">
                <a:solidFill>
                  <a:schemeClr val="tx1"/>
                </a:solidFill>
                <a:latin typeface="Adobe Arabic" pitchFamily="18" charset="-78"/>
                <a:cs typeface="Adobe Arabic" pitchFamily="18" charset="-78"/>
              </a:rPr>
              <a:t>تهیه ضوابط</a:t>
            </a:r>
            <a:r>
              <a:rPr lang="en-US" sz="2000" b="1" dirty="0" smtClean="0">
                <a:solidFill>
                  <a:schemeClr val="tx1"/>
                </a:solidFill>
                <a:latin typeface="Adobe Arabic" pitchFamily="18" charset="-78"/>
                <a:cs typeface="Adobe Arabic" pitchFamily="18" charset="-78"/>
              </a:rPr>
              <a:t> </a:t>
            </a:r>
            <a:r>
              <a:rPr lang="fa-IR" sz="2000" b="1" dirty="0" smtClean="0">
                <a:solidFill>
                  <a:schemeClr val="tx1"/>
                </a:solidFill>
                <a:latin typeface="Adobe Arabic" pitchFamily="18" charset="-78"/>
                <a:cs typeface="Adobe Arabic" pitchFamily="18" charset="-78"/>
              </a:rPr>
              <a:t>مسائل </a:t>
            </a:r>
            <a:r>
              <a:rPr lang="fa-IR" sz="2000" b="1" dirty="0">
                <a:solidFill>
                  <a:schemeClr val="tx1"/>
                </a:solidFill>
                <a:latin typeface="Adobe Arabic" pitchFamily="18" charset="-78"/>
                <a:cs typeface="Adobe Arabic" pitchFamily="18" charset="-78"/>
              </a:rPr>
              <a:t>بهینه سازی انرژی در </a:t>
            </a:r>
            <a:r>
              <a:rPr lang="fa-IR" sz="2000" b="1" dirty="0" smtClean="0">
                <a:solidFill>
                  <a:schemeClr val="tx1"/>
                </a:solidFill>
                <a:latin typeface="Adobe Arabic" pitchFamily="18" charset="-78"/>
                <a:cs typeface="Adobe Arabic" pitchFamily="18" charset="-78"/>
              </a:rPr>
              <a:t>معماری.</a:t>
            </a:r>
            <a:endParaRPr lang="en-US" sz="2000" b="1" dirty="0">
              <a:solidFill>
                <a:schemeClr val="tx1"/>
              </a:solidFill>
              <a:latin typeface="Adobe Arabic" pitchFamily="18" charset="-78"/>
              <a:cs typeface="Adobe Arabic" pitchFamily="18" charset="-78"/>
            </a:endParaRPr>
          </a:p>
        </p:txBody>
      </p:sp>
      <p:pic>
        <p:nvPicPr>
          <p:cNvPr id="16" name="Picture 3" descr="C:\Users\and\Desktop\3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4554718"/>
            <a:ext cx="1222468" cy="1084082"/>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7" name="Picture 4" descr="C:\Users\and\Desktop\08_2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5494" y="4515196"/>
            <a:ext cx="1927906" cy="1428404"/>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1524000" y="6271280"/>
            <a:ext cx="1858201" cy="523220"/>
          </a:xfrm>
          <a:prstGeom prst="rect">
            <a:avLst/>
          </a:prstGeom>
          <a:noFill/>
        </p:spPr>
        <p:txBody>
          <a:bodyPr wrap="none" rtlCol="0">
            <a:spAutoFit/>
          </a:bodyPr>
          <a:lstStyle/>
          <a:p>
            <a:pPr algn="r" rtl="1"/>
            <a:r>
              <a:rPr lang="fa-IR" sz="1400" b="1" dirty="0" smtClean="0">
                <a:latin typeface="Adobe Arabic" pitchFamily="18" charset="-78"/>
                <a:cs typeface="B Nazanin" pitchFamily="2" charset="-78"/>
              </a:rPr>
              <a:t>1- اقلیم و معماری، کسمایی</a:t>
            </a:r>
          </a:p>
          <a:p>
            <a:pPr algn="r" rtl="1"/>
            <a:r>
              <a:rPr lang="fa-IR" sz="1400" b="1" dirty="0" smtClean="0">
                <a:latin typeface="Adobe Arabic" pitchFamily="18" charset="-78"/>
                <a:cs typeface="B Nazanin" pitchFamily="2" charset="-78"/>
              </a:rPr>
              <a:t>2- مقررات ملی ساختمان</a:t>
            </a:r>
            <a:endParaRPr lang="en-US" sz="1400" b="1" dirty="0">
              <a:latin typeface="Adobe Arabic" pitchFamily="18" charset="-78"/>
              <a:cs typeface="B Nazanin" pitchFamily="2" charset="-78"/>
            </a:endParaRPr>
          </a:p>
        </p:txBody>
      </p:sp>
      <p:pic>
        <p:nvPicPr>
          <p:cNvPr id="18434" name="Picture 2" descr="C:\Users\and\Desktop\image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96301" y="1965019"/>
            <a:ext cx="2971800" cy="2225981"/>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0733359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4083665371"/>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C:\Users\and\Desktop\New folder\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 name="TextBox 16"/>
          <p:cNvSpPr txBox="1"/>
          <p:nvPr/>
        </p:nvSpPr>
        <p:spPr>
          <a:xfrm>
            <a:off x="152400" y="5715000"/>
            <a:ext cx="7848600" cy="400110"/>
          </a:xfrm>
          <a:prstGeom prst="rect">
            <a:avLst/>
          </a:prstGeom>
          <a:noFill/>
        </p:spPr>
        <p:txBody>
          <a:bodyPr wrap="square" rtlCol="0">
            <a:spAutoFit/>
          </a:bodyPr>
          <a:lstStyle/>
          <a:p>
            <a:pPr algn="just" rtl="1"/>
            <a:r>
              <a:rPr lang="fa-IR" sz="2000" b="1" dirty="0" smtClean="0">
                <a:solidFill>
                  <a:srgbClr val="996600"/>
                </a:solidFill>
                <a:latin typeface="Adobe Arabic" pitchFamily="18" charset="-78"/>
                <a:ea typeface="A Hayat" pitchFamily="34" charset="-78"/>
                <a:cs typeface="Adobe Arabic" pitchFamily="18" charset="-78"/>
              </a:rPr>
              <a:t>راهکاری برای پوشش دو پوسته دیوارهای شرق و غرب و مانعی برای نفوذ پرتو خورشید</a:t>
            </a:r>
            <a:endParaRPr lang="en-US" sz="2000" b="1" dirty="0">
              <a:solidFill>
                <a:srgbClr val="996600"/>
              </a:solidFill>
              <a:latin typeface="Adobe Arabic" pitchFamily="18" charset="-78"/>
              <a:ea typeface="A Hayat" pitchFamily="34" charset="-78"/>
              <a:cs typeface="Adobe Arabic" pitchFamily="18" charset="-78"/>
            </a:endParaRPr>
          </a:p>
        </p:txBody>
      </p:sp>
      <p:sp>
        <p:nvSpPr>
          <p:cNvPr id="18" name="Content Placeholder 2"/>
          <p:cNvSpPr txBox="1">
            <a:spLocks/>
          </p:cNvSpPr>
          <p:nvPr/>
        </p:nvSpPr>
        <p:spPr>
          <a:xfrm>
            <a:off x="1488830" y="1828800"/>
            <a:ext cx="6858000" cy="1371600"/>
          </a:xfrm>
          <a:prstGeom prst="rect">
            <a:avLst/>
          </a:prstGeom>
        </p:spPr>
        <p:txBody>
          <a:bodyPr vert="horz">
            <a:norm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lgn="just" rtl="1">
              <a:buFont typeface="Wingdings 2"/>
              <a:buNone/>
            </a:pPr>
            <a:r>
              <a:rPr lang="fa-IR" sz="1800" b="1" dirty="0" smtClean="0">
                <a:latin typeface="Adobe Arabic" pitchFamily="18" charset="-78"/>
                <a:ea typeface="A Hayat" pitchFamily="34" charset="-78"/>
                <a:cs typeface="Adobe Arabic" pitchFamily="18" charset="-78"/>
              </a:rPr>
              <a:t>دستیافت گرما توسط دیوار غرب و شرق نما را می توان بدین طریق کاهش داد:</a:t>
            </a:r>
          </a:p>
          <a:p>
            <a:pPr algn="just" rtl="1">
              <a:buFont typeface="Arial" panose="020B0604020202020204" pitchFamily="34" charset="0"/>
              <a:buChar char="•"/>
            </a:pPr>
            <a:r>
              <a:rPr lang="fa-IR" sz="1800" b="1" dirty="0" smtClean="0">
                <a:latin typeface="Adobe Arabic" pitchFamily="18" charset="-78"/>
                <a:ea typeface="A Hayat" pitchFamily="34" charset="-78"/>
                <a:cs typeface="Adobe Arabic" pitchFamily="18" charset="-78"/>
              </a:rPr>
              <a:t> افزایش ویژگی های نارسایی آن جبهه</a:t>
            </a:r>
          </a:p>
          <a:p>
            <a:pPr algn="just" rtl="1">
              <a:buFont typeface="Arial" panose="020B0604020202020204" pitchFamily="34" charset="0"/>
              <a:buChar char="•"/>
            </a:pPr>
            <a:r>
              <a:rPr lang="fa-IR" sz="1800" b="1" dirty="0" smtClean="0">
                <a:latin typeface="Adobe Arabic" pitchFamily="18" charset="-78"/>
                <a:ea typeface="A Hayat" pitchFamily="34" charset="-78"/>
                <a:cs typeface="Adobe Arabic" pitchFamily="18" charset="-78"/>
              </a:rPr>
              <a:t> قرار دادن فضاهای کم سکونت در آن جبهه به عنوان موانع گرمایی </a:t>
            </a:r>
          </a:p>
        </p:txBody>
      </p:sp>
      <p:sp>
        <p:nvSpPr>
          <p:cNvPr id="19" name="TextBox 18"/>
          <p:cNvSpPr txBox="1"/>
          <p:nvPr/>
        </p:nvSpPr>
        <p:spPr>
          <a:xfrm>
            <a:off x="6400800" y="1229380"/>
            <a:ext cx="1946030" cy="523220"/>
          </a:xfrm>
          <a:prstGeom prst="rect">
            <a:avLst/>
          </a:prstGeom>
          <a:noFill/>
        </p:spPr>
        <p:txBody>
          <a:bodyPr wrap="square" rtlCol="1">
            <a:spAutoFit/>
          </a:bodyPr>
          <a:lstStyle/>
          <a:p>
            <a:pPr algn="r" rtl="1"/>
            <a:r>
              <a:rPr lang="fa-IR" sz="2800" b="1" dirty="0" smtClean="0">
                <a:solidFill>
                  <a:srgbClr val="C00000"/>
                </a:solidFill>
                <a:latin typeface="Adobe Arabic" pitchFamily="18" charset="-78"/>
                <a:cs typeface="Adobe Arabic" pitchFamily="18" charset="-78"/>
              </a:rPr>
              <a:t>طراحی دیوار:</a:t>
            </a:r>
            <a:endParaRPr lang="fa-IR" sz="2800" b="1" dirty="0">
              <a:solidFill>
                <a:srgbClr val="C00000"/>
              </a:solidFill>
              <a:latin typeface="Adobe Arabic" pitchFamily="18" charset="-78"/>
              <a:cs typeface="Adobe Arabic" pitchFamily="18" charset="-78"/>
            </a:endParaRPr>
          </a:p>
        </p:txBody>
      </p:sp>
      <p:sp>
        <p:nvSpPr>
          <p:cNvPr id="20" name="TextBox 19"/>
          <p:cNvSpPr txBox="1"/>
          <p:nvPr/>
        </p:nvSpPr>
        <p:spPr>
          <a:xfrm>
            <a:off x="6289430" y="5219916"/>
            <a:ext cx="1981200" cy="307777"/>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rtl="1"/>
            <a:r>
              <a:rPr lang="fa-IR" sz="1400" b="1" dirty="0" smtClean="0">
                <a:cs typeface="B Nazanin" panose="00000400000000000000" pitchFamily="2" charset="-78"/>
              </a:rPr>
              <a:t>کرکره های چوبی یا فلزی</a:t>
            </a:r>
            <a:endParaRPr lang="fa-IR" sz="1400" b="1" dirty="0">
              <a:cs typeface="B Nazanin" panose="00000400000000000000" pitchFamily="2" charset="-78"/>
            </a:endParaRPr>
          </a:p>
        </p:txBody>
      </p:sp>
      <p:sp>
        <p:nvSpPr>
          <p:cNvPr id="21" name="TextBox 20"/>
          <p:cNvSpPr txBox="1"/>
          <p:nvPr/>
        </p:nvSpPr>
        <p:spPr>
          <a:xfrm>
            <a:off x="4191000" y="5100454"/>
            <a:ext cx="1981200" cy="461665"/>
          </a:xfrm>
          <a:prstGeom prst="rect">
            <a:avLst/>
          </a:prstGeom>
        </p:spPr>
        <p:style>
          <a:lnRef idx="2">
            <a:schemeClr val="dk1"/>
          </a:lnRef>
          <a:fillRef idx="1">
            <a:schemeClr val="lt1"/>
          </a:fillRef>
          <a:effectRef idx="0">
            <a:schemeClr val="dk1"/>
          </a:effectRef>
          <a:fontRef idx="minor">
            <a:schemeClr val="dk1"/>
          </a:fontRef>
        </p:style>
        <p:txBody>
          <a:bodyPr wrap="square" rtlCol="1" anchor="ctr">
            <a:spAutoFit/>
          </a:bodyPr>
          <a:lstStyle/>
          <a:p>
            <a:pPr algn="ctr" rtl="1"/>
            <a:r>
              <a:rPr lang="fa-IR" sz="1200" b="1" dirty="0" smtClean="0">
                <a:cs typeface="B Nazanin" panose="00000400000000000000" pitchFamily="2" charset="-78"/>
              </a:rPr>
              <a:t>گیاه روی شبکه ای از فولاد یا چوب سخت</a:t>
            </a:r>
            <a:endParaRPr lang="fa-IR" sz="1200" b="1" dirty="0">
              <a:cs typeface="B Nazanin" panose="00000400000000000000" pitchFamily="2" charset="-78"/>
            </a:endParaRPr>
          </a:p>
        </p:txBody>
      </p:sp>
      <p:sp>
        <p:nvSpPr>
          <p:cNvPr id="22" name="TextBox 21"/>
          <p:cNvSpPr txBox="1"/>
          <p:nvPr/>
        </p:nvSpPr>
        <p:spPr>
          <a:xfrm>
            <a:off x="1828800" y="5100455"/>
            <a:ext cx="2209800" cy="46166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rtl="1"/>
            <a:r>
              <a:rPr lang="fa-IR" sz="1200" b="1" dirty="0" smtClean="0">
                <a:cs typeface="B Nazanin" panose="00000400000000000000" pitchFamily="2" charset="-78"/>
              </a:rPr>
              <a:t>پوسته ای خارجی با لایه کم گسیل که گرما را بازتاب می دهد.</a:t>
            </a:r>
            <a:endParaRPr lang="fa-IR" sz="1200" b="1" dirty="0">
              <a:cs typeface="B Nazanin" panose="00000400000000000000" pitchFamily="2" charset="-78"/>
            </a:endParaRPr>
          </a:p>
        </p:txBody>
      </p:sp>
      <p:pic>
        <p:nvPicPr>
          <p:cNvPr id="23" name="Picture 22"/>
          <p:cNvPicPr>
            <a:picLocks noChangeAspect="1"/>
          </p:cNvPicPr>
          <p:nvPr/>
        </p:nvPicPr>
        <p:blipFill rotWithShape="1">
          <a:blip r:embed="rId10" cstate="print">
            <a:biLevel thresh="50000"/>
            <a:extLst>
              <a:ext uri="{28A0092B-C50C-407E-A947-70E740481C1C}">
                <a14:useLocalDpi xmlns:a14="http://schemas.microsoft.com/office/drawing/2010/main" val="0"/>
              </a:ext>
            </a:extLst>
          </a:blip>
          <a:srcRect l="1667" t="61600" r="5895" b="11732"/>
          <a:stretch/>
        </p:blipFill>
        <p:spPr>
          <a:xfrm>
            <a:off x="1828800" y="3406835"/>
            <a:ext cx="6441830" cy="1393765"/>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Box 23"/>
          <p:cNvSpPr txBox="1"/>
          <p:nvPr/>
        </p:nvSpPr>
        <p:spPr>
          <a:xfrm>
            <a:off x="1524000" y="6324600"/>
            <a:ext cx="6477000" cy="307777"/>
          </a:xfrm>
          <a:prstGeom prst="rect">
            <a:avLst/>
          </a:prstGeom>
          <a:noFill/>
        </p:spPr>
        <p:txBody>
          <a:bodyPr wrap="square" rtlCol="1">
            <a:spAutoFit/>
          </a:bodyPr>
          <a:lstStyle/>
          <a:p>
            <a:pPr rtl="1"/>
            <a:r>
              <a:rPr lang="fa-IR" sz="1400" b="1" dirty="0" smtClean="0">
                <a:latin typeface="Adobe Arabic" pitchFamily="18" charset="-78"/>
                <a:cs typeface="B Nazanin" pitchFamily="2" charset="-78"/>
              </a:rPr>
              <a:t>1- کوخ  -  نیلسن هالگر. تهویه طبیعی -  ترجمه محمد احمدی نژاد. نشر خاک. 1384 </a:t>
            </a:r>
            <a:endParaRPr lang="fa-IR" sz="1400" b="1" dirty="0">
              <a:latin typeface="Adobe Arabic" pitchFamily="18" charset="-78"/>
              <a:cs typeface="B Nazanin" pitchFamily="2" charset="-78"/>
            </a:endParaRPr>
          </a:p>
        </p:txBody>
      </p:sp>
      <p:sp>
        <p:nvSpPr>
          <p:cNvPr id="2" name="Rounded Rectangle 1"/>
          <p:cNvSpPr/>
          <p:nvPr/>
        </p:nvSpPr>
        <p:spPr>
          <a:xfrm>
            <a:off x="1866900" y="3406835"/>
            <a:ext cx="1104900" cy="1393765"/>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C:\Users\and\Desktop\New folder\1194985626525719339tasto_11_architetto_fran_01.svg.med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21693" y="2743200"/>
            <a:ext cx="595313" cy="59531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429000" y="521732"/>
            <a:ext cx="4917830" cy="523220"/>
          </a:xfrm>
          <a:prstGeom prst="rect">
            <a:avLst/>
          </a:prstGeom>
          <a:noFill/>
        </p:spPr>
        <p:txBody>
          <a:bodyPr wrap="square" rtlCol="1">
            <a:spAutoFit/>
          </a:bodyPr>
          <a:lstStyle/>
          <a:p>
            <a:pPr algn="r" rtl="1"/>
            <a:r>
              <a:rPr lang="fa-IR" sz="2800" b="1" dirty="0" smtClean="0">
                <a:solidFill>
                  <a:srgbClr val="0070C0"/>
                </a:solidFill>
                <a:latin typeface="Adobe Arabic" pitchFamily="18" charset="-78"/>
                <a:cs typeface="Adobe Arabic" pitchFamily="18" charset="-78"/>
              </a:rPr>
              <a:t>سرمایش و تهویه طبیعی:</a:t>
            </a:r>
            <a:endParaRPr lang="fa-IR" sz="2800" b="1" dirty="0">
              <a:solidFill>
                <a:srgbClr val="0070C0"/>
              </a:solidFill>
              <a:latin typeface="Adobe Arabic" pitchFamily="18" charset="-78"/>
              <a:cs typeface="Adobe Arabic" pitchFamily="18" charset="-78"/>
            </a:endParaRPr>
          </a:p>
        </p:txBody>
      </p:sp>
      <p:pic>
        <p:nvPicPr>
          <p:cNvPr id="21507" name="Picture 3" descr="C:\Users\and\Desktop\New folder\winlow3.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29560" y="619364"/>
            <a:ext cx="979579" cy="2047636"/>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151071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474962631"/>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C:\Users\and\Desktop\New folder\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1672988" y="968514"/>
            <a:ext cx="6709012" cy="707886"/>
          </a:xfrm>
          <a:prstGeom prst="rect">
            <a:avLst/>
          </a:prstGeom>
        </p:spPr>
        <p:txBody>
          <a:bodyPr wrap="square">
            <a:spAutoFit/>
          </a:bodyPr>
          <a:lstStyle/>
          <a:p>
            <a:pPr algn="r" rtl="1"/>
            <a:r>
              <a:rPr lang="fa-IR" sz="2000" b="1" dirty="0" smtClean="0">
                <a:latin typeface="Adobe Arabic" pitchFamily="18" charset="-78"/>
                <a:ea typeface="A Hayat" pitchFamily="34" charset="-78"/>
                <a:cs typeface="Adobe Arabic" pitchFamily="18" charset="-78"/>
              </a:rPr>
              <a:t>در نواحی گرم و خشک نیازمند </a:t>
            </a:r>
            <a:r>
              <a:rPr lang="fa-IR" sz="2000" b="1" dirty="0">
                <a:latin typeface="Adobe Arabic" pitchFamily="18" charset="-78"/>
                <a:ea typeface="A Hayat" pitchFamily="34" charset="-78"/>
                <a:cs typeface="Adobe Arabic" pitchFamily="18" charset="-78"/>
              </a:rPr>
              <a:t>کفی هستیم که گرما را در خود ذخیره </a:t>
            </a:r>
            <a:r>
              <a:rPr lang="fa-IR" sz="2000" b="1" dirty="0" smtClean="0">
                <a:latin typeface="Adobe Arabic" pitchFamily="18" charset="-78"/>
                <a:ea typeface="A Hayat" pitchFamily="34" charset="-78"/>
                <a:cs typeface="Adobe Arabic" pitchFamily="18" charset="-78"/>
              </a:rPr>
              <a:t>کند. بنابراین طبقه </a:t>
            </a:r>
            <a:r>
              <a:rPr lang="fa-IR" sz="2000" b="1" dirty="0">
                <a:latin typeface="Adobe Arabic" pitchFamily="18" charset="-78"/>
                <a:ea typeface="A Hayat" pitchFamily="34" charset="-78"/>
                <a:cs typeface="Adobe Arabic" pitchFamily="18" charset="-78"/>
              </a:rPr>
              <a:t>همکف می بایست یکپارچه و در تماس مستقیم با </a:t>
            </a:r>
            <a:r>
              <a:rPr lang="fa-IR" sz="2000" b="1" dirty="0" smtClean="0">
                <a:latin typeface="Adobe Arabic" pitchFamily="18" charset="-78"/>
                <a:ea typeface="A Hayat" pitchFamily="34" charset="-78"/>
                <a:cs typeface="Adobe Arabic" pitchFamily="18" charset="-78"/>
              </a:rPr>
              <a:t>زمین باشد تا از ویژگی های گرمایی اش استفاده شود.  </a:t>
            </a:r>
            <a:endParaRPr lang="en-US" sz="2000" b="1" dirty="0">
              <a:latin typeface="Adobe Arabic" pitchFamily="18" charset="-78"/>
              <a:ea typeface="A Hayat" pitchFamily="34" charset="-78"/>
              <a:cs typeface="Adobe Arabic" pitchFamily="18" charset="-78"/>
            </a:endParaRPr>
          </a:p>
        </p:txBody>
      </p:sp>
      <p:sp>
        <p:nvSpPr>
          <p:cNvPr id="7" name="TextBox 6"/>
          <p:cNvSpPr txBox="1"/>
          <p:nvPr/>
        </p:nvSpPr>
        <p:spPr>
          <a:xfrm>
            <a:off x="6435970" y="391180"/>
            <a:ext cx="1946030" cy="523220"/>
          </a:xfrm>
          <a:prstGeom prst="rect">
            <a:avLst/>
          </a:prstGeom>
          <a:noFill/>
        </p:spPr>
        <p:txBody>
          <a:bodyPr wrap="square" rtlCol="1">
            <a:spAutoFit/>
          </a:bodyPr>
          <a:lstStyle/>
          <a:p>
            <a:pPr algn="just" rtl="1"/>
            <a:r>
              <a:rPr lang="fa-IR" sz="2800" b="1" dirty="0" smtClean="0">
                <a:solidFill>
                  <a:srgbClr val="C00000"/>
                </a:solidFill>
                <a:latin typeface="Adobe Arabic" pitchFamily="18" charset="-78"/>
                <a:cs typeface="Adobe Arabic" pitchFamily="18" charset="-78"/>
              </a:rPr>
              <a:t>طراحی کف:</a:t>
            </a:r>
            <a:endParaRPr lang="fa-IR" sz="2800" b="1" dirty="0">
              <a:solidFill>
                <a:srgbClr val="C00000"/>
              </a:solidFill>
              <a:latin typeface="Adobe Arabic" pitchFamily="18" charset="-78"/>
              <a:cs typeface="Adobe Arabic" pitchFamily="18" charset="-78"/>
            </a:endParaRPr>
          </a:p>
        </p:txBody>
      </p:sp>
      <p:pic>
        <p:nvPicPr>
          <p:cNvPr id="8" name="Picture 7" descr="_MG_4739.jpg"/>
          <p:cNvPicPr>
            <a:picLocks noChangeAspect="1"/>
          </p:cNvPicPr>
          <p:nvPr/>
        </p:nvPicPr>
        <p:blipFill>
          <a:blip r:embed="rId10" cstate="print"/>
          <a:stretch>
            <a:fillRect/>
          </a:stretch>
        </p:blipFill>
        <p:spPr>
          <a:xfrm>
            <a:off x="1752600" y="1828800"/>
            <a:ext cx="1905000" cy="1506019"/>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_MG_4740.jpg"/>
          <p:cNvPicPr>
            <a:picLocks noChangeAspect="1"/>
          </p:cNvPicPr>
          <p:nvPr/>
        </p:nvPicPr>
        <p:blipFill>
          <a:blip r:embed="rId11" cstate="print">
            <a:biLevel thresh="50000"/>
          </a:blip>
          <a:stretch>
            <a:fillRect/>
          </a:stretch>
        </p:blipFill>
        <p:spPr>
          <a:xfrm>
            <a:off x="3805406" y="1828801"/>
            <a:ext cx="2290594" cy="1506019"/>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6286499" y="2209800"/>
            <a:ext cx="2095501" cy="830997"/>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rtl="1"/>
            <a:r>
              <a:rPr lang="fa-IR" sz="1200" b="1" dirty="0" smtClean="0">
                <a:cs typeface="B Nazanin" panose="00000400000000000000" pitchFamily="2" charset="-78"/>
              </a:rPr>
              <a:t>قرار دادن مخدع و فرش روی زمین برای استفاده از پتانسیل سرمایشی کف منزل شخصی در سکره، مصر، معمار: حسن فتحی</a:t>
            </a:r>
            <a:endParaRPr lang="fa-IR" sz="1200" b="1" dirty="0">
              <a:cs typeface="B Nazanin" panose="00000400000000000000" pitchFamily="2" charset="-78"/>
            </a:endParaRPr>
          </a:p>
        </p:txBody>
      </p:sp>
      <p:sp>
        <p:nvSpPr>
          <p:cNvPr id="16" name="TextBox 15"/>
          <p:cNvSpPr txBox="1"/>
          <p:nvPr/>
        </p:nvSpPr>
        <p:spPr>
          <a:xfrm>
            <a:off x="4191000" y="3962400"/>
            <a:ext cx="4191000" cy="1754326"/>
          </a:xfrm>
          <a:prstGeom prst="rect">
            <a:avLst/>
          </a:prstGeom>
          <a:noFill/>
        </p:spPr>
        <p:txBody>
          <a:bodyPr wrap="square" rtlCol="1">
            <a:spAutoFit/>
          </a:bodyPr>
          <a:lstStyle/>
          <a:p>
            <a:pPr algn="r" rtl="1"/>
            <a:r>
              <a:rPr lang="fa-IR" sz="2400" b="1" dirty="0" smtClean="0">
                <a:latin typeface="Adobe Arabic" pitchFamily="18" charset="-78"/>
                <a:cs typeface="Adobe Arabic" pitchFamily="18" charset="-78"/>
              </a:rPr>
              <a:t>طراحی بازشوها:</a:t>
            </a:r>
          </a:p>
          <a:p>
            <a:pPr algn="r" rtl="1"/>
            <a:endParaRPr lang="fa-IR" sz="1200" b="1" dirty="0" smtClean="0">
              <a:latin typeface="Adobe Arabic" pitchFamily="18" charset="-78"/>
              <a:cs typeface="Adobe Arabic" pitchFamily="18" charset="-78"/>
            </a:endParaRPr>
          </a:p>
          <a:p>
            <a:pPr marL="285750" indent="-285750" algn="r" rtl="1">
              <a:buFont typeface="Arial" panose="020B0604020202020204" pitchFamily="34" charset="0"/>
              <a:buChar char="•"/>
            </a:pPr>
            <a:r>
              <a:rPr lang="fa-IR" b="1" dirty="0" smtClean="0">
                <a:latin typeface="Adobe Arabic" pitchFamily="18" charset="-78"/>
                <a:cs typeface="Adobe Arabic" pitchFamily="18" charset="-78"/>
              </a:rPr>
              <a:t>حفاظت در برابر خورشید</a:t>
            </a:r>
          </a:p>
          <a:p>
            <a:pPr marL="285750" indent="-285750" algn="r" rtl="1">
              <a:buFont typeface="Arial" panose="020B0604020202020204" pitchFamily="34" charset="0"/>
              <a:buChar char="•"/>
            </a:pPr>
            <a:r>
              <a:rPr lang="fa-IR" b="1" dirty="0" smtClean="0">
                <a:latin typeface="Adobe Arabic" pitchFamily="18" charset="-78"/>
                <a:cs typeface="Adobe Arabic" pitchFamily="18" charset="-78"/>
              </a:rPr>
              <a:t>تهویه</a:t>
            </a:r>
          </a:p>
          <a:p>
            <a:pPr marL="285750" indent="-285750" algn="r" rtl="1">
              <a:buFont typeface="Arial" panose="020B0604020202020204" pitchFamily="34" charset="0"/>
              <a:buChar char="•"/>
            </a:pPr>
            <a:r>
              <a:rPr lang="fa-IR" b="1" dirty="0" smtClean="0">
                <a:latin typeface="Adobe Arabic" pitchFamily="18" charset="-78"/>
                <a:cs typeface="Adobe Arabic" pitchFamily="18" charset="-78"/>
              </a:rPr>
              <a:t> بازتاب نور بخاطر توزیع مناسب روشنایی</a:t>
            </a:r>
          </a:p>
          <a:p>
            <a:pPr marL="285750" indent="-285750" algn="r" rtl="1">
              <a:buFont typeface="Arial" panose="020B0604020202020204" pitchFamily="34" charset="0"/>
              <a:buChar char="•"/>
            </a:pPr>
            <a:r>
              <a:rPr lang="fa-IR" b="1" dirty="0" smtClean="0">
                <a:latin typeface="Adobe Arabic" pitchFamily="18" charset="-78"/>
                <a:cs typeface="Adobe Arabic" pitchFamily="18" charset="-78"/>
              </a:rPr>
              <a:t>کاهش انتقال سر و صدا</a:t>
            </a:r>
            <a:endParaRPr lang="fa-IR" b="1" dirty="0">
              <a:latin typeface="Adobe Arabic" pitchFamily="18" charset="-78"/>
              <a:cs typeface="Adobe Arabic" pitchFamily="18" charset="-78"/>
            </a:endParaRPr>
          </a:p>
        </p:txBody>
      </p:sp>
      <p:pic>
        <p:nvPicPr>
          <p:cNvPr id="17" name="Picture 16"/>
          <p:cNvPicPr>
            <a:picLocks noChangeAspect="1"/>
          </p:cNvPicPr>
          <p:nvPr/>
        </p:nvPicPr>
        <p:blipFill rotWithShape="1">
          <a:blip r:embed="rId12" cstate="print">
            <a:biLevel thresh="50000"/>
            <a:extLst>
              <a:ext uri="{28A0092B-C50C-407E-A947-70E740481C1C}">
                <a14:useLocalDpi xmlns:a14="http://schemas.microsoft.com/office/drawing/2010/main" val="0"/>
              </a:ext>
            </a:extLst>
          </a:blip>
          <a:srcRect l="4444" t="28889" r="24444" b="6666"/>
          <a:stretch/>
        </p:blipFill>
        <p:spPr>
          <a:xfrm>
            <a:off x="1752600" y="3657600"/>
            <a:ext cx="1905000" cy="2288979"/>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p:cNvSpPr txBox="1"/>
          <p:nvPr/>
        </p:nvSpPr>
        <p:spPr>
          <a:xfrm>
            <a:off x="1524000" y="6324600"/>
            <a:ext cx="6477000" cy="307777"/>
          </a:xfrm>
          <a:prstGeom prst="rect">
            <a:avLst/>
          </a:prstGeom>
          <a:noFill/>
        </p:spPr>
        <p:txBody>
          <a:bodyPr wrap="square" rtlCol="1">
            <a:spAutoFit/>
          </a:bodyPr>
          <a:lstStyle/>
          <a:p>
            <a:pPr rtl="1"/>
            <a:r>
              <a:rPr lang="fa-IR" sz="1400" b="1" dirty="0" smtClean="0">
                <a:latin typeface="Adobe Arabic" pitchFamily="18" charset="-78"/>
                <a:cs typeface="B Nazanin" pitchFamily="2" charset="-78"/>
              </a:rPr>
              <a:t>1- کوخ  -  نیلسن هالگر. تهویه طبیعی -  ترجمه محمد احمدی نژاد. نشر خاک. 1384 </a:t>
            </a:r>
            <a:endParaRPr lang="fa-IR" sz="1400" b="1" dirty="0">
              <a:latin typeface="Adobe Arabic" pitchFamily="18" charset="-78"/>
              <a:cs typeface="B Nazanin" pitchFamily="2" charset="-78"/>
            </a:endParaRPr>
          </a:p>
        </p:txBody>
      </p:sp>
    </p:spTree>
    <p:extLst>
      <p:ext uri="{BB962C8B-B14F-4D97-AF65-F5344CB8AC3E}">
        <p14:creationId xmlns:p14="http://schemas.microsoft.com/office/powerpoint/2010/main" val="29506854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474962631"/>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C:\Users\and\Desktop\New folder\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Content Placeholder 3" descr="_MG_4743.jpg"/>
          <p:cNvPicPr>
            <a:picLocks noGrp="1" noChangeAspect="1"/>
          </p:cNvPicPr>
          <p:nvPr>
            <p:ph idx="1"/>
          </p:nvPr>
        </p:nvPicPr>
        <p:blipFill rotWithShape="1">
          <a:blip r:embed="rId10" cstate="print"/>
          <a:srcRect r="1340"/>
          <a:stretch/>
        </p:blipFill>
        <p:spPr>
          <a:xfrm>
            <a:off x="1905001" y="1066800"/>
            <a:ext cx="2590800" cy="1731659"/>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1905000" y="3022594"/>
            <a:ext cx="2610144" cy="46166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rtl="1"/>
            <a:r>
              <a:rPr lang="fa-IR" sz="1200" b="1" dirty="0" smtClean="0">
                <a:cs typeface="B Nazanin" panose="00000400000000000000" pitchFamily="2" charset="-78"/>
              </a:rPr>
              <a:t>قرارگیری گشودگی ها در ارتفاعات مختلف</a:t>
            </a:r>
          </a:p>
          <a:p>
            <a:pPr algn="ctr" rtl="1"/>
            <a:r>
              <a:rPr lang="fa-IR" sz="1200" b="1" dirty="0" smtClean="0">
                <a:cs typeface="B Nazanin" panose="00000400000000000000" pitchFamily="2" charset="-78"/>
              </a:rPr>
              <a:t>جهت استفاده از اثر دودکش و مکش</a:t>
            </a:r>
            <a:endParaRPr lang="fa-IR" sz="1200" b="1" dirty="0">
              <a:cs typeface="B Nazanin" panose="00000400000000000000" pitchFamily="2" charset="-78"/>
            </a:endParaRPr>
          </a:p>
        </p:txBody>
      </p:sp>
      <p:pic>
        <p:nvPicPr>
          <p:cNvPr id="8" name="Picture 7" descr="_MG_4745.jpg"/>
          <p:cNvPicPr>
            <a:picLocks noChangeAspect="1"/>
          </p:cNvPicPr>
          <p:nvPr/>
        </p:nvPicPr>
        <p:blipFill>
          <a:blip r:embed="rId11" cstate="print"/>
          <a:stretch>
            <a:fillRect/>
          </a:stretch>
        </p:blipFill>
        <p:spPr>
          <a:xfrm>
            <a:off x="4648200" y="1066801"/>
            <a:ext cx="3383427" cy="1731659"/>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4648200" y="3022594"/>
            <a:ext cx="3383427" cy="46166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rtl="1"/>
            <a:r>
              <a:rPr lang="fa-IR" sz="1200" b="1" dirty="0" smtClean="0">
                <a:cs typeface="B Nazanin" panose="00000400000000000000" pitchFamily="2" charset="-78"/>
              </a:rPr>
              <a:t>گشودگی کوچک در بالای دیوار  جهت ورود هوای خنک و عبور آن از زیر بام گرم در شب</a:t>
            </a:r>
            <a:endParaRPr lang="fa-IR" sz="1200" b="1" dirty="0">
              <a:cs typeface="B Nazanin" panose="00000400000000000000" pitchFamily="2" charset="-78"/>
            </a:endParaRPr>
          </a:p>
        </p:txBody>
      </p:sp>
      <p:sp>
        <p:nvSpPr>
          <p:cNvPr id="13" name="TextBox 12"/>
          <p:cNvSpPr txBox="1"/>
          <p:nvPr/>
        </p:nvSpPr>
        <p:spPr>
          <a:xfrm>
            <a:off x="5791200" y="519355"/>
            <a:ext cx="2327030" cy="523220"/>
          </a:xfrm>
          <a:prstGeom prst="rect">
            <a:avLst/>
          </a:prstGeom>
          <a:noFill/>
        </p:spPr>
        <p:txBody>
          <a:bodyPr wrap="square" rtlCol="1">
            <a:spAutoFit/>
          </a:bodyPr>
          <a:lstStyle/>
          <a:p>
            <a:pPr algn="r" rtl="1"/>
            <a:r>
              <a:rPr lang="fa-IR" sz="2800" b="1" dirty="0" smtClean="0">
                <a:solidFill>
                  <a:srgbClr val="C00000"/>
                </a:solidFill>
                <a:latin typeface="Adobe Arabic" pitchFamily="18" charset="-78"/>
                <a:cs typeface="Adobe Arabic" pitchFamily="18" charset="-78"/>
              </a:rPr>
              <a:t>طراحی گشودگی:</a:t>
            </a:r>
            <a:endParaRPr lang="fa-IR" sz="2800" b="1" dirty="0">
              <a:solidFill>
                <a:srgbClr val="C00000"/>
              </a:solidFill>
              <a:latin typeface="Adobe Arabic" pitchFamily="18" charset="-78"/>
              <a:cs typeface="Adobe Arabic" pitchFamily="18" charset="-78"/>
            </a:endParaRPr>
          </a:p>
        </p:txBody>
      </p:sp>
      <p:sp>
        <p:nvSpPr>
          <p:cNvPr id="14" name="Rectangle 13"/>
          <p:cNvSpPr/>
          <p:nvPr/>
        </p:nvSpPr>
        <p:spPr>
          <a:xfrm>
            <a:off x="6444375" y="3519516"/>
            <a:ext cx="1673855" cy="523220"/>
          </a:xfrm>
          <a:prstGeom prst="rect">
            <a:avLst/>
          </a:prstGeom>
        </p:spPr>
        <p:txBody>
          <a:bodyPr wrap="none">
            <a:spAutoFit/>
          </a:bodyPr>
          <a:lstStyle/>
          <a:p>
            <a:pPr algn="r"/>
            <a:r>
              <a:rPr lang="fa-IR" sz="2800" b="1" dirty="0" smtClean="0">
                <a:solidFill>
                  <a:srgbClr val="C00000"/>
                </a:solidFill>
                <a:latin typeface="Adobe Arabic" pitchFamily="18" charset="-78"/>
                <a:ea typeface="A Hayat" pitchFamily="34" charset="-78"/>
                <a:cs typeface="Adobe Arabic" pitchFamily="18" charset="-78"/>
              </a:rPr>
              <a:t>طراحی بادخان:</a:t>
            </a:r>
            <a:endParaRPr lang="en-US" sz="2800" b="1" dirty="0">
              <a:solidFill>
                <a:srgbClr val="C00000"/>
              </a:solidFill>
              <a:latin typeface="Adobe Arabic" pitchFamily="18" charset="-78"/>
              <a:ea typeface="A Hayat" pitchFamily="34" charset="-78"/>
              <a:cs typeface="Adobe Arabic" pitchFamily="18" charset="-78"/>
            </a:endParaRPr>
          </a:p>
        </p:txBody>
      </p:sp>
      <p:pic>
        <p:nvPicPr>
          <p:cNvPr id="15" name="Picture 14"/>
          <p:cNvPicPr>
            <a:picLocks noChangeAspect="1"/>
          </p:cNvPicPr>
          <p:nvPr/>
        </p:nvPicPr>
        <p:blipFill rotWithShape="1">
          <a:blip r:embed="rId12" cstate="print">
            <a:extLst>
              <a:ext uri="{28A0092B-C50C-407E-A947-70E740481C1C}">
                <a14:useLocalDpi xmlns:a14="http://schemas.microsoft.com/office/drawing/2010/main" val="0"/>
              </a:ext>
            </a:extLst>
          </a:blip>
          <a:srcRect l="7804" t="26222" r="24696" b="16666"/>
          <a:stretch/>
        </p:blipFill>
        <p:spPr>
          <a:xfrm>
            <a:off x="1942530" y="4114801"/>
            <a:ext cx="2324669" cy="1524000"/>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rotWithShape="1">
          <a:blip r:embed="rId13" cstate="print">
            <a:extLst>
              <a:ext uri="{28A0092B-C50C-407E-A947-70E740481C1C}">
                <a14:useLocalDpi xmlns:a14="http://schemas.microsoft.com/office/drawing/2010/main" val="0"/>
              </a:ext>
            </a:extLst>
          </a:blip>
          <a:srcRect l="15000" t="35556" r="29166" b="12222"/>
          <a:stretch/>
        </p:blipFill>
        <p:spPr>
          <a:xfrm>
            <a:off x="5638800" y="4114802"/>
            <a:ext cx="2392827" cy="1523999"/>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p:cNvSpPr txBox="1"/>
          <p:nvPr/>
        </p:nvSpPr>
        <p:spPr>
          <a:xfrm>
            <a:off x="5638800" y="5819002"/>
            <a:ext cx="2392827" cy="261610"/>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rtl="1"/>
            <a:r>
              <a:rPr lang="fa-IR" sz="1100" b="1" dirty="0" smtClean="0">
                <a:cs typeface="B Nazanin" panose="00000400000000000000" pitchFamily="2" charset="-78"/>
              </a:rPr>
              <a:t>بادخان سنتی چندوجهی </a:t>
            </a:r>
            <a:endParaRPr lang="fa-IR" sz="1100" b="1" dirty="0">
              <a:cs typeface="B Nazanin" panose="00000400000000000000" pitchFamily="2" charset="-78"/>
            </a:endParaRPr>
          </a:p>
        </p:txBody>
      </p:sp>
      <p:sp>
        <p:nvSpPr>
          <p:cNvPr id="18" name="TextBox 17"/>
          <p:cNvSpPr txBox="1"/>
          <p:nvPr/>
        </p:nvSpPr>
        <p:spPr>
          <a:xfrm>
            <a:off x="1904999" y="5834390"/>
            <a:ext cx="2362199" cy="261610"/>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rtl="1"/>
            <a:r>
              <a:rPr lang="fa-IR" sz="1100" b="1" dirty="0" smtClean="0">
                <a:cs typeface="B Nazanin" panose="00000400000000000000" pitchFamily="2" charset="-78"/>
              </a:rPr>
              <a:t>بادخان سنتی باد از روی کوزه آب عبور میکند.</a:t>
            </a:r>
            <a:endParaRPr lang="fa-IR" sz="1100" b="1" dirty="0">
              <a:cs typeface="B Nazanin" panose="00000400000000000000" pitchFamily="2" charset="-78"/>
            </a:endParaRPr>
          </a:p>
        </p:txBody>
      </p:sp>
      <p:sp>
        <p:nvSpPr>
          <p:cNvPr id="19" name="TextBox 18"/>
          <p:cNvSpPr txBox="1"/>
          <p:nvPr/>
        </p:nvSpPr>
        <p:spPr>
          <a:xfrm>
            <a:off x="1524000" y="6324600"/>
            <a:ext cx="6477000" cy="307777"/>
          </a:xfrm>
          <a:prstGeom prst="rect">
            <a:avLst/>
          </a:prstGeom>
          <a:noFill/>
        </p:spPr>
        <p:txBody>
          <a:bodyPr wrap="square" rtlCol="1">
            <a:spAutoFit/>
          </a:bodyPr>
          <a:lstStyle/>
          <a:p>
            <a:pPr rtl="1"/>
            <a:r>
              <a:rPr lang="fa-IR" sz="1400" b="1" dirty="0" smtClean="0">
                <a:latin typeface="Adobe Arabic" pitchFamily="18" charset="-78"/>
                <a:cs typeface="B Nazanin" pitchFamily="2" charset="-78"/>
              </a:rPr>
              <a:t>1- کوخ  -  نیلسن هالگر. تهویه طبیعی -  ترجمه محمد احمدی نژاد. نشر خاک. 1384 </a:t>
            </a:r>
            <a:endParaRPr lang="fa-IR" sz="1400" b="1" dirty="0">
              <a:latin typeface="Adobe Arabic" pitchFamily="18" charset="-78"/>
              <a:cs typeface="B Nazanin" pitchFamily="2" charset="-78"/>
            </a:endParaRPr>
          </a:p>
        </p:txBody>
      </p:sp>
    </p:spTree>
    <p:extLst>
      <p:ext uri="{BB962C8B-B14F-4D97-AF65-F5344CB8AC3E}">
        <p14:creationId xmlns:p14="http://schemas.microsoft.com/office/powerpoint/2010/main" val="29506854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022734702"/>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C:\Users\and\Desktop\New folder\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1905000" y="457200"/>
            <a:ext cx="6457853" cy="1231106"/>
          </a:xfrm>
          <a:prstGeom prst="rect">
            <a:avLst/>
          </a:prstGeom>
        </p:spPr>
        <p:txBody>
          <a:bodyPr wrap="square">
            <a:spAutoFit/>
          </a:bodyPr>
          <a:lstStyle/>
          <a:p>
            <a:pPr algn="just" rtl="1"/>
            <a:r>
              <a:rPr lang="fa-IR" sz="2800" b="1" dirty="0" smtClean="0">
                <a:solidFill>
                  <a:srgbClr val="C00000"/>
                </a:solidFill>
                <a:latin typeface="Adobe Arabic" pitchFamily="18" charset="-78"/>
                <a:ea typeface="A Hayat" pitchFamily="34" charset="-78"/>
                <a:cs typeface="Adobe Arabic" pitchFamily="18" charset="-78"/>
              </a:rPr>
              <a:t>تجهیزات </a:t>
            </a:r>
            <a:r>
              <a:rPr lang="fa-IR" sz="2800" b="1" dirty="0">
                <a:solidFill>
                  <a:srgbClr val="C00000"/>
                </a:solidFill>
                <a:latin typeface="Adobe Arabic" pitchFamily="18" charset="-78"/>
                <a:ea typeface="A Hayat" pitchFamily="34" charset="-78"/>
                <a:cs typeface="Adobe Arabic" pitchFamily="18" charset="-78"/>
              </a:rPr>
              <a:t>تهویه </a:t>
            </a:r>
            <a:r>
              <a:rPr lang="fa-IR" sz="2800" b="1" dirty="0" smtClean="0">
                <a:solidFill>
                  <a:srgbClr val="C00000"/>
                </a:solidFill>
                <a:latin typeface="Adobe Arabic" pitchFamily="18" charset="-78"/>
                <a:ea typeface="A Hayat" pitchFamily="34" charset="-78"/>
                <a:cs typeface="Adobe Arabic" pitchFamily="18" charset="-78"/>
              </a:rPr>
              <a:t>بام:</a:t>
            </a:r>
          </a:p>
          <a:p>
            <a:pPr algn="just" rtl="1"/>
            <a:endParaRPr lang="fa-IR" sz="600" b="1" dirty="0">
              <a:latin typeface="Adobe Arabic" pitchFamily="18" charset="-78"/>
              <a:ea typeface="A Hayat" pitchFamily="34" charset="-78"/>
              <a:cs typeface="Adobe Arabic" pitchFamily="18" charset="-78"/>
            </a:endParaRPr>
          </a:p>
          <a:p>
            <a:pPr algn="just" rtl="1"/>
            <a:r>
              <a:rPr lang="fa-IR" sz="2000" b="1" dirty="0">
                <a:latin typeface="Adobe Arabic" pitchFamily="18" charset="-78"/>
                <a:ea typeface="A Hayat" pitchFamily="34" charset="-78"/>
                <a:cs typeface="Adobe Arabic" pitchFamily="18" charset="-78"/>
              </a:rPr>
              <a:t>بدین وسیله می توان هوای گرم را به بیرون یا هوای سرد را به </a:t>
            </a:r>
            <a:r>
              <a:rPr lang="fa-IR" sz="2000" b="1" dirty="0" smtClean="0">
                <a:latin typeface="Adobe Arabic" pitchFamily="18" charset="-78"/>
                <a:ea typeface="A Hayat" pitchFamily="34" charset="-78"/>
                <a:cs typeface="Adobe Arabic" pitchFamily="18" charset="-78"/>
              </a:rPr>
              <a:t>درون حفره </a:t>
            </a:r>
            <a:r>
              <a:rPr lang="fa-IR" sz="2000" b="1" dirty="0">
                <a:latin typeface="Adobe Arabic" pitchFamily="18" charset="-78"/>
                <a:ea typeface="A Hayat" pitchFamily="34" charset="-78"/>
                <a:cs typeface="Adobe Arabic" pitchFamily="18" charset="-78"/>
              </a:rPr>
              <a:t>بام یا درون ساختمان بکشد.</a:t>
            </a:r>
            <a:endParaRPr lang="en-US" sz="2000" b="1" dirty="0">
              <a:latin typeface="Adobe Arabic" pitchFamily="18" charset="-78"/>
              <a:ea typeface="A Hayat" pitchFamily="34" charset="-78"/>
              <a:cs typeface="Adobe Arabic" pitchFamily="18" charset="-78"/>
            </a:endParaRPr>
          </a:p>
        </p:txBody>
      </p:sp>
      <p:pic>
        <p:nvPicPr>
          <p:cNvPr id="7" name="Picture 6" descr="_MG_4755.jpg"/>
          <p:cNvPicPr>
            <a:picLocks noChangeAspect="1"/>
          </p:cNvPicPr>
          <p:nvPr/>
        </p:nvPicPr>
        <p:blipFill>
          <a:blip r:embed="rId10" cstate="print"/>
          <a:srcRect b="56538"/>
          <a:stretch>
            <a:fillRect/>
          </a:stretch>
        </p:blipFill>
        <p:spPr>
          <a:xfrm>
            <a:off x="6567958" y="1688306"/>
            <a:ext cx="1737842" cy="1734602"/>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_MG_4756.jpg"/>
          <p:cNvPicPr>
            <a:picLocks noChangeAspect="1"/>
          </p:cNvPicPr>
          <p:nvPr/>
        </p:nvPicPr>
        <p:blipFill rotWithShape="1">
          <a:blip r:embed="rId11" cstate="print"/>
          <a:srcRect l="20502"/>
          <a:stretch/>
        </p:blipFill>
        <p:spPr>
          <a:xfrm>
            <a:off x="1752600" y="1676400"/>
            <a:ext cx="2402552" cy="1676401"/>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_MG_4755.jpg"/>
          <p:cNvPicPr>
            <a:picLocks noChangeAspect="1"/>
          </p:cNvPicPr>
          <p:nvPr/>
        </p:nvPicPr>
        <p:blipFill>
          <a:blip r:embed="rId10" cstate="print"/>
          <a:srcRect t="42239" b="9890"/>
          <a:stretch>
            <a:fillRect/>
          </a:stretch>
        </p:blipFill>
        <p:spPr>
          <a:xfrm>
            <a:off x="4572000" y="1688306"/>
            <a:ext cx="1577788" cy="1676400"/>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6567958" y="3597350"/>
            <a:ext cx="173784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a-IR" sz="1200" b="1" dirty="0" smtClean="0">
                <a:latin typeface="A Hayat" pitchFamily="34" charset="-78"/>
                <a:ea typeface="A Hayat" pitchFamily="34" charset="-78"/>
                <a:cs typeface="B Nazanin" panose="00000400000000000000" pitchFamily="2" charset="-78"/>
              </a:rPr>
              <a:t>یک سویه به سمت مطلوب ترین باد</a:t>
            </a:r>
            <a:endParaRPr lang="en-US" sz="1200" b="1" dirty="0">
              <a:latin typeface="A Hayat" pitchFamily="34" charset="-78"/>
              <a:ea typeface="A Hayat" pitchFamily="34" charset="-78"/>
              <a:cs typeface="B Nazanin" panose="00000400000000000000" pitchFamily="2" charset="-78"/>
            </a:endParaRPr>
          </a:p>
        </p:txBody>
      </p:sp>
      <p:sp>
        <p:nvSpPr>
          <p:cNvPr id="14" name="TextBox 13"/>
          <p:cNvSpPr txBox="1"/>
          <p:nvPr/>
        </p:nvSpPr>
        <p:spPr>
          <a:xfrm>
            <a:off x="4596619" y="3505200"/>
            <a:ext cx="157778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a-IR" sz="1200" b="1" dirty="0" smtClean="0">
                <a:latin typeface="A Hayat" pitchFamily="34" charset="-78"/>
                <a:ea typeface="A Hayat" pitchFamily="34" charset="-78"/>
                <a:cs typeface="B Nazanin" panose="00000400000000000000" pitchFamily="2" charset="-78"/>
              </a:rPr>
              <a:t>چند سویه به گونه ای که به صورت آیرودینامیک برای مکش باد</a:t>
            </a:r>
            <a:endParaRPr lang="en-US" sz="1200" b="1" dirty="0">
              <a:latin typeface="A Hayat" pitchFamily="34" charset="-78"/>
              <a:ea typeface="A Hayat" pitchFamily="34" charset="-78"/>
              <a:cs typeface="B Nazanin" panose="00000400000000000000" pitchFamily="2" charset="-78"/>
            </a:endParaRPr>
          </a:p>
        </p:txBody>
      </p:sp>
      <p:sp>
        <p:nvSpPr>
          <p:cNvPr id="15" name="TextBox 14"/>
          <p:cNvSpPr txBox="1"/>
          <p:nvPr/>
        </p:nvSpPr>
        <p:spPr>
          <a:xfrm>
            <a:off x="1752600" y="3597349"/>
            <a:ext cx="2402552" cy="46166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rtl="1"/>
            <a:r>
              <a:rPr lang="fa-IR" sz="1200" b="1" dirty="0" smtClean="0">
                <a:cs typeface="B Nazanin" panose="00000400000000000000" pitchFamily="2" charset="-78"/>
              </a:rPr>
              <a:t>عنصر مرکب تهویه ای بام در خانه ای در استرالیا</a:t>
            </a:r>
            <a:endParaRPr lang="fa-IR" sz="1200" b="1" dirty="0">
              <a:cs typeface="B Nazanin" panose="00000400000000000000" pitchFamily="2" charset="-78"/>
            </a:endParaRPr>
          </a:p>
        </p:txBody>
      </p:sp>
      <p:sp>
        <p:nvSpPr>
          <p:cNvPr id="16" name="TextBox 15"/>
          <p:cNvSpPr txBox="1"/>
          <p:nvPr/>
        </p:nvSpPr>
        <p:spPr>
          <a:xfrm>
            <a:off x="3321236" y="4796135"/>
            <a:ext cx="5041617" cy="461665"/>
          </a:xfrm>
          <a:prstGeom prst="rect">
            <a:avLst/>
          </a:prstGeom>
          <a:noFill/>
        </p:spPr>
        <p:txBody>
          <a:bodyPr wrap="square" rtlCol="0">
            <a:spAutoFit/>
          </a:bodyPr>
          <a:lstStyle/>
          <a:p>
            <a:pPr algn="r"/>
            <a:r>
              <a:rPr lang="fa-IR" sz="2300" b="1" dirty="0" smtClean="0">
                <a:solidFill>
                  <a:srgbClr val="C00000"/>
                </a:solidFill>
                <a:latin typeface="Adobe Arabic" pitchFamily="18" charset="-78"/>
                <a:ea typeface="A Hayat" pitchFamily="34" charset="-78"/>
                <a:cs typeface="Adobe Arabic" pitchFamily="18" charset="-78"/>
              </a:rPr>
              <a:t>عنصر مرکب تهویه ای بام که به صورت دودکش خورشیدی: </a:t>
            </a:r>
            <a:endParaRPr lang="en-US" sz="2300" b="1" dirty="0">
              <a:solidFill>
                <a:srgbClr val="C00000"/>
              </a:solidFill>
              <a:latin typeface="Adobe Arabic" pitchFamily="18" charset="-78"/>
              <a:ea typeface="A Hayat" pitchFamily="34" charset="-78"/>
              <a:cs typeface="Adobe Arabic" pitchFamily="18" charset="-78"/>
            </a:endParaRPr>
          </a:p>
        </p:txBody>
      </p:sp>
      <p:pic>
        <p:nvPicPr>
          <p:cNvPr id="20" name="Content Placeholder 3" descr="_MG_4757.jpg"/>
          <p:cNvPicPr>
            <a:picLocks noGrp="1" noChangeAspect="1"/>
          </p:cNvPicPr>
          <p:nvPr>
            <p:ph idx="1"/>
          </p:nvPr>
        </p:nvPicPr>
        <p:blipFill>
          <a:blip r:embed="rId12" cstate="print"/>
          <a:stretch>
            <a:fillRect/>
          </a:stretch>
        </p:blipFill>
        <p:spPr>
          <a:xfrm>
            <a:off x="1721749" y="4267200"/>
            <a:ext cx="943370" cy="1511180"/>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Content Placeholder 3" descr="_MG_4762.jpg"/>
          <p:cNvPicPr>
            <a:picLocks noChangeAspect="1"/>
          </p:cNvPicPr>
          <p:nvPr/>
        </p:nvPicPr>
        <p:blipFill>
          <a:blip r:embed="rId13" cstate="print"/>
          <a:stretch>
            <a:fillRect/>
          </a:stretch>
        </p:blipFill>
        <p:spPr>
          <a:xfrm>
            <a:off x="2812889" y="4279557"/>
            <a:ext cx="844711" cy="1494243"/>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ectangle 21"/>
          <p:cNvSpPr/>
          <p:nvPr/>
        </p:nvSpPr>
        <p:spPr>
          <a:xfrm>
            <a:off x="1721749" y="5867400"/>
            <a:ext cx="1935851" cy="27699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rtl="1"/>
            <a:r>
              <a:rPr lang="fa-IR" sz="1200" dirty="0" smtClean="0">
                <a:latin typeface="A Hayat" pitchFamily="34" charset="-78"/>
                <a:ea typeface="A Hayat" pitchFamily="34" charset="-78"/>
                <a:cs typeface="B Nazanin" panose="00000400000000000000" pitchFamily="2" charset="-78"/>
              </a:rPr>
              <a:t>دودکش </a:t>
            </a:r>
            <a:r>
              <a:rPr lang="fa-IR" sz="1200" dirty="0">
                <a:latin typeface="A Hayat" pitchFamily="34" charset="-78"/>
                <a:ea typeface="A Hayat" pitchFamily="34" charset="-78"/>
                <a:cs typeface="B Nazanin" panose="00000400000000000000" pitchFamily="2" charset="-78"/>
              </a:rPr>
              <a:t>خورشیدی </a:t>
            </a:r>
            <a:r>
              <a:rPr lang="fa-IR" sz="1200" dirty="0" smtClean="0">
                <a:latin typeface="A Hayat" pitchFamily="34" charset="-78"/>
                <a:ea typeface="A Hayat" pitchFamily="34" charset="-78"/>
                <a:cs typeface="B Nazanin" panose="00000400000000000000" pitchFamily="2" charset="-78"/>
              </a:rPr>
              <a:t>اثر </a:t>
            </a:r>
            <a:r>
              <a:rPr lang="fa-IR" sz="1200" dirty="0">
                <a:latin typeface="A Hayat" pitchFamily="34" charset="-78"/>
                <a:ea typeface="A Hayat" pitchFamily="34" charset="-78"/>
                <a:cs typeface="B Nazanin" panose="00000400000000000000" pitchFamily="2" charset="-78"/>
              </a:rPr>
              <a:t>آنتونی گائودی</a:t>
            </a:r>
            <a:endParaRPr lang="en-US" sz="1200" dirty="0">
              <a:latin typeface="A Hayat" pitchFamily="34" charset="-78"/>
              <a:ea typeface="A Hayat" pitchFamily="34" charset="-78"/>
              <a:cs typeface="B Nazanin" panose="00000400000000000000" pitchFamily="2" charset="-78"/>
            </a:endParaRPr>
          </a:p>
        </p:txBody>
      </p:sp>
      <p:sp>
        <p:nvSpPr>
          <p:cNvPr id="23" name="TextBox 22"/>
          <p:cNvSpPr txBox="1"/>
          <p:nvPr/>
        </p:nvSpPr>
        <p:spPr>
          <a:xfrm>
            <a:off x="1524000" y="6324600"/>
            <a:ext cx="6477000" cy="307777"/>
          </a:xfrm>
          <a:prstGeom prst="rect">
            <a:avLst/>
          </a:prstGeom>
          <a:noFill/>
        </p:spPr>
        <p:txBody>
          <a:bodyPr wrap="square" rtlCol="1">
            <a:spAutoFit/>
          </a:bodyPr>
          <a:lstStyle/>
          <a:p>
            <a:pPr rtl="1"/>
            <a:r>
              <a:rPr lang="fa-IR" sz="1400" b="1" dirty="0" smtClean="0">
                <a:latin typeface="Adobe Arabic" pitchFamily="18" charset="-78"/>
                <a:cs typeface="B Nazanin" pitchFamily="2" charset="-78"/>
              </a:rPr>
              <a:t>1- کوخ  -  نیلسن هالگر. تهویه طبیعی -  ترجمه محمد احمدی نژاد. نشر خاک. 1384 </a:t>
            </a:r>
            <a:endParaRPr lang="fa-IR" sz="1400" b="1" dirty="0">
              <a:latin typeface="Adobe Arabic" pitchFamily="18" charset="-78"/>
              <a:cs typeface="B Nazanin" pitchFamily="2" charset="-78"/>
            </a:endParaRPr>
          </a:p>
        </p:txBody>
      </p:sp>
    </p:spTree>
    <p:extLst>
      <p:ext uri="{BB962C8B-B14F-4D97-AF65-F5344CB8AC3E}">
        <p14:creationId xmlns:p14="http://schemas.microsoft.com/office/powerpoint/2010/main" val="20425839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022734702"/>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C:\Users\and\Desktop\New folder\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Content Placeholder 2"/>
          <p:cNvSpPr txBox="1">
            <a:spLocks/>
          </p:cNvSpPr>
          <p:nvPr/>
        </p:nvSpPr>
        <p:spPr>
          <a:xfrm>
            <a:off x="4343400" y="76200"/>
            <a:ext cx="4038600" cy="1103700"/>
          </a:xfrm>
          <a:prstGeom prst="rect">
            <a:avLst/>
          </a:prstGeom>
        </p:spPr>
        <p:txBody>
          <a:bodyPr vert="horz" lIns="91440" tIns="45720" rIns="91440" bIns="45720" rtlCol="0" anchor="ctr" anchorCtr="0">
            <a:no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just" rtl="1">
              <a:buFont typeface="Arial" pitchFamily="34" charset="0"/>
              <a:buNone/>
            </a:pPr>
            <a:r>
              <a:rPr lang="fa-IR" sz="2800" b="1" dirty="0" smtClean="0">
                <a:solidFill>
                  <a:srgbClr val="C00000"/>
                </a:solidFill>
                <a:latin typeface="Adobe Arabic" pitchFamily="18" charset="-78"/>
                <a:ea typeface="A Hayat" pitchFamily="34" charset="-78"/>
                <a:cs typeface="Adobe Arabic" pitchFamily="18" charset="-78"/>
              </a:rPr>
              <a:t>شیوه های سرمایش طبیعی:</a:t>
            </a:r>
          </a:p>
        </p:txBody>
      </p:sp>
      <p:pic>
        <p:nvPicPr>
          <p:cNvPr id="13" name="Picture 12" descr="_MG_4769.jpg"/>
          <p:cNvPicPr>
            <a:picLocks noChangeAspect="1"/>
          </p:cNvPicPr>
          <p:nvPr/>
        </p:nvPicPr>
        <p:blipFill rotWithShape="1">
          <a:blip r:embed="rId10" cstate="print">
            <a:biLevel thresh="50000"/>
          </a:blip>
          <a:srcRect r="8445" b="9236"/>
          <a:stretch/>
        </p:blipFill>
        <p:spPr>
          <a:xfrm>
            <a:off x="6446014" y="3048963"/>
            <a:ext cx="1783586" cy="2107874"/>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p:cNvSpPr/>
          <p:nvPr/>
        </p:nvSpPr>
        <p:spPr>
          <a:xfrm>
            <a:off x="4541015" y="5405734"/>
            <a:ext cx="1783585"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rtl="1"/>
            <a:r>
              <a:rPr lang="fa-IR" sz="1200" dirty="0" smtClean="0">
                <a:cs typeface="B Nazanin" panose="00000400000000000000" pitchFamily="2" charset="-78"/>
              </a:rPr>
              <a:t>خنک شدن هوا هنگام عبور از</a:t>
            </a:r>
          </a:p>
          <a:p>
            <a:pPr algn="ctr" rtl="1"/>
            <a:r>
              <a:rPr lang="fa-IR" sz="1200" dirty="0" smtClean="0">
                <a:cs typeface="B Nazanin" panose="00000400000000000000" pitchFamily="2" charset="-78"/>
              </a:rPr>
              <a:t> سطح کوزه سفالی سرشار از آب</a:t>
            </a:r>
            <a:endParaRPr lang="fa-IR" sz="1200" dirty="0"/>
          </a:p>
        </p:txBody>
      </p:sp>
      <p:sp>
        <p:nvSpPr>
          <p:cNvPr id="15" name="TextBox 14"/>
          <p:cNvSpPr txBox="1"/>
          <p:nvPr/>
        </p:nvSpPr>
        <p:spPr>
          <a:xfrm>
            <a:off x="6446014" y="5405735"/>
            <a:ext cx="1783586" cy="46166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rtl="1"/>
            <a:r>
              <a:rPr lang="fa-IR" sz="1200" dirty="0" smtClean="0">
                <a:cs typeface="B Nazanin" panose="00000400000000000000" pitchFamily="2" charset="-78"/>
              </a:rPr>
              <a:t>تلفیق خنک کننده تبخیری</a:t>
            </a:r>
          </a:p>
          <a:p>
            <a:pPr algn="ctr" rtl="1"/>
            <a:r>
              <a:rPr lang="fa-IR" sz="1200" dirty="0" smtClean="0">
                <a:cs typeface="B Nazanin" panose="00000400000000000000" pitchFamily="2" charset="-78"/>
              </a:rPr>
              <a:t>(حصیر با ذغالی خیس) در بادخان</a:t>
            </a:r>
            <a:endParaRPr lang="fa-IR" sz="1200" dirty="0">
              <a:cs typeface="B Nazanin" panose="00000400000000000000" pitchFamily="2" charset="-78"/>
            </a:endParaRPr>
          </a:p>
        </p:txBody>
      </p:sp>
      <p:sp>
        <p:nvSpPr>
          <p:cNvPr id="16" name="TextBox 15"/>
          <p:cNvSpPr txBox="1"/>
          <p:nvPr/>
        </p:nvSpPr>
        <p:spPr>
          <a:xfrm>
            <a:off x="1752600" y="1752600"/>
            <a:ext cx="6553200" cy="1015663"/>
          </a:xfrm>
          <a:prstGeom prst="rect">
            <a:avLst/>
          </a:prstGeom>
          <a:noFill/>
        </p:spPr>
        <p:txBody>
          <a:bodyPr wrap="square" rtlCol="1">
            <a:spAutoFit/>
          </a:bodyPr>
          <a:lstStyle/>
          <a:p>
            <a:pPr marL="285750" indent="-285750" algn="just" rtl="1">
              <a:buFont typeface="Arial" panose="020B0604020202020204" pitchFamily="34" charset="0"/>
              <a:buChar char="•"/>
            </a:pPr>
            <a:r>
              <a:rPr lang="fa-IR" sz="2000" b="1" dirty="0" smtClean="0">
                <a:latin typeface="Adobe Arabic" pitchFamily="18" charset="-78"/>
                <a:cs typeface="Adobe Arabic" pitchFamily="18" charset="-78"/>
              </a:rPr>
              <a:t>افشاندن آب بر روی بام و دیوار</a:t>
            </a:r>
          </a:p>
          <a:p>
            <a:pPr marL="285750" indent="-285750" algn="just" rtl="1">
              <a:buFont typeface="Arial" panose="020B0604020202020204" pitchFamily="34" charset="0"/>
              <a:buChar char="•"/>
            </a:pPr>
            <a:r>
              <a:rPr lang="fa-IR" sz="2000" b="1" dirty="0" smtClean="0">
                <a:latin typeface="Adobe Arabic" pitchFamily="18" charset="-78"/>
                <a:cs typeface="Adobe Arabic" pitchFamily="18" charset="-78"/>
              </a:rPr>
              <a:t>ساخت حوضچه روی بام</a:t>
            </a:r>
          </a:p>
          <a:p>
            <a:pPr marL="285750" indent="-285750" algn="just" rtl="1">
              <a:buFont typeface="Arial" panose="020B0604020202020204" pitchFamily="34" charset="0"/>
              <a:buChar char="•"/>
            </a:pPr>
            <a:r>
              <a:rPr lang="fa-IR" sz="2000" b="1" dirty="0" smtClean="0">
                <a:latin typeface="Adobe Arabic" pitchFamily="18" charset="-78"/>
                <a:cs typeface="Adobe Arabic" pitchFamily="18" charset="-78"/>
              </a:rPr>
              <a:t>هدایت نسیم از روی استخر با فواره در حیاط مرکزی</a:t>
            </a:r>
            <a:endParaRPr lang="fa-IR" sz="2000" b="1" dirty="0">
              <a:latin typeface="Adobe Arabic" pitchFamily="18" charset="-78"/>
              <a:cs typeface="Adobe Arabic" pitchFamily="18" charset="-78"/>
            </a:endParaRPr>
          </a:p>
        </p:txBody>
      </p:sp>
      <p:pic>
        <p:nvPicPr>
          <p:cNvPr id="17" name="Picture 16"/>
          <p:cNvPicPr>
            <a:picLocks noChangeAspect="1"/>
          </p:cNvPicPr>
          <p:nvPr/>
        </p:nvPicPr>
        <p:blipFill rotWithShape="1">
          <a:blip r:embed="rId11" cstate="print">
            <a:biLevel thresh="50000"/>
            <a:extLst>
              <a:ext uri="{28A0092B-C50C-407E-A947-70E740481C1C}">
                <a14:useLocalDpi xmlns:a14="http://schemas.microsoft.com/office/drawing/2010/main" val="0"/>
              </a:ext>
            </a:extLst>
          </a:blip>
          <a:srcRect l="12500" t="13333" r="40833" b="3333"/>
          <a:stretch/>
        </p:blipFill>
        <p:spPr>
          <a:xfrm>
            <a:off x="4538389" y="3048963"/>
            <a:ext cx="1783585" cy="2107874"/>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p:cNvSpPr/>
          <p:nvPr/>
        </p:nvSpPr>
        <p:spPr>
          <a:xfrm>
            <a:off x="2201123" y="1119099"/>
            <a:ext cx="1685077" cy="461665"/>
          </a:xfrm>
          <a:prstGeom prst="rect">
            <a:avLst/>
          </a:prstGeom>
        </p:spPr>
        <p:txBody>
          <a:bodyPr wrap="none">
            <a:spAutoFit/>
          </a:bodyPr>
          <a:lstStyle/>
          <a:p>
            <a:pPr marL="342900" indent="-342900" algn="l" rtl="1">
              <a:buFont typeface="Courier New" pitchFamily="49" charset="0"/>
              <a:buChar char="o"/>
            </a:pPr>
            <a:r>
              <a:rPr lang="fa-IR" sz="2400" b="1" dirty="0">
                <a:solidFill>
                  <a:srgbClr val="0070C0"/>
                </a:solidFill>
                <a:latin typeface="Adobe Arabic" pitchFamily="18" charset="-78"/>
                <a:ea typeface="A Hayat" pitchFamily="34" charset="-78"/>
                <a:cs typeface="Adobe Arabic" pitchFamily="18" charset="-78"/>
              </a:rPr>
              <a:t>س</a:t>
            </a:r>
            <a:r>
              <a:rPr lang="fa-IR" sz="2400" b="1" dirty="0" smtClean="0">
                <a:solidFill>
                  <a:srgbClr val="0070C0"/>
                </a:solidFill>
                <a:latin typeface="Adobe Arabic" pitchFamily="18" charset="-78"/>
                <a:ea typeface="A Hayat" pitchFamily="34" charset="-78"/>
                <a:cs typeface="Adobe Arabic" pitchFamily="18" charset="-78"/>
              </a:rPr>
              <a:t>رمایش زمین:</a:t>
            </a:r>
            <a:endParaRPr lang="en-US" sz="2400" b="1" dirty="0">
              <a:solidFill>
                <a:srgbClr val="0070C0"/>
              </a:solidFill>
              <a:latin typeface="Adobe Arabic" pitchFamily="18" charset="-78"/>
              <a:cs typeface="Adobe Arabic" pitchFamily="18" charset="-78"/>
            </a:endParaRPr>
          </a:p>
        </p:txBody>
      </p:sp>
      <p:sp>
        <p:nvSpPr>
          <p:cNvPr id="19" name="Rectangle 18"/>
          <p:cNvSpPr/>
          <p:nvPr/>
        </p:nvSpPr>
        <p:spPr>
          <a:xfrm>
            <a:off x="6506165" y="1138535"/>
            <a:ext cx="1875835" cy="461665"/>
          </a:xfrm>
          <a:prstGeom prst="rect">
            <a:avLst/>
          </a:prstGeom>
        </p:spPr>
        <p:txBody>
          <a:bodyPr wrap="none">
            <a:spAutoFit/>
          </a:bodyPr>
          <a:lstStyle/>
          <a:p>
            <a:pPr marL="342900" indent="-342900" algn="l" rtl="1">
              <a:buFont typeface="Courier New" pitchFamily="49" charset="0"/>
              <a:buChar char="o"/>
            </a:pPr>
            <a:r>
              <a:rPr lang="fa-IR" sz="2400" b="1" dirty="0">
                <a:solidFill>
                  <a:srgbClr val="0070C0"/>
                </a:solidFill>
                <a:latin typeface="Adobe Arabic" pitchFamily="18" charset="-78"/>
                <a:ea typeface="A Hayat" pitchFamily="34" charset="-78"/>
                <a:cs typeface="Adobe Arabic" pitchFamily="18" charset="-78"/>
              </a:rPr>
              <a:t>س</a:t>
            </a:r>
            <a:r>
              <a:rPr lang="fa-IR" sz="2400" b="1" dirty="0" smtClean="0">
                <a:solidFill>
                  <a:srgbClr val="0070C0"/>
                </a:solidFill>
                <a:latin typeface="Adobe Arabic" pitchFamily="18" charset="-78"/>
                <a:ea typeface="A Hayat" pitchFamily="34" charset="-78"/>
                <a:cs typeface="Adobe Arabic" pitchFamily="18" charset="-78"/>
              </a:rPr>
              <a:t>رمایش تبخیری:</a:t>
            </a:r>
            <a:endParaRPr lang="en-US" sz="2400" b="1" dirty="0">
              <a:solidFill>
                <a:srgbClr val="0070C0"/>
              </a:solidFill>
              <a:latin typeface="Adobe Arabic" pitchFamily="18" charset="-78"/>
              <a:cs typeface="Adobe Arabic" pitchFamily="18" charset="-78"/>
            </a:endParaRPr>
          </a:p>
        </p:txBody>
      </p:sp>
      <p:pic>
        <p:nvPicPr>
          <p:cNvPr id="20" name="Picture 19"/>
          <p:cNvPicPr>
            <a:picLocks noChangeAspect="1"/>
          </p:cNvPicPr>
          <p:nvPr/>
        </p:nvPicPr>
        <p:blipFill rotWithShape="1">
          <a:blip r:embed="rId12" cstate="print">
            <a:biLevel thresh="50000"/>
            <a:extLst>
              <a:ext uri="{28A0092B-C50C-407E-A947-70E740481C1C}">
                <a14:useLocalDpi xmlns:a14="http://schemas.microsoft.com/office/drawing/2010/main" val="0"/>
              </a:ext>
            </a:extLst>
          </a:blip>
          <a:srcRect l="1463" t="13408" r="4936" b="31201"/>
          <a:stretch/>
        </p:blipFill>
        <p:spPr>
          <a:xfrm>
            <a:off x="1676400" y="4114800"/>
            <a:ext cx="2601069" cy="1154449"/>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1676400" y="5405733"/>
            <a:ext cx="2616276" cy="46166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rtl="1"/>
            <a:r>
              <a:rPr lang="fa-IR" sz="1200" b="1" dirty="0" smtClean="0">
                <a:cs typeface="B Nazanin" panose="00000400000000000000" pitchFamily="2" charset="-78"/>
              </a:rPr>
              <a:t>سرمایش زمینی از انبار ذخیره گرمایی زیرزمین</a:t>
            </a:r>
          </a:p>
          <a:p>
            <a:pPr algn="ctr" rtl="1"/>
            <a:r>
              <a:rPr lang="fa-IR" sz="1200" b="1" dirty="0" smtClean="0">
                <a:cs typeface="B Nazanin" panose="00000400000000000000" pitchFamily="2" charset="-78"/>
              </a:rPr>
              <a:t> مانند دالان سنگی</a:t>
            </a:r>
            <a:endParaRPr lang="fa-IR" sz="1200" b="1" dirty="0">
              <a:cs typeface="B Nazanin" panose="00000400000000000000" pitchFamily="2" charset="-78"/>
            </a:endParaRPr>
          </a:p>
        </p:txBody>
      </p:sp>
      <p:cxnSp>
        <p:nvCxnSpPr>
          <p:cNvPr id="4" name="Straight Connector 3"/>
          <p:cNvCxnSpPr/>
          <p:nvPr/>
        </p:nvCxnSpPr>
        <p:spPr>
          <a:xfrm flipV="1">
            <a:off x="4419600" y="1358862"/>
            <a:ext cx="2626" cy="445666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368876" y="1295400"/>
            <a:ext cx="126924" cy="1269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368876" y="5688606"/>
            <a:ext cx="126924" cy="12692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_MG_4772.jpg"/>
          <p:cNvPicPr>
            <a:picLocks noChangeAspect="1"/>
          </p:cNvPicPr>
          <p:nvPr/>
        </p:nvPicPr>
        <p:blipFill rotWithShape="1">
          <a:blip r:embed="rId13"/>
          <a:srcRect r="4303" b="3788"/>
          <a:stretch/>
        </p:blipFill>
        <p:spPr>
          <a:xfrm>
            <a:off x="2161258" y="1752600"/>
            <a:ext cx="1631352" cy="1524000"/>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Box 23"/>
          <p:cNvSpPr txBox="1"/>
          <p:nvPr/>
        </p:nvSpPr>
        <p:spPr>
          <a:xfrm>
            <a:off x="2161257" y="3399024"/>
            <a:ext cx="1631353" cy="46166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rtl="1"/>
            <a:r>
              <a:rPr lang="fa-IR" sz="1200" dirty="0" smtClean="0">
                <a:cs typeface="B Nazanin" panose="00000400000000000000" pitchFamily="2" charset="-78"/>
              </a:rPr>
              <a:t>خنک شدن هوای تازه به هنگام</a:t>
            </a:r>
          </a:p>
          <a:p>
            <a:pPr algn="ctr" rtl="1"/>
            <a:r>
              <a:rPr lang="fa-IR" sz="1200" dirty="0" smtClean="0">
                <a:cs typeface="B Nazanin" panose="00000400000000000000" pitchFamily="2" charset="-78"/>
              </a:rPr>
              <a:t> عبور از زیرزمینی خنک</a:t>
            </a:r>
            <a:endParaRPr lang="fa-IR" sz="1200" dirty="0">
              <a:cs typeface="B Nazanin" panose="00000400000000000000" pitchFamily="2" charset="-78"/>
            </a:endParaRPr>
          </a:p>
        </p:txBody>
      </p:sp>
      <p:sp>
        <p:nvSpPr>
          <p:cNvPr id="25" name="TextBox 24"/>
          <p:cNvSpPr txBox="1"/>
          <p:nvPr/>
        </p:nvSpPr>
        <p:spPr>
          <a:xfrm>
            <a:off x="1524000" y="6324600"/>
            <a:ext cx="6477000" cy="307777"/>
          </a:xfrm>
          <a:prstGeom prst="rect">
            <a:avLst/>
          </a:prstGeom>
          <a:noFill/>
        </p:spPr>
        <p:txBody>
          <a:bodyPr wrap="square" rtlCol="1">
            <a:spAutoFit/>
          </a:bodyPr>
          <a:lstStyle/>
          <a:p>
            <a:pPr rtl="1"/>
            <a:r>
              <a:rPr lang="fa-IR" sz="1400" b="1" dirty="0" smtClean="0">
                <a:latin typeface="Adobe Arabic" pitchFamily="18" charset="-78"/>
                <a:cs typeface="B Nazanin" pitchFamily="2" charset="-78"/>
              </a:rPr>
              <a:t>1- کوخ  -  نیلسن هالگر. تهویه طبیعی -  ترجمه محمد احمدی نژاد. نشر خاک. 1384 </a:t>
            </a:r>
            <a:endParaRPr lang="fa-IR" sz="1400" b="1" dirty="0">
              <a:latin typeface="Adobe Arabic" pitchFamily="18" charset="-78"/>
              <a:cs typeface="B Nazanin" pitchFamily="2" charset="-78"/>
            </a:endParaRPr>
          </a:p>
        </p:txBody>
      </p:sp>
    </p:spTree>
    <p:extLst>
      <p:ext uri="{BB962C8B-B14F-4D97-AF65-F5344CB8AC3E}">
        <p14:creationId xmlns:p14="http://schemas.microsoft.com/office/powerpoint/2010/main" val="20425839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517321797"/>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C:\Users\and\Desktop\New folder\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3" name="TextBox 22"/>
          <p:cNvSpPr txBox="1"/>
          <p:nvPr/>
        </p:nvSpPr>
        <p:spPr>
          <a:xfrm>
            <a:off x="1524000" y="6324600"/>
            <a:ext cx="6477000" cy="307777"/>
          </a:xfrm>
          <a:prstGeom prst="rect">
            <a:avLst/>
          </a:prstGeom>
          <a:noFill/>
        </p:spPr>
        <p:txBody>
          <a:bodyPr wrap="square" rtlCol="1">
            <a:spAutoFit/>
          </a:bodyPr>
          <a:lstStyle/>
          <a:p>
            <a:pPr rtl="1"/>
            <a:r>
              <a:rPr lang="fa-IR" sz="1400" b="1" dirty="0" smtClean="0">
                <a:latin typeface="Adobe Arabic" pitchFamily="18" charset="-78"/>
                <a:cs typeface="B Nazanin" pitchFamily="2" charset="-78"/>
              </a:rPr>
              <a:t>1- کوخ  -  نیلسن هالگر. تهویه طبیعی -  ترجمه محمد احمدی نژاد. نشر خاک. 1384 </a:t>
            </a:r>
            <a:endParaRPr lang="fa-IR" sz="1400" b="1" dirty="0">
              <a:latin typeface="Adobe Arabic" pitchFamily="18" charset="-78"/>
              <a:cs typeface="B Nazanin" pitchFamily="2" charset="-78"/>
            </a:endParaRPr>
          </a:p>
        </p:txBody>
      </p:sp>
      <p:pic>
        <p:nvPicPr>
          <p:cNvPr id="24" name="Picture 23"/>
          <p:cNvPicPr>
            <a:picLocks noChangeAspect="1"/>
          </p:cNvPicPr>
          <p:nvPr/>
        </p:nvPicPr>
        <p:blipFill rotWithShape="1">
          <a:blip r:embed="rId10" cstate="print">
            <a:biLevel thresh="50000"/>
            <a:extLst>
              <a:ext uri="{28A0092B-C50C-407E-A947-70E740481C1C}">
                <a14:useLocalDpi xmlns:a14="http://schemas.microsoft.com/office/drawing/2010/main" val="0"/>
              </a:ext>
            </a:extLst>
          </a:blip>
          <a:srcRect l="13645" t="24503" r="31755" b="21571"/>
          <a:stretch/>
        </p:blipFill>
        <p:spPr>
          <a:xfrm>
            <a:off x="1981200" y="793886"/>
            <a:ext cx="2425835" cy="1796914"/>
          </a:xfrm>
          <a:prstGeom prst="rect">
            <a:avLst/>
          </a:prstGeom>
          <a:ln>
            <a:noFill/>
          </a:ln>
          <a:effectLst>
            <a:outerShdw blurRad="292100" dist="139700" dir="2700000" algn="tl" rotWithShape="0">
              <a:srgbClr val="333333">
                <a:alpha val="65000"/>
              </a:srgbClr>
            </a:outerShdw>
          </a:effectLst>
        </p:spPr>
      </p:pic>
      <p:sp>
        <p:nvSpPr>
          <p:cNvPr id="25" name="TextBox 24"/>
          <p:cNvSpPr txBox="1"/>
          <p:nvPr/>
        </p:nvSpPr>
        <p:spPr>
          <a:xfrm>
            <a:off x="4648200" y="2176046"/>
            <a:ext cx="3316055" cy="338554"/>
          </a:xfrm>
          <a:prstGeom prst="rect">
            <a:avLst/>
          </a:prstGeom>
          <a:noFill/>
        </p:spPr>
        <p:txBody>
          <a:bodyPr wrap="square" rtlCol="1">
            <a:spAutoFit/>
          </a:bodyPr>
          <a:lstStyle/>
          <a:p>
            <a:pPr algn="r" rtl="1"/>
            <a:r>
              <a:rPr lang="fa-IR" sz="1600" dirty="0" smtClean="0">
                <a:cs typeface="B Nazanin" panose="00000400000000000000" pitchFamily="2" charset="-78"/>
              </a:rPr>
              <a:t>کاهش دمای هوا به علت جذب گرما به وسیله سازه</a:t>
            </a:r>
            <a:endParaRPr lang="fa-IR" sz="1600" dirty="0">
              <a:cs typeface="B Nazanin" panose="00000400000000000000" pitchFamily="2" charset="-78"/>
            </a:endParaRPr>
          </a:p>
        </p:txBody>
      </p:sp>
      <p:pic>
        <p:nvPicPr>
          <p:cNvPr id="26" name="Picture 25"/>
          <p:cNvPicPr>
            <a:picLocks noChangeAspect="1"/>
          </p:cNvPicPr>
          <p:nvPr/>
        </p:nvPicPr>
        <p:blipFill rotWithShape="1">
          <a:blip r:embed="rId11" cstate="print">
            <a:biLevel thresh="50000"/>
            <a:extLst>
              <a:ext uri="{28A0092B-C50C-407E-A947-70E740481C1C}">
                <a14:useLocalDpi xmlns:a14="http://schemas.microsoft.com/office/drawing/2010/main" val="0"/>
              </a:ext>
            </a:extLst>
          </a:blip>
          <a:srcRect t="13890" r="3509" b="18298"/>
          <a:stretch/>
        </p:blipFill>
        <p:spPr>
          <a:xfrm>
            <a:off x="1981200" y="3333885"/>
            <a:ext cx="3409181" cy="1796915"/>
          </a:xfrm>
          <a:prstGeom prst="rect">
            <a:avLst/>
          </a:prstGeom>
          <a:ln>
            <a:noFill/>
          </a:ln>
          <a:effectLst>
            <a:outerShdw blurRad="292100" dist="139700" dir="2700000" algn="tl" rotWithShape="0">
              <a:srgbClr val="333333">
                <a:alpha val="65000"/>
              </a:srgbClr>
            </a:outerShdw>
          </a:effectLst>
        </p:spPr>
      </p:pic>
      <p:sp>
        <p:nvSpPr>
          <p:cNvPr id="27" name="TextBox 26"/>
          <p:cNvSpPr txBox="1"/>
          <p:nvPr/>
        </p:nvSpPr>
        <p:spPr>
          <a:xfrm>
            <a:off x="5410200" y="4844951"/>
            <a:ext cx="2701732" cy="336649"/>
          </a:xfrm>
          <a:prstGeom prst="rect">
            <a:avLst/>
          </a:prstGeom>
          <a:noFill/>
        </p:spPr>
        <p:txBody>
          <a:bodyPr wrap="square" rtlCol="1">
            <a:spAutoFit/>
          </a:bodyPr>
          <a:lstStyle/>
          <a:p>
            <a:pPr algn="r" rtl="1"/>
            <a:r>
              <a:rPr lang="fa-IR" sz="1600" dirty="0" smtClean="0">
                <a:cs typeface="B Nazanin" panose="00000400000000000000" pitchFamily="2" charset="-78"/>
              </a:rPr>
              <a:t>نمونه ای از سیستم مدرن نمای دو جداره</a:t>
            </a:r>
            <a:endParaRPr lang="fa-IR" sz="1600" dirty="0">
              <a:cs typeface="B Nazanin" panose="00000400000000000000" pitchFamily="2" charset="-78"/>
            </a:endParaRPr>
          </a:p>
        </p:txBody>
      </p:sp>
    </p:spTree>
    <p:extLst>
      <p:ext uri="{BB962C8B-B14F-4D97-AF65-F5344CB8AC3E}">
        <p14:creationId xmlns:p14="http://schemas.microsoft.com/office/powerpoint/2010/main" val="5314414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752125026"/>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C:\Users\and\Desktop\New folder\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TextBox 6"/>
          <p:cNvSpPr txBox="1"/>
          <p:nvPr/>
        </p:nvSpPr>
        <p:spPr>
          <a:xfrm>
            <a:off x="1864057" y="609600"/>
            <a:ext cx="6477000" cy="5293757"/>
          </a:xfrm>
          <a:prstGeom prst="rect">
            <a:avLst/>
          </a:prstGeom>
          <a:noFill/>
        </p:spPr>
        <p:txBody>
          <a:bodyPr wrap="square" rtlCol="1">
            <a:spAutoFit/>
          </a:bodyPr>
          <a:lstStyle/>
          <a:p>
            <a:pPr algn="just" rtl="1"/>
            <a:r>
              <a:rPr lang="fa-IR" sz="3200" b="1" dirty="0" smtClean="0">
                <a:solidFill>
                  <a:srgbClr val="C00000"/>
                </a:solidFill>
                <a:latin typeface="Adobe Arabic" pitchFamily="18" charset="-78"/>
                <a:cs typeface="Adobe Arabic" pitchFamily="18" charset="-78"/>
              </a:rPr>
              <a:t>نتیجه گیری:</a:t>
            </a:r>
          </a:p>
          <a:p>
            <a:pPr algn="just" rtl="1"/>
            <a:endParaRPr lang="fa-IR" sz="2400" b="1" dirty="0" smtClean="0">
              <a:solidFill>
                <a:srgbClr val="C00000"/>
              </a:solidFill>
              <a:latin typeface="Adobe Arabic" pitchFamily="18" charset="-78"/>
              <a:cs typeface="Adobe Arabic" pitchFamily="18" charset="-78"/>
            </a:endParaRPr>
          </a:p>
          <a:p>
            <a:pPr algn="just" rtl="1"/>
            <a:r>
              <a:rPr lang="fa-IR" sz="2400" b="1" dirty="0" smtClean="0">
                <a:latin typeface="Adobe Arabic" pitchFamily="18" charset="-78"/>
                <a:cs typeface="Adobe Arabic" pitchFamily="18" charset="-78"/>
              </a:rPr>
              <a:t>- در </a:t>
            </a:r>
            <a:r>
              <a:rPr lang="fa-IR" sz="2400" b="1" dirty="0" smtClean="0">
                <a:solidFill>
                  <a:srgbClr val="0070C0"/>
                </a:solidFill>
                <a:latin typeface="Adobe Arabic" pitchFamily="18" charset="-78"/>
                <a:cs typeface="Adobe Arabic" pitchFamily="18" charset="-78"/>
              </a:rPr>
              <a:t>سرمایش طبیعی</a:t>
            </a:r>
            <a:r>
              <a:rPr lang="fa-IR" sz="2400" b="1" dirty="0" smtClean="0">
                <a:latin typeface="Adobe Arabic" pitchFamily="18" charset="-78"/>
                <a:cs typeface="Adobe Arabic" pitchFamily="18" charset="-78"/>
              </a:rPr>
              <a:t> بهتر است هوا پیش از ورود به ساختمان خنک و مرطوب شود تا در خنک کردن سازه و فضای درونی تاثیر بیشتری داشته باشد.</a:t>
            </a:r>
          </a:p>
          <a:p>
            <a:pPr algn="just" rtl="1"/>
            <a:endParaRPr lang="fa-IR" sz="2400" b="1" dirty="0" smtClean="0">
              <a:latin typeface="Adobe Arabic" pitchFamily="18" charset="-78"/>
              <a:cs typeface="Adobe Arabic" pitchFamily="18" charset="-78"/>
            </a:endParaRPr>
          </a:p>
          <a:p>
            <a:pPr algn="just" rtl="1"/>
            <a:endParaRPr lang="fa-IR" sz="2400" b="1" dirty="0" smtClean="0">
              <a:latin typeface="Adobe Arabic" pitchFamily="18" charset="-78"/>
              <a:cs typeface="Adobe Arabic" pitchFamily="18" charset="-78"/>
            </a:endParaRPr>
          </a:p>
          <a:p>
            <a:pPr algn="just" rtl="1"/>
            <a:endParaRPr lang="fa-IR" sz="2400" b="1" dirty="0">
              <a:latin typeface="Adobe Arabic" pitchFamily="18" charset="-78"/>
              <a:cs typeface="Adobe Arabic" pitchFamily="18" charset="-78"/>
            </a:endParaRPr>
          </a:p>
          <a:p>
            <a:pPr algn="just" rtl="1"/>
            <a:endParaRPr lang="fa-IR" sz="2400" b="1" dirty="0">
              <a:latin typeface="Adobe Arabic" pitchFamily="18" charset="-78"/>
              <a:cs typeface="Adobe Arabic" pitchFamily="18" charset="-78"/>
            </a:endParaRPr>
          </a:p>
          <a:p>
            <a:pPr algn="just" rtl="1"/>
            <a:endParaRPr lang="fa-IR" sz="2400" b="1" dirty="0" smtClean="0">
              <a:latin typeface="Adobe Arabic" pitchFamily="18" charset="-78"/>
              <a:cs typeface="Adobe Arabic" pitchFamily="18" charset="-78"/>
            </a:endParaRPr>
          </a:p>
          <a:p>
            <a:pPr algn="just" rtl="1"/>
            <a:endParaRPr lang="fa-IR" sz="2400" b="1" dirty="0" smtClean="0">
              <a:latin typeface="Adobe Arabic" pitchFamily="18" charset="-78"/>
              <a:cs typeface="Adobe Arabic" pitchFamily="18" charset="-78"/>
            </a:endParaRPr>
          </a:p>
          <a:p>
            <a:pPr algn="just" rtl="1"/>
            <a:endParaRPr lang="fa-IR" b="1" dirty="0" smtClean="0">
              <a:latin typeface="Adobe Arabic" pitchFamily="18" charset="-78"/>
              <a:cs typeface="Adobe Arabic" pitchFamily="18" charset="-78"/>
            </a:endParaRPr>
          </a:p>
          <a:p>
            <a:pPr algn="just" rtl="1"/>
            <a:r>
              <a:rPr lang="fa-IR" sz="2400" b="1" dirty="0" smtClean="0">
                <a:latin typeface="Adobe Arabic" pitchFamily="18" charset="-78"/>
                <a:cs typeface="Adobe Arabic" pitchFamily="18" charset="-78"/>
              </a:rPr>
              <a:t>- در </a:t>
            </a:r>
            <a:r>
              <a:rPr lang="fa-IR" sz="2400" b="1" dirty="0" smtClean="0">
                <a:solidFill>
                  <a:srgbClr val="00B050"/>
                </a:solidFill>
                <a:latin typeface="Adobe Arabic" pitchFamily="18" charset="-78"/>
                <a:cs typeface="Adobe Arabic" pitchFamily="18" charset="-78"/>
              </a:rPr>
              <a:t>تهویه طبیعی </a:t>
            </a:r>
            <a:r>
              <a:rPr lang="fa-IR" sz="2400" b="1" dirty="0" smtClean="0">
                <a:latin typeface="Adobe Arabic" pitchFamily="18" charset="-78"/>
                <a:cs typeface="Adobe Arabic" pitchFamily="18" charset="-78"/>
              </a:rPr>
              <a:t>باید در خلال اوقات گرم تهویه را به حداقل رساند و سرمایش شبانه سازه بایستی گرمای ذخیره شده در سازه ساختمان را </a:t>
            </a:r>
            <a:r>
              <a:rPr lang="fa-IR" sz="2400" b="1" dirty="0">
                <a:latin typeface="Adobe Arabic" pitchFamily="18" charset="-78"/>
                <a:cs typeface="Adobe Arabic" pitchFamily="18" charset="-78"/>
              </a:rPr>
              <a:t>با گشودن سازه در شب و عبور حرکت هوا از روی سطح گرم </a:t>
            </a:r>
            <a:r>
              <a:rPr lang="fa-IR" sz="2400" b="1" dirty="0" smtClean="0">
                <a:latin typeface="Adobe Arabic" pitchFamily="18" charset="-78"/>
                <a:cs typeface="Adobe Arabic" pitchFamily="18" charset="-78"/>
              </a:rPr>
              <a:t>سقف جابه جا سازد. </a:t>
            </a:r>
            <a:endParaRPr lang="fa-IR" sz="2400" b="1" dirty="0">
              <a:latin typeface="Adobe Arabic" pitchFamily="18" charset="-78"/>
              <a:cs typeface="Adobe Arabic" pitchFamily="18" charset="-78"/>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5210" y="2508386"/>
            <a:ext cx="3374693" cy="1796914"/>
          </a:xfrm>
          <a:prstGeom prst="rect">
            <a:avLst/>
          </a:prstGeom>
          <a:solidFill>
            <a:srgbClr val="FFFFFF">
              <a:shade val="85000"/>
            </a:srgbClr>
          </a:solidFill>
          <a:ln w="19050">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3733800" y="3951641"/>
            <a:ext cx="914400" cy="353659"/>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524000" y="6324600"/>
            <a:ext cx="6477000" cy="307777"/>
          </a:xfrm>
          <a:prstGeom prst="rect">
            <a:avLst/>
          </a:prstGeom>
          <a:noFill/>
        </p:spPr>
        <p:txBody>
          <a:bodyPr wrap="square" rtlCol="1">
            <a:spAutoFit/>
          </a:bodyPr>
          <a:lstStyle/>
          <a:p>
            <a:pPr rtl="1"/>
            <a:r>
              <a:rPr lang="fa-IR" sz="1400" b="1" dirty="0" smtClean="0">
                <a:latin typeface="Adobe Arabic" pitchFamily="18" charset="-78"/>
                <a:cs typeface="B Nazanin" pitchFamily="2" charset="-78"/>
              </a:rPr>
              <a:t>1- کوخ  -  نیلسن هالگر. تهویه طبیعی -  ترجمه محمد احمدی نژاد. نشر خاک. 1384 </a:t>
            </a:r>
            <a:endParaRPr lang="fa-IR" sz="1400" b="1" dirty="0">
              <a:latin typeface="Adobe Arabic" pitchFamily="18" charset="-78"/>
              <a:cs typeface="B Nazanin" pitchFamily="2" charset="-78"/>
            </a:endParaRPr>
          </a:p>
        </p:txBody>
      </p:sp>
    </p:spTree>
    <p:extLst>
      <p:ext uri="{BB962C8B-B14F-4D97-AF65-F5344CB8AC3E}">
        <p14:creationId xmlns:p14="http://schemas.microsoft.com/office/powerpoint/2010/main" val="391744365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65038356"/>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C:\Users\and\Desktop\New folder\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Rectangle 4"/>
          <p:cNvSpPr>
            <a:spLocks noChangeArrowheads="1"/>
          </p:cNvSpPr>
          <p:nvPr/>
        </p:nvSpPr>
        <p:spPr bwMode="auto">
          <a:xfrm>
            <a:off x="1905000" y="304800"/>
            <a:ext cx="640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rtl="1"/>
            <a:r>
              <a:rPr lang="fa-IR" sz="3200" b="1" dirty="0" smtClean="0">
                <a:solidFill>
                  <a:srgbClr val="C00000"/>
                </a:solidFill>
                <a:latin typeface="Adobe Arabic" pitchFamily="18" charset="-78"/>
                <a:ea typeface="Calibri" pitchFamily="34" charset="0"/>
                <a:cs typeface="Adobe Arabic" pitchFamily="18" charset="-78"/>
              </a:rPr>
              <a:t>نماهای دو پوسته:</a:t>
            </a:r>
            <a:endParaRPr lang="en-US" sz="3200" b="1" dirty="0">
              <a:solidFill>
                <a:srgbClr val="C00000"/>
              </a:solidFill>
              <a:latin typeface="Adobe Arabic" pitchFamily="18" charset="-78"/>
              <a:ea typeface="Calibri" pitchFamily="34" charset="0"/>
              <a:cs typeface="Adobe Arabic" pitchFamily="18" charset="-78"/>
            </a:endParaRPr>
          </a:p>
        </p:txBody>
      </p:sp>
      <p:sp>
        <p:nvSpPr>
          <p:cNvPr id="2" name="Rectangle 1"/>
          <p:cNvSpPr/>
          <p:nvPr/>
        </p:nvSpPr>
        <p:spPr>
          <a:xfrm>
            <a:off x="1905000" y="914400"/>
            <a:ext cx="6400800" cy="1323439"/>
          </a:xfrm>
          <a:prstGeom prst="rect">
            <a:avLst/>
          </a:prstGeom>
        </p:spPr>
        <p:txBody>
          <a:bodyPr wrap="square">
            <a:spAutoFit/>
          </a:bodyPr>
          <a:lstStyle/>
          <a:p>
            <a:pPr algn="just" defTabSz="685800" rtl="1" eaLnBrk="0" fontAlgn="base" hangingPunct="0">
              <a:spcBef>
                <a:spcPct val="0"/>
              </a:spcBef>
              <a:spcAft>
                <a:spcPct val="0"/>
              </a:spcAft>
            </a:pPr>
            <a:r>
              <a:rPr lang="fa-IR" sz="2000" b="1" dirty="0">
                <a:latin typeface="Adobe Arabic" pitchFamily="18" charset="-78"/>
                <a:ea typeface="Calibri" panose="020F0502020204030204" pitchFamily="34" charset="0"/>
                <a:cs typeface="Adobe Arabic" pitchFamily="18" charset="-78"/>
              </a:rPr>
              <a:t>اصطلاح نمای دو پوسته متشکل </a:t>
            </a:r>
            <a:r>
              <a:rPr lang="fa-IR" sz="2000" b="1" dirty="0" smtClean="0">
                <a:latin typeface="Adobe Arabic" pitchFamily="18" charset="-78"/>
                <a:ea typeface="Calibri" panose="020F0502020204030204" pitchFamily="34" charset="0"/>
                <a:cs typeface="Adobe Arabic" pitchFamily="18" charset="-78"/>
              </a:rPr>
              <a:t>از دو جداره </a:t>
            </a:r>
            <a:r>
              <a:rPr lang="fa-IR" sz="2000" b="1" dirty="0">
                <a:latin typeface="Adobe Arabic" pitchFamily="18" charset="-78"/>
                <a:ea typeface="Calibri" panose="020F0502020204030204" pitchFamily="34" charset="0"/>
                <a:cs typeface="Adobe Arabic" pitchFamily="18" charset="-78"/>
              </a:rPr>
              <a:t>مختلف است که با یک حفره هوای میانی از </a:t>
            </a:r>
            <a:r>
              <a:rPr lang="fa-IR" sz="2000" b="1" dirty="0" smtClean="0">
                <a:latin typeface="Adobe Arabic" pitchFamily="18" charset="-78"/>
                <a:ea typeface="Calibri" panose="020F0502020204030204" pitchFamily="34" charset="0"/>
                <a:cs typeface="Adobe Arabic" pitchFamily="18" charset="-78"/>
              </a:rPr>
              <a:t>هم جدا </a:t>
            </a:r>
            <a:r>
              <a:rPr lang="fa-IR" sz="2000" b="1" dirty="0">
                <a:latin typeface="Adobe Arabic" pitchFamily="18" charset="-78"/>
                <a:ea typeface="Calibri" panose="020F0502020204030204" pitchFamily="34" charset="0"/>
                <a:cs typeface="Adobe Arabic" pitchFamily="18" charset="-78"/>
              </a:rPr>
              <a:t>شده اند. </a:t>
            </a:r>
            <a:endParaRPr lang="en-US" sz="2000" b="1" dirty="0">
              <a:latin typeface="Adobe Arabic" pitchFamily="18" charset="-78"/>
              <a:cs typeface="Adobe Arabic" pitchFamily="18" charset="-78"/>
            </a:endParaRPr>
          </a:p>
          <a:p>
            <a:pPr algn="just" defTabSz="685800" rtl="1" eaLnBrk="0" fontAlgn="base" hangingPunct="0">
              <a:spcBef>
                <a:spcPct val="0"/>
              </a:spcBef>
              <a:spcAft>
                <a:spcPct val="0"/>
              </a:spcAft>
            </a:pPr>
            <a:r>
              <a:rPr lang="fa-IR" sz="2000" b="1" dirty="0">
                <a:latin typeface="Adobe Arabic" pitchFamily="18" charset="-78"/>
                <a:ea typeface="Calibri" panose="020F0502020204030204" pitchFamily="34" charset="0"/>
                <a:cs typeface="Adobe Arabic" pitchFamily="18" charset="-78"/>
              </a:rPr>
              <a:t>حفره میانی وظایف جمع آوری تابش خورشیدی در زمستان (اثر گلخانه ای) و یا تخلیه آن </a:t>
            </a:r>
            <a:r>
              <a:rPr lang="fa-IR" sz="2000" b="1" dirty="0" smtClean="0">
                <a:latin typeface="Adobe Arabic" pitchFamily="18" charset="-78"/>
                <a:ea typeface="Calibri" panose="020F0502020204030204" pitchFamily="34" charset="0"/>
                <a:cs typeface="Adobe Arabic" pitchFamily="18" charset="-78"/>
              </a:rPr>
              <a:t>در تابستان </a:t>
            </a:r>
            <a:r>
              <a:rPr lang="fa-IR" sz="2000" b="1" dirty="0">
                <a:latin typeface="Adobe Arabic" pitchFamily="18" charset="-78"/>
                <a:ea typeface="Calibri" panose="020F0502020204030204" pitchFamily="34" charset="0"/>
                <a:cs typeface="Adobe Arabic" pitchFamily="18" charset="-78"/>
              </a:rPr>
              <a:t>(تهویه طبیعی) را بر عهده دارد.</a:t>
            </a:r>
            <a:endParaRPr lang="en-US" sz="2000" b="1" dirty="0">
              <a:latin typeface="Adobe Arabic" pitchFamily="18" charset="-78"/>
              <a:cs typeface="Adobe Arabic" pitchFamily="18" charset="-78"/>
            </a:endParaRPr>
          </a:p>
        </p:txBody>
      </p:sp>
      <p:sp>
        <p:nvSpPr>
          <p:cNvPr id="12" name="Rectangle 3"/>
          <p:cNvSpPr>
            <a:spLocks noChangeArrowheads="1"/>
          </p:cNvSpPr>
          <p:nvPr/>
        </p:nvSpPr>
        <p:spPr bwMode="auto">
          <a:xfrm>
            <a:off x="4812471" y="2286000"/>
            <a:ext cx="3493329" cy="2015936"/>
          </a:xfrm>
          <a:prstGeom prst="rect">
            <a:avLst/>
          </a:prstGeom>
          <a:ln/>
          <a:extLst/>
        </p:spPr>
        <p:style>
          <a:lnRef idx="2">
            <a:schemeClr val="dk1"/>
          </a:lnRef>
          <a:fillRef idx="1">
            <a:schemeClr val="lt1"/>
          </a:fillRef>
          <a:effectRef idx="0">
            <a:schemeClr val="dk1"/>
          </a:effectRef>
          <a:fontRef idx="minor">
            <a:schemeClr val="dk1"/>
          </a:fontRef>
        </p:style>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fa-IR" sz="2800" b="1" i="0" u="none" strike="noStrike" cap="none" normalizeH="0" baseline="0" dirty="0" smtClean="0">
                <a:ln>
                  <a:noFill/>
                </a:ln>
                <a:solidFill>
                  <a:srgbClr val="996600"/>
                </a:solidFill>
                <a:effectLst/>
                <a:latin typeface="Adobe Arabic" pitchFamily="18" charset="-78"/>
                <a:ea typeface="Calibri" panose="020F0502020204030204" pitchFamily="34" charset="0"/>
                <a:cs typeface="Adobe Arabic" pitchFamily="18" charset="-78"/>
              </a:rPr>
              <a:t>اجزا و عملکرد نمای دو پوسته:</a:t>
            </a:r>
            <a:endParaRPr kumimoji="0" lang="en-US" sz="2800" b="1" i="0" u="none" strike="noStrike" cap="none" normalizeH="0" baseline="0" dirty="0" smtClean="0">
              <a:ln>
                <a:noFill/>
              </a:ln>
              <a:solidFill>
                <a:srgbClr val="996600"/>
              </a:solidFill>
              <a:effectLst/>
              <a:latin typeface="Adobe Arabic" pitchFamily="18" charset="-78"/>
              <a:ea typeface="Calibri" panose="020F0502020204030204" pitchFamily="34" charset="0"/>
              <a:cs typeface="Adobe Arabic" pitchFamily="18" charset="-78"/>
            </a:endParaRPr>
          </a:p>
          <a:p>
            <a:pPr marL="0" marR="0" lvl="0" indent="0" algn="r" defTabSz="914400" rtl="1" eaLnBrk="0" fontAlgn="base" latinLnBrk="0" hangingPunct="0">
              <a:lnSpc>
                <a:spcPct val="100000"/>
              </a:lnSpc>
              <a:spcBef>
                <a:spcPct val="0"/>
              </a:spcBef>
              <a:spcAft>
                <a:spcPct val="0"/>
              </a:spcAft>
              <a:buClrTx/>
              <a:buSzTx/>
              <a:buFontTx/>
              <a:buNone/>
              <a:tabLst/>
            </a:pPr>
            <a:endParaRPr lang="fa-IR" sz="1600" dirty="0">
              <a:latin typeface="Adobe Arabic" pitchFamily="18" charset="-78"/>
              <a:cs typeface="Adobe Arabic" pitchFamily="18" charset="-78"/>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fa-IR" sz="100" b="0" i="0" u="none" strike="noStrike" cap="none" normalizeH="0" baseline="0" dirty="0" smtClean="0">
              <a:ln>
                <a:noFill/>
              </a:ln>
              <a:solidFill>
                <a:schemeClr val="tx1"/>
              </a:solidFill>
              <a:effectLst/>
              <a:latin typeface="Adobe Arabic" pitchFamily="18" charset="-78"/>
              <a:cs typeface="Adobe Arabic" pitchFamily="18" charset="-78"/>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dobe Arabic" pitchFamily="18" charset="-78"/>
              <a:cs typeface="Adobe Arabic" pitchFamily="18" charset="-78"/>
            </a:endParaRPr>
          </a:p>
          <a:p>
            <a:pPr marL="0" marR="0" lvl="0" indent="0" algn="r" defTabSz="914400" rtl="1" eaLnBrk="0" fontAlgn="base" latinLnBrk="0" hangingPunct="0">
              <a:lnSpc>
                <a:spcPct val="100000"/>
              </a:lnSpc>
              <a:spcBef>
                <a:spcPct val="0"/>
              </a:spcBef>
              <a:spcAft>
                <a:spcPct val="0"/>
              </a:spcAft>
              <a:buClrTx/>
              <a:buSzTx/>
              <a:buFontTx/>
              <a:buChar char="•"/>
              <a:tabLst/>
            </a:pPr>
            <a:r>
              <a:rPr kumimoji="0" lang="fa-IR" sz="2000" b="1" i="0" u="none" strike="noStrike" cap="none" normalizeH="0" baseline="0" dirty="0" smtClean="0">
                <a:ln>
                  <a:noFill/>
                </a:ln>
                <a:solidFill>
                  <a:schemeClr val="tx1"/>
                </a:solidFill>
                <a:effectLst/>
                <a:latin typeface="Adobe Arabic" pitchFamily="18" charset="-78"/>
                <a:ea typeface="Calibri" panose="020F0502020204030204" pitchFamily="34" charset="0"/>
                <a:cs typeface="Adobe Arabic" pitchFamily="18" charset="-78"/>
              </a:rPr>
              <a:t>پوسته خارجی  </a:t>
            </a:r>
            <a:endParaRPr kumimoji="0" lang="en-US" sz="2000" b="1" i="0" u="none" strike="noStrike" cap="none" normalizeH="0" baseline="0" dirty="0" smtClean="0">
              <a:ln>
                <a:noFill/>
              </a:ln>
              <a:solidFill>
                <a:schemeClr val="tx1"/>
              </a:solidFill>
              <a:effectLst/>
              <a:latin typeface="Adobe Arabic" pitchFamily="18" charset="-78"/>
              <a:cs typeface="Adobe Arabic" pitchFamily="18" charset="-78"/>
            </a:endParaRPr>
          </a:p>
          <a:p>
            <a:pPr marL="0" marR="0" lvl="0" indent="0" algn="r" defTabSz="914400" rtl="1" eaLnBrk="0" fontAlgn="base" latinLnBrk="0" hangingPunct="0">
              <a:lnSpc>
                <a:spcPct val="100000"/>
              </a:lnSpc>
              <a:spcBef>
                <a:spcPct val="0"/>
              </a:spcBef>
              <a:spcAft>
                <a:spcPct val="0"/>
              </a:spcAft>
              <a:buClrTx/>
              <a:buSzTx/>
              <a:buFontTx/>
              <a:buChar char="•"/>
              <a:tabLst/>
            </a:pPr>
            <a:r>
              <a:rPr kumimoji="0" lang="fa-IR" sz="2000" b="1" i="0" u="none" strike="noStrike" cap="none" normalizeH="0" baseline="0" dirty="0" smtClean="0">
                <a:ln>
                  <a:noFill/>
                </a:ln>
                <a:solidFill>
                  <a:schemeClr val="tx1"/>
                </a:solidFill>
                <a:effectLst/>
                <a:latin typeface="Adobe Arabic" pitchFamily="18" charset="-78"/>
                <a:ea typeface="Calibri" panose="020F0502020204030204" pitchFamily="34" charset="0"/>
                <a:cs typeface="Adobe Arabic" pitchFamily="18" charset="-78"/>
              </a:rPr>
              <a:t>پوسته داخلی یا جداره خارجی فضای داخلی</a:t>
            </a:r>
            <a:endParaRPr kumimoji="0" lang="en-US" sz="2000" b="1" i="0" u="none" strike="noStrike" cap="none" normalizeH="0" baseline="0" dirty="0" smtClean="0">
              <a:ln>
                <a:noFill/>
              </a:ln>
              <a:solidFill>
                <a:schemeClr val="tx1"/>
              </a:solidFill>
              <a:effectLst/>
              <a:latin typeface="Adobe Arabic" pitchFamily="18" charset="-78"/>
              <a:cs typeface="Adobe Arabic" pitchFamily="18" charset="-78"/>
            </a:endParaRPr>
          </a:p>
          <a:p>
            <a:pPr algn="r" rtl="1">
              <a:buFontTx/>
              <a:buChar char="•"/>
            </a:pPr>
            <a:r>
              <a:rPr lang="fa-IR" sz="2000" b="1" dirty="0">
                <a:latin typeface="Adobe Arabic" pitchFamily="18" charset="-78"/>
                <a:ea typeface="Calibri" panose="020F0502020204030204" pitchFamily="34" charset="0"/>
                <a:cs typeface="Adobe Arabic" pitchFamily="18" charset="-78"/>
              </a:rPr>
              <a:t>ح</a:t>
            </a:r>
            <a:r>
              <a:rPr kumimoji="0" lang="fa-IR" sz="2000" b="1" i="0" u="none" strike="noStrike" cap="none" normalizeH="0" baseline="0" dirty="0" smtClean="0">
                <a:ln>
                  <a:noFill/>
                </a:ln>
                <a:solidFill>
                  <a:schemeClr val="tx1"/>
                </a:solidFill>
                <a:effectLst/>
                <a:latin typeface="Adobe Arabic" pitchFamily="18" charset="-78"/>
                <a:ea typeface="Calibri" panose="020F0502020204030204" pitchFamily="34" charset="0"/>
                <a:cs typeface="Adobe Arabic" pitchFamily="18" charset="-78"/>
              </a:rPr>
              <a:t>فره </a:t>
            </a:r>
            <a:r>
              <a:rPr lang="fa-IR" sz="2000" b="1" dirty="0">
                <a:latin typeface="Adobe Arabic" pitchFamily="18" charset="-78"/>
                <a:ea typeface="Calibri" panose="020F0502020204030204" pitchFamily="34" charset="0"/>
                <a:cs typeface="Adobe Arabic" pitchFamily="18" charset="-78"/>
              </a:rPr>
              <a:t>میانی (تجهیزات سایه اندازهای </a:t>
            </a:r>
            <a:r>
              <a:rPr lang="fa-IR" sz="2000" b="1" dirty="0" smtClean="0">
                <a:latin typeface="Adobe Arabic" pitchFamily="18" charset="-78"/>
                <a:ea typeface="Calibri" panose="020F0502020204030204" pitchFamily="34" charset="0"/>
                <a:cs typeface="Adobe Arabic" pitchFamily="18" charset="-78"/>
              </a:rPr>
              <a:t>خورشیدی)</a:t>
            </a:r>
            <a:endParaRPr lang="en-US" sz="2000" b="1" dirty="0">
              <a:latin typeface="Adobe Arabic" pitchFamily="18" charset="-78"/>
              <a:cs typeface="Adobe Arabic" pitchFamily="18" charset="-78"/>
            </a:endParaRPr>
          </a:p>
        </p:txBody>
      </p:sp>
      <p:pic>
        <p:nvPicPr>
          <p:cNvPr id="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69660" y="2286001"/>
            <a:ext cx="2819400" cy="2015936"/>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9" name="Rectangle 18"/>
          <p:cNvSpPr>
            <a:spLocks noChangeArrowheads="1"/>
          </p:cNvSpPr>
          <p:nvPr/>
        </p:nvSpPr>
        <p:spPr bwMode="auto">
          <a:xfrm>
            <a:off x="2980304" y="4419600"/>
            <a:ext cx="53254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fa-IR" sz="2000" b="1" i="0" u="none" strike="noStrike" cap="none" normalizeH="0" baseline="0" dirty="0" smtClean="0">
                <a:ln>
                  <a:noFill/>
                </a:ln>
                <a:solidFill>
                  <a:srgbClr val="C00000"/>
                </a:solidFill>
                <a:effectLst/>
                <a:latin typeface="Adobe Arabic" pitchFamily="18" charset="-78"/>
                <a:ea typeface="Calibri" panose="020F0502020204030204" pitchFamily="34" charset="0"/>
                <a:cs typeface="Adobe Arabic" pitchFamily="18" charset="-78"/>
              </a:rPr>
              <a:t>عملکرد نمای دو پوسته به عنوان سیستم غیر فعال خورشیدی ( اثر گلخانه ای):</a:t>
            </a:r>
          </a:p>
        </p:txBody>
      </p:sp>
      <p:pic>
        <p:nvPicPr>
          <p:cNvPr id="20" name="Picture 2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2600" y="4900658"/>
            <a:ext cx="2836461" cy="1195342"/>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4572000" y="5833646"/>
            <a:ext cx="3700051" cy="338554"/>
          </a:xfrm>
          <a:prstGeom prst="rect">
            <a:avLst/>
          </a:prstGeom>
        </p:spPr>
        <p:txBody>
          <a:bodyPr wrap="none">
            <a:spAutoFit/>
          </a:bodyPr>
          <a:lstStyle/>
          <a:p>
            <a:pPr algn="just" rtl="1"/>
            <a:r>
              <a:rPr lang="fa-IR" sz="1600" b="1" dirty="0" smtClean="0">
                <a:latin typeface="Adobe Arabic" pitchFamily="18" charset="-78"/>
                <a:ea typeface="Calibri" pitchFamily="34" charset="0"/>
                <a:cs typeface="Adobe Arabic" pitchFamily="18" charset="-78"/>
              </a:rPr>
              <a:t>به دام انداختن گرما و افزایش درجه حرارت فضای داخلی (رسانش)</a:t>
            </a:r>
            <a:endParaRPr lang="en-US" sz="1600" b="1" dirty="0">
              <a:latin typeface="Adobe Arabic" pitchFamily="18" charset="-78"/>
              <a:cs typeface="Adobe Arabic" pitchFamily="18" charset="-78"/>
            </a:endParaRPr>
          </a:p>
        </p:txBody>
      </p:sp>
    </p:spTree>
    <p:extLst>
      <p:ext uri="{BB962C8B-B14F-4D97-AF65-F5344CB8AC3E}">
        <p14:creationId xmlns:p14="http://schemas.microsoft.com/office/powerpoint/2010/main" val="341222459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977848814"/>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C:\Users\and\Desktop\New folder\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4" name="TextBox 13"/>
          <p:cNvSpPr txBox="1"/>
          <p:nvPr/>
        </p:nvSpPr>
        <p:spPr>
          <a:xfrm>
            <a:off x="2057400" y="533400"/>
            <a:ext cx="6257916" cy="523220"/>
          </a:xfrm>
          <a:prstGeom prst="rect">
            <a:avLst/>
          </a:prstGeom>
          <a:noFill/>
        </p:spPr>
        <p:txBody>
          <a:bodyPr wrap="square" rtlCol="0">
            <a:spAutoFit/>
          </a:bodyPr>
          <a:lstStyle/>
          <a:p>
            <a:pPr algn="r"/>
            <a:r>
              <a:rPr lang="fa-IR" sz="2800" b="1" dirty="0" smtClean="0">
                <a:solidFill>
                  <a:srgbClr val="C00000"/>
                </a:solidFill>
                <a:latin typeface="Adobe Arabic" pitchFamily="18" charset="-78"/>
                <a:cs typeface="Adobe Arabic" pitchFamily="18" charset="-78"/>
              </a:rPr>
              <a:t>سیستم سایه اندازی:</a:t>
            </a:r>
            <a:endParaRPr lang="en-US" sz="2800" b="1" dirty="0">
              <a:solidFill>
                <a:srgbClr val="C00000"/>
              </a:solidFill>
              <a:latin typeface="Adobe Arabic" pitchFamily="18" charset="-78"/>
              <a:cs typeface="Adobe Arabic" pitchFamily="18" charset="-78"/>
            </a:endParaRPr>
          </a:p>
        </p:txBody>
      </p:sp>
      <p:pic>
        <p:nvPicPr>
          <p:cNvPr id="15" name="Picture 14"/>
          <p:cNvPicPr/>
          <p:nvPr/>
        </p:nvPicPr>
        <p:blipFill>
          <a:blip r:embed="rId10">
            <a:extLst>
              <a:ext uri="{28A0092B-C50C-407E-A947-70E740481C1C}">
                <a14:useLocalDpi xmlns:a14="http://schemas.microsoft.com/office/drawing/2010/main" val="0"/>
              </a:ext>
            </a:extLst>
          </a:blip>
          <a:stretch>
            <a:fillRect/>
          </a:stretch>
        </p:blipFill>
        <p:spPr>
          <a:xfrm>
            <a:off x="1770797" y="1784822"/>
            <a:ext cx="6477000" cy="1415578"/>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4" name="Picture 2" descr="C:\Users\and\Desktop\1194985626525719339tasto_11_architetto_fran_01.svg.me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20431" y="1022822"/>
            <a:ext cx="689769" cy="68976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and\Desktop\simple-green-check-button-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56597" y="1022822"/>
            <a:ext cx="692150" cy="6921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p:nvPr/>
        </p:nvPicPr>
        <p:blipFill>
          <a:blip r:embed="rId13">
            <a:extLst>
              <a:ext uri="{28A0092B-C50C-407E-A947-70E740481C1C}">
                <a14:useLocalDpi xmlns:a14="http://schemas.microsoft.com/office/drawing/2010/main" val="0"/>
              </a:ext>
            </a:extLst>
          </a:blip>
          <a:stretch>
            <a:fillRect/>
          </a:stretch>
        </p:blipFill>
        <p:spPr>
          <a:xfrm>
            <a:off x="1770797" y="4091940"/>
            <a:ext cx="6544519" cy="1851660"/>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p:cNvSpPr txBox="1"/>
          <p:nvPr/>
        </p:nvSpPr>
        <p:spPr>
          <a:xfrm>
            <a:off x="3657601" y="3286780"/>
            <a:ext cx="4657716" cy="523220"/>
          </a:xfrm>
          <a:prstGeom prst="rect">
            <a:avLst/>
          </a:prstGeom>
          <a:noFill/>
        </p:spPr>
        <p:txBody>
          <a:bodyPr wrap="square" rtlCol="0">
            <a:spAutoFit/>
          </a:bodyPr>
          <a:lstStyle/>
          <a:p>
            <a:pPr algn="r"/>
            <a:r>
              <a:rPr lang="fa-IR" sz="2800" b="1" dirty="0" smtClean="0">
                <a:solidFill>
                  <a:srgbClr val="C00000"/>
                </a:solidFill>
                <a:latin typeface="Adobe Arabic" pitchFamily="18" charset="-78"/>
                <a:cs typeface="Adobe Arabic" pitchFamily="18" charset="-78"/>
              </a:rPr>
              <a:t>انواع بازشو در پوسته دوم:</a:t>
            </a:r>
            <a:endParaRPr lang="en-US" sz="2800" b="1" dirty="0">
              <a:solidFill>
                <a:srgbClr val="C00000"/>
              </a:solidFill>
              <a:latin typeface="Adobe Arabic" pitchFamily="18" charset="-78"/>
              <a:cs typeface="Adobe Arabic" pitchFamily="18" charset="-78"/>
            </a:endParaRPr>
          </a:p>
        </p:txBody>
      </p:sp>
      <p:pic>
        <p:nvPicPr>
          <p:cNvPr id="23" name="Picture 4" descr="C:\Users\and\Desktop\simple-green-check-button-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22427" y="3350080"/>
            <a:ext cx="692150" cy="6921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nd\Desktop\simple-green-check-button-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58000" y="1020441"/>
            <a:ext cx="692150" cy="69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9702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843423412"/>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C:\Users\and\Desktop\New folder\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4267200" y="457200"/>
            <a:ext cx="4114801" cy="1849096"/>
          </a:xfrm>
          <a:prstGeom prst="rect">
            <a:avLst/>
          </a:prstGeom>
        </p:spPr>
        <p:txBody>
          <a:bodyPr wrap="square">
            <a:spAutoFit/>
          </a:bodyPr>
          <a:lstStyle/>
          <a:p>
            <a:pPr algn="r" rtl="1">
              <a:lnSpc>
                <a:spcPct val="107000"/>
              </a:lnSpc>
              <a:spcAft>
                <a:spcPts val="800"/>
              </a:spcAft>
            </a:pPr>
            <a:r>
              <a:rPr lang="fa-IR" sz="2800" b="1" dirty="0">
                <a:solidFill>
                  <a:srgbClr val="C00000"/>
                </a:solidFill>
                <a:latin typeface="Adobe Arabic" pitchFamily="18" charset="-78"/>
                <a:ea typeface="Calibri" panose="020F0502020204030204" pitchFamily="34" charset="0"/>
                <a:cs typeface="Adobe Arabic" pitchFamily="18" charset="-78"/>
              </a:rPr>
              <a:t>تجهیزات سایه اندازهای خورشیدی</a:t>
            </a:r>
            <a:r>
              <a:rPr lang="fa-IR" sz="2800" b="1" dirty="0" smtClean="0">
                <a:solidFill>
                  <a:srgbClr val="C00000"/>
                </a:solidFill>
                <a:latin typeface="Adobe Arabic" pitchFamily="18" charset="-78"/>
                <a:ea typeface="Calibri" panose="020F0502020204030204" pitchFamily="34" charset="0"/>
                <a:cs typeface="Adobe Arabic" pitchFamily="18" charset="-78"/>
              </a:rPr>
              <a:t>:</a:t>
            </a:r>
          </a:p>
          <a:p>
            <a:pPr algn="r" rtl="1">
              <a:lnSpc>
                <a:spcPct val="107000"/>
              </a:lnSpc>
              <a:spcAft>
                <a:spcPts val="800"/>
              </a:spcAft>
            </a:pPr>
            <a:endParaRPr lang="fa-IR" sz="2000" dirty="0" smtClean="0">
              <a:solidFill>
                <a:srgbClr val="C00000"/>
              </a:solidFill>
              <a:effectLst/>
              <a:latin typeface="Adobe Arabic" pitchFamily="18" charset="-78"/>
              <a:ea typeface="Calibri" panose="020F0502020204030204" pitchFamily="34" charset="0"/>
              <a:cs typeface="Adobe Arabic" pitchFamily="18" charset="-78"/>
            </a:endParaRPr>
          </a:p>
          <a:p>
            <a:pPr algn="r" rtl="1">
              <a:lnSpc>
                <a:spcPct val="107000"/>
              </a:lnSpc>
              <a:spcAft>
                <a:spcPts val="800"/>
              </a:spcAft>
            </a:pPr>
            <a:endParaRPr lang="en-US" sz="2000" dirty="0" smtClean="0">
              <a:solidFill>
                <a:srgbClr val="C00000"/>
              </a:solidFill>
              <a:effectLst/>
              <a:latin typeface="Adobe Arabic" pitchFamily="18" charset="-78"/>
              <a:ea typeface="Calibri" panose="020F0502020204030204" pitchFamily="34" charset="0"/>
              <a:cs typeface="Adobe Arabic" pitchFamily="18" charset="-78"/>
            </a:endParaRPr>
          </a:p>
          <a:p>
            <a:pPr marR="0" lvl="0" algn="r" rtl="1">
              <a:lnSpc>
                <a:spcPct val="107000"/>
              </a:lnSpc>
              <a:spcBef>
                <a:spcPts val="0"/>
              </a:spcBef>
              <a:spcAft>
                <a:spcPts val="800"/>
              </a:spcAft>
            </a:pPr>
            <a:r>
              <a:rPr lang="fa-IR" sz="2000" b="1" dirty="0" smtClean="0">
                <a:latin typeface="Adobe Arabic" pitchFamily="18" charset="-78"/>
                <a:ea typeface="Calibri" panose="020F0502020204030204" pitchFamily="34" charset="0"/>
                <a:cs typeface="Adobe Arabic" pitchFamily="18" charset="-78"/>
              </a:rPr>
              <a:t>- نصب </a:t>
            </a:r>
            <a:r>
              <a:rPr lang="fa-IR" sz="2000" b="1" dirty="0">
                <a:latin typeface="Adobe Arabic" pitchFamily="18" charset="-78"/>
                <a:ea typeface="Calibri" panose="020F0502020204030204" pitchFamily="34" charset="0"/>
                <a:cs typeface="Adobe Arabic" pitchFamily="18" charset="-78"/>
              </a:rPr>
              <a:t>سایبان متحرک در حفره بین دو </a:t>
            </a:r>
            <a:r>
              <a:rPr lang="fa-IR" sz="2000" b="1" dirty="0" smtClean="0">
                <a:latin typeface="Adobe Arabic" pitchFamily="18" charset="-78"/>
                <a:ea typeface="Calibri" panose="020F0502020204030204" pitchFamily="34" charset="0"/>
                <a:cs typeface="Adobe Arabic" pitchFamily="18" charset="-78"/>
              </a:rPr>
              <a:t>لایه نما</a:t>
            </a:r>
            <a:endParaRPr lang="en-US" sz="2000" dirty="0" smtClean="0">
              <a:effectLst/>
              <a:latin typeface="Adobe Arabic" pitchFamily="18" charset="-78"/>
              <a:ea typeface="Calibri" panose="020F0502020204030204" pitchFamily="34" charset="0"/>
              <a:cs typeface="Adobe Arabic" pitchFamily="18" charset="-78"/>
            </a:endParaRPr>
          </a:p>
        </p:txBody>
      </p:sp>
      <p:pic>
        <p:nvPicPr>
          <p:cNvPr id="7" name="Picture 6"/>
          <p:cNvPicPr/>
          <p:nvPr/>
        </p:nvPicPr>
        <p:blipFill>
          <a:blip r:embed="rId10" cstate="print">
            <a:extLst>
              <a:ext uri="{28A0092B-C50C-407E-A947-70E740481C1C}">
                <a14:useLocalDpi xmlns:a14="http://schemas.microsoft.com/office/drawing/2010/main" val="0"/>
              </a:ext>
            </a:extLst>
          </a:blip>
          <a:stretch>
            <a:fillRect/>
          </a:stretch>
        </p:blipFill>
        <p:spPr>
          <a:xfrm>
            <a:off x="3505200" y="1047733"/>
            <a:ext cx="1524000" cy="1666385"/>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p:nvPr/>
        </p:nvPicPr>
        <p:blipFill>
          <a:blip r:embed="rId11" cstate="print">
            <a:extLst>
              <a:ext uri="{28A0092B-C50C-407E-A947-70E740481C1C}">
                <a14:useLocalDpi xmlns:a14="http://schemas.microsoft.com/office/drawing/2010/main" val="0"/>
              </a:ext>
            </a:extLst>
          </a:blip>
          <a:stretch>
            <a:fillRect/>
          </a:stretch>
        </p:blipFill>
        <p:spPr>
          <a:xfrm>
            <a:off x="1905003" y="1047733"/>
            <a:ext cx="1463810" cy="1666385"/>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94649" y="3007346"/>
            <a:ext cx="8287352" cy="421654"/>
          </a:xfrm>
          <a:prstGeom prst="rect">
            <a:avLst/>
          </a:prstGeom>
        </p:spPr>
        <p:txBody>
          <a:bodyPr wrap="square">
            <a:spAutoFit/>
          </a:bodyPr>
          <a:lstStyle/>
          <a:p>
            <a:pPr marR="0" lvl="0" algn="r" rtl="1">
              <a:lnSpc>
                <a:spcPct val="107000"/>
              </a:lnSpc>
              <a:spcBef>
                <a:spcPts val="0"/>
              </a:spcBef>
              <a:spcAft>
                <a:spcPts val="800"/>
              </a:spcAft>
            </a:pPr>
            <a:r>
              <a:rPr lang="fa-IR" sz="2000" dirty="0" smtClean="0">
                <a:latin typeface="Adobe Arabic" pitchFamily="18" charset="-78"/>
                <a:ea typeface="Calibri" panose="020F0502020204030204" pitchFamily="34" charset="0"/>
                <a:cs typeface="Adobe Arabic" pitchFamily="18" charset="-78"/>
              </a:rPr>
              <a:t>- ا</a:t>
            </a:r>
            <a:r>
              <a:rPr lang="fa-IR" sz="2000" b="1" dirty="0" smtClean="0">
                <a:latin typeface="Adobe Arabic" pitchFamily="18" charset="-78"/>
                <a:ea typeface="Calibri" panose="020F0502020204030204" pitchFamily="34" charset="0"/>
                <a:cs typeface="Adobe Arabic" pitchFamily="18" charset="-78"/>
              </a:rPr>
              <a:t>ستفاده </a:t>
            </a:r>
            <a:r>
              <a:rPr lang="fa-IR" sz="2000" b="1" dirty="0">
                <a:latin typeface="Adobe Arabic" pitchFamily="18" charset="-78"/>
                <a:ea typeface="Calibri" panose="020F0502020204030204" pitchFamily="34" charset="0"/>
                <a:cs typeface="Adobe Arabic" pitchFamily="18" charset="-78"/>
              </a:rPr>
              <a:t>از </a:t>
            </a:r>
            <a:r>
              <a:rPr lang="fa-IR" sz="2000" b="1" dirty="0" smtClean="0">
                <a:latin typeface="Adobe Arabic" pitchFamily="18" charset="-78"/>
                <a:ea typeface="Calibri" panose="020F0502020204030204" pitchFamily="34" charset="0"/>
                <a:cs typeface="Adobe Arabic" pitchFamily="18" charset="-78"/>
              </a:rPr>
              <a:t>گیاه </a:t>
            </a:r>
            <a:r>
              <a:rPr lang="fa-IR" sz="2000" b="1" dirty="0">
                <a:latin typeface="Adobe Arabic" pitchFamily="18" charset="-78"/>
                <a:ea typeface="Calibri" panose="020F0502020204030204" pitchFamily="34" charset="0"/>
                <a:cs typeface="Adobe Arabic" pitchFamily="18" charset="-78"/>
              </a:rPr>
              <a:t>در حفره بین دو لایه </a:t>
            </a:r>
            <a:r>
              <a:rPr lang="fa-IR" sz="2000" b="1" dirty="0" smtClean="0">
                <a:latin typeface="Adobe Arabic" pitchFamily="18" charset="-78"/>
                <a:ea typeface="Calibri" panose="020F0502020204030204" pitchFamily="34" charset="0"/>
                <a:cs typeface="Adobe Arabic" pitchFamily="18" charset="-78"/>
              </a:rPr>
              <a:t>نما</a:t>
            </a:r>
            <a:endParaRPr lang="en-US" sz="2000" dirty="0" smtClean="0">
              <a:effectLst/>
              <a:latin typeface="Adobe Arabic" pitchFamily="18" charset="-78"/>
              <a:ea typeface="Calibri" panose="020F0502020204030204" pitchFamily="34" charset="0"/>
              <a:cs typeface="Adobe Arabic" pitchFamily="18" charset="-78"/>
            </a:endParaRPr>
          </a:p>
        </p:txBody>
      </p:sp>
      <p:pic>
        <p:nvPicPr>
          <p:cNvPr id="13" name="Picture 12"/>
          <p:cNvPicPr/>
          <p:nvPr/>
        </p:nvPicPr>
        <p:blipFill>
          <a:blip r:embed="rId12">
            <a:extLst>
              <a:ext uri="{28A0092B-C50C-407E-A947-70E740481C1C}">
                <a14:useLocalDpi xmlns:a14="http://schemas.microsoft.com/office/drawing/2010/main" val="0"/>
              </a:ext>
            </a:extLst>
          </a:blip>
          <a:stretch>
            <a:fillRect/>
          </a:stretch>
        </p:blipFill>
        <p:spPr>
          <a:xfrm>
            <a:off x="1905000" y="3661410"/>
            <a:ext cx="2707943" cy="1882775"/>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p:nvPr/>
        </p:nvPicPr>
        <p:blipFill>
          <a:blip r:embed="rId13">
            <a:extLst>
              <a:ext uri="{28A0092B-C50C-407E-A947-70E740481C1C}">
                <a14:useLocalDpi xmlns:a14="http://schemas.microsoft.com/office/drawing/2010/main" val="0"/>
              </a:ext>
            </a:extLst>
          </a:blip>
          <a:stretch>
            <a:fillRect/>
          </a:stretch>
        </p:blipFill>
        <p:spPr>
          <a:xfrm>
            <a:off x="5257800" y="3661410"/>
            <a:ext cx="2583815" cy="1901190"/>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5257800" y="5661771"/>
            <a:ext cx="2583815"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a-IR" sz="1400" dirty="0" smtClean="0">
                <a:solidFill>
                  <a:srgbClr val="996600"/>
                </a:solidFill>
                <a:cs typeface="B Nazanin" pitchFamily="2" charset="-78"/>
              </a:rPr>
              <a:t>در تابستان با سایه انداز درونی</a:t>
            </a:r>
            <a:endParaRPr lang="en-US" sz="1400" dirty="0">
              <a:solidFill>
                <a:srgbClr val="996600"/>
              </a:solidFill>
              <a:cs typeface="B Nazanin" pitchFamily="2" charset="-78"/>
            </a:endParaRPr>
          </a:p>
        </p:txBody>
      </p:sp>
      <p:sp>
        <p:nvSpPr>
          <p:cNvPr id="3" name="Rectangle 2"/>
          <p:cNvSpPr/>
          <p:nvPr/>
        </p:nvSpPr>
        <p:spPr>
          <a:xfrm>
            <a:off x="1905002" y="5661771"/>
            <a:ext cx="2707942" cy="30777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fa-IR" sz="1400" dirty="0" smtClean="0">
                <a:solidFill>
                  <a:srgbClr val="996600"/>
                </a:solidFill>
                <a:latin typeface="Calibri" panose="020F0502020204030204" pitchFamily="34" charset="0"/>
                <a:ea typeface="Calibri" panose="020F0502020204030204" pitchFamily="34" charset="0"/>
                <a:cs typeface="B Nazanin" panose="00000400000000000000" pitchFamily="2" charset="-78"/>
              </a:rPr>
              <a:t>در زمستان با </a:t>
            </a:r>
            <a:r>
              <a:rPr lang="fa-IR" sz="1400" dirty="0">
                <a:solidFill>
                  <a:srgbClr val="996600"/>
                </a:solidFill>
                <a:latin typeface="Calibri" panose="020F0502020204030204" pitchFamily="34" charset="0"/>
                <a:ea typeface="Calibri" panose="020F0502020204030204" pitchFamily="34" charset="0"/>
                <a:cs typeface="B Nazanin" panose="00000400000000000000" pitchFamily="2" charset="-78"/>
              </a:rPr>
              <a:t>ایجاد سامانه خورشیدی ایستا </a:t>
            </a:r>
            <a:endParaRPr lang="fa-IR" sz="1400" dirty="0">
              <a:solidFill>
                <a:srgbClr val="996600"/>
              </a:solidFill>
            </a:endParaRPr>
          </a:p>
        </p:txBody>
      </p:sp>
    </p:spTree>
    <p:extLst>
      <p:ext uri="{BB962C8B-B14F-4D97-AF65-F5344CB8AC3E}">
        <p14:creationId xmlns:p14="http://schemas.microsoft.com/office/powerpoint/2010/main" val="10109792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5240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696652691"/>
              </p:ext>
            </p:extLst>
          </p:nvPr>
        </p:nvGraphicFramePr>
        <p:xfrm>
          <a:off x="-1633"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descr="C:\Users\and\Desktop\New folder (2)\IMAGE6341383555165625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2" y="3699131"/>
            <a:ext cx="1222468" cy="840265"/>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7" name="Picture 3" descr="C:\Users\and\Desktop\New folder (2)\98523_23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2" y="4767996"/>
            <a:ext cx="1222468" cy="794604"/>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Title 1"/>
          <p:cNvSpPr>
            <a:spLocks noGrp="1"/>
          </p:cNvSpPr>
          <p:nvPr>
            <p:ph type="title"/>
          </p:nvPr>
        </p:nvSpPr>
        <p:spPr>
          <a:xfrm>
            <a:off x="152400" y="838200"/>
            <a:ext cx="8229600" cy="1143000"/>
          </a:xfrm>
        </p:spPr>
        <p:txBody>
          <a:bodyPr>
            <a:normAutofit/>
          </a:bodyPr>
          <a:lstStyle/>
          <a:p>
            <a:pPr algn="r"/>
            <a:r>
              <a:rPr lang="fa-IR" sz="3200" b="1" dirty="0">
                <a:solidFill>
                  <a:srgbClr val="996600"/>
                </a:solidFill>
                <a:latin typeface="Adobe Arabic" pitchFamily="18" charset="-78"/>
                <a:cs typeface="Adobe Arabic" pitchFamily="18" charset="-78"/>
              </a:rPr>
              <a:t>موقعيت </a:t>
            </a:r>
            <a:r>
              <a:rPr lang="fa-IR" sz="3200" b="1" dirty="0" smtClean="0">
                <a:solidFill>
                  <a:srgbClr val="996600"/>
                </a:solidFill>
                <a:latin typeface="Adobe Arabic" pitchFamily="18" charset="-78"/>
                <a:cs typeface="Adobe Arabic" pitchFamily="18" charset="-78"/>
              </a:rPr>
              <a:t>جغرافيايی:</a:t>
            </a:r>
            <a:r>
              <a:rPr lang="fa-IR" sz="3200" b="1" dirty="0">
                <a:solidFill>
                  <a:srgbClr val="996600"/>
                </a:solidFill>
              </a:rPr>
              <a:t> </a:t>
            </a:r>
            <a:endParaRPr lang="en-US" sz="3200" dirty="0">
              <a:solidFill>
                <a:srgbClr val="996600"/>
              </a:solidFill>
            </a:endParaRPr>
          </a:p>
        </p:txBody>
      </p:sp>
      <p:sp>
        <p:nvSpPr>
          <p:cNvPr id="11" name="Content Placeholder 2"/>
          <p:cNvSpPr>
            <a:spLocks noGrp="1"/>
          </p:cNvSpPr>
          <p:nvPr>
            <p:ph idx="1"/>
          </p:nvPr>
        </p:nvSpPr>
        <p:spPr>
          <a:xfrm>
            <a:off x="1752600" y="655637"/>
            <a:ext cx="6553200" cy="4525963"/>
          </a:xfrm>
        </p:spPr>
        <p:txBody>
          <a:bodyPr>
            <a:normAutofit/>
          </a:bodyPr>
          <a:lstStyle/>
          <a:p>
            <a:pPr marL="0" indent="0" algn="just" rtl="1">
              <a:buNone/>
            </a:pPr>
            <a:r>
              <a:rPr lang="ar-SA" sz="2400" b="1" dirty="0">
                <a:solidFill>
                  <a:schemeClr val="tx1"/>
                </a:solidFill>
                <a:latin typeface="Adobe Arabic" pitchFamily="18" charset="-78"/>
                <a:cs typeface="Adobe Arabic" pitchFamily="18" charset="-78"/>
              </a:rPr>
              <a:t>استان‌ يزد با </a:t>
            </a:r>
            <a:r>
              <a:rPr lang="fa-IR" sz="1800" b="1" dirty="0" smtClean="0">
                <a:solidFill>
                  <a:schemeClr val="tx1"/>
                </a:solidFill>
                <a:latin typeface="Adobe Arabic" pitchFamily="18" charset="-78"/>
                <a:cs typeface="B Koodak" pitchFamily="2" charset="-78"/>
              </a:rPr>
              <a:t>۱3۰۰۰۰</a:t>
            </a:r>
            <a:r>
              <a:rPr lang="ar-SA" sz="1800" b="1" dirty="0" smtClean="0">
                <a:solidFill>
                  <a:schemeClr val="tx1"/>
                </a:solidFill>
                <a:latin typeface="Adobe Arabic" pitchFamily="18" charset="-78"/>
                <a:cs typeface="Adobe Arabic" pitchFamily="18" charset="-78"/>
              </a:rPr>
              <a:t> </a:t>
            </a:r>
            <a:r>
              <a:rPr lang="ar-SA" sz="2400" b="1" dirty="0">
                <a:solidFill>
                  <a:schemeClr val="tx1"/>
                </a:solidFill>
                <a:latin typeface="Adobe Arabic" pitchFamily="18" charset="-78"/>
                <a:cs typeface="Adobe Arabic" pitchFamily="18" charset="-78"/>
              </a:rPr>
              <a:t>كيلومتر مربع‌ وسعت‌ در مركز ايران‌ قرار دارد و براساس‌ آخرين‌ تقسيمات‌ كشور‌ی</a:t>
            </a:r>
            <a:r>
              <a:rPr lang="ar-SA" sz="2400" b="1" dirty="0" smtClean="0">
                <a:solidFill>
                  <a:schemeClr val="tx1"/>
                </a:solidFill>
                <a:latin typeface="Adobe Arabic" pitchFamily="18" charset="-78"/>
                <a:cs typeface="Adobe Arabic" pitchFamily="18" charset="-78"/>
              </a:rPr>
              <a:t>،</a:t>
            </a:r>
            <a:r>
              <a:rPr lang="fa-IR" sz="2400" b="1" dirty="0" smtClean="0">
                <a:solidFill>
                  <a:schemeClr val="tx1"/>
                </a:solidFill>
                <a:latin typeface="Adobe Arabic" pitchFamily="18" charset="-78"/>
                <a:cs typeface="Adobe Arabic" pitchFamily="18" charset="-78"/>
              </a:rPr>
              <a:t> </a:t>
            </a:r>
            <a:r>
              <a:rPr lang="ar-SA" sz="2400" b="1" dirty="0" smtClean="0">
                <a:solidFill>
                  <a:schemeClr val="tx1"/>
                </a:solidFill>
                <a:latin typeface="Adobe Arabic" pitchFamily="18" charset="-78"/>
                <a:cs typeface="Adobe Arabic" pitchFamily="18" charset="-78"/>
              </a:rPr>
              <a:t>دارای </a:t>
            </a:r>
            <a:r>
              <a:rPr lang="ar-SA" sz="2400" b="1" dirty="0">
                <a:solidFill>
                  <a:schemeClr val="tx1"/>
                </a:solidFill>
                <a:latin typeface="Adobe Arabic" pitchFamily="18" charset="-78"/>
                <a:cs typeface="Adobe Arabic" pitchFamily="18" charset="-78"/>
              </a:rPr>
              <a:t>هفت‌ شهرستان‌ به‌ نام‌های‌ ابركوه‌، اردكان‌، بافق‌، تفت‌، مهريز، ميبد و يزد </a:t>
            </a:r>
            <a:r>
              <a:rPr lang="ar-SA" sz="2400" b="1" dirty="0" smtClean="0">
                <a:solidFill>
                  <a:schemeClr val="tx1"/>
                </a:solidFill>
                <a:latin typeface="Adobe Arabic" pitchFamily="18" charset="-78"/>
                <a:cs typeface="Adobe Arabic" pitchFamily="18" charset="-78"/>
              </a:rPr>
              <a:t>است‌.</a:t>
            </a:r>
            <a:endParaRPr lang="fa-IR" sz="2400" b="1" dirty="0" smtClean="0">
              <a:solidFill>
                <a:schemeClr val="tx1"/>
              </a:solidFill>
              <a:latin typeface="Adobe Arabic" pitchFamily="18" charset="-78"/>
              <a:cs typeface="Adobe Arabic" pitchFamily="18" charset="-78"/>
            </a:endParaRPr>
          </a:p>
          <a:p>
            <a:pPr marL="0" indent="0" algn="just" rtl="1">
              <a:buNone/>
            </a:pPr>
            <a:endParaRPr lang="en-US" sz="2400" dirty="0">
              <a:solidFill>
                <a:schemeClr val="tx1"/>
              </a:solidFill>
              <a:latin typeface="Adobe Arabic" pitchFamily="18" charset="-78"/>
              <a:cs typeface="Adobe Arabic" pitchFamily="18" charset="-78"/>
            </a:endParaRPr>
          </a:p>
        </p:txBody>
      </p:sp>
      <p:pic>
        <p:nvPicPr>
          <p:cNvPr id="12" name="Picture 3" descr="E:\Project\Arshad\Tarh 1\Parisa\Diagram\map.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05000" y="545877"/>
            <a:ext cx="2438400" cy="1511523"/>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7" name="Table 6"/>
          <p:cNvGraphicFramePr>
            <a:graphicFrameLocks noGrp="1"/>
          </p:cNvGraphicFramePr>
          <p:nvPr>
            <p:extLst>
              <p:ext uri="{D42A27DB-BD31-4B8C-83A1-F6EECF244321}">
                <p14:modId xmlns:p14="http://schemas.microsoft.com/office/powerpoint/2010/main" val="3579735166"/>
              </p:ext>
            </p:extLst>
          </p:nvPr>
        </p:nvGraphicFramePr>
        <p:xfrm>
          <a:off x="1905000" y="3276600"/>
          <a:ext cx="3810000" cy="2739757"/>
        </p:xfrm>
        <a:graphic>
          <a:graphicData uri="http://schemas.openxmlformats.org/drawingml/2006/table">
            <a:tbl>
              <a:tblPr firstRow="1" bandRow="1">
                <a:tableStyleId>{5C22544A-7EE6-4342-B048-85BDC9FD1C3A}</a:tableStyleId>
              </a:tblPr>
              <a:tblGrid>
                <a:gridCol w="2381250"/>
                <a:gridCol w="1428750"/>
              </a:tblGrid>
              <a:tr h="223922">
                <a:tc>
                  <a:txBody>
                    <a:bodyPr/>
                    <a:lstStyle/>
                    <a:p>
                      <a:pPr algn="just" rtl="1"/>
                      <a:endParaRPr lang="en-US" sz="1100" b="1" dirty="0">
                        <a:latin typeface="Adobe Arabic" pitchFamily="18" charset="-78"/>
                        <a:cs typeface="B Nazanin" pitchFamily="2" charset="-78"/>
                      </a:endParaRPr>
                    </a:p>
                  </a:txBody>
                  <a:tcPr marL="53901" marR="53901" marT="26950" marB="26950"/>
                </a:tc>
                <a:tc>
                  <a:txBody>
                    <a:bodyPr/>
                    <a:lstStyle/>
                    <a:p>
                      <a:pPr algn="just" rtl="1"/>
                      <a:endParaRPr lang="en-US" sz="1100" b="1" dirty="0">
                        <a:latin typeface="Adobe Arabic" pitchFamily="18" charset="-78"/>
                        <a:cs typeface="B Nazanin" pitchFamily="2" charset="-78"/>
                      </a:endParaRPr>
                    </a:p>
                  </a:txBody>
                  <a:tcPr marL="53901" marR="53901" marT="26950" marB="26950"/>
                </a:tc>
              </a:tr>
              <a:tr h="223922">
                <a:tc>
                  <a:txBody>
                    <a:bodyPr/>
                    <a:lstStyle/>
                    <a:p>
                      <a:pPr algn="just" rtl="1"/>
                      <a:r>
                        <a:rPr lang="fa-IR" sz="1100" b="1" dirty="0" smtClean="0">
                          <a:latin typeface="Adobe Arabic" pitchFamily="18" charset="-78"/>
                          <a:cs typeface="B Nazanin" pitchFamily="2" charset="-78"/>
                        </a:rPr>
                        <a:t>یزد (</a:t>
                      </a:r>
                      <a:r>
                        <a:rPr lang="en-US" sz="1100" b="1" dirty="0" smtClean="0">
                          <a:latin typeface="Adobe Arabic" pitchFamily="18" charset="-78"/>
                          <a:cs typeface="B Nazanin" pitchFamily="2" charset="-78"/>
                        </a:rPr>
                        <a:t>(Yazd</a:t>
                      </a:r>
                      <a:endParaRPr lang="en-US" sz="1100" b="1" dirty="0">
                        <a:latin typeface="Adobe Arabic" pitchFamily="18" charset="-78"/>
                        <a:cs typeface="B Nazanin" pitchFamily="2" charset="-78"/>
                      </a:endParaRPr>
                    </a:p>
                  </a:txBody>
                  <a:tcPr marL="53901" marR="53901" marT="26950" marB="26950"/>
                </a:tc>
                <a:tc>
                  <a: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fa-IR" sz="1100" b="1" dirty="0" smtClean="0">
                          <a:latin typeface="Adobe Arabic" pitchFamily="18" charset="-78"/>
                          <a:cs typeface="B Nazanin" pitchFamily="2" charset="-78"/>
                        </a:rPr>
                        <a:t>نام استان:</a:t>
                      </a:r>
                      <a:endParaRPr lang="en-US" sz="1100" b="1" dirty="0" smtClean="0">
                        <a:latin typeface="Adobe Arabic" pitchFamily="18" charset="-78"/>
                        <a:cs typeface="B Nazanin" pitchFamily="2" charset="-78"/>
                      </a:endParaRPr>
                    </a:p>
                  </a:txBody>
                  <a:tcPr marL="53901" marR="53901" marT="26950" marB="26950"/>
                </a:tc>
              </a:tr>
              <a:tr h="223922">
                <a:tc>
                  <a:txBody>
                    <a:bodyPr/>
                    <a:lstStyle/>
                    <a:p>
                      <a:pPr algn="just" rtl="1"/>
                      <a:r>
                        <a:rPr lang="fa-IR" sz="1100" b="1" dirty="0" smtClean="0">
                          <a:latin typeface="Adobe Arabic" pitchFamily="18" charset="-78"/>
                          <a:cs typeface="B Nazanin" pitchFamily="2" charset="-78"/>
                        </a:rPr>
                        <a:t>شهر</a:t>
                      </a:r>
                      <a:r>
                        <a:rPr lang="fa-IR" sz="1100" b="1" baseline="0" dirty="0" smtClean="0">
                          <a:latin typeface="Adobe Arabic" pitchFamily="18" charset="-78"/>
                          <a:cs typeface="B Nazanin" pitchFamily="2" charset="-78"/>
                        </a:rPr>
                        <a:t> یزد</a:t>
                      </a:r>
                      <a:endParaRPr lang="en-US" sz="1100" b="1" dirty="0">
                        <a:latin typeface="Adobe Arabic" pitchFamily="18" charset="-78"/>
                        <a:cs typeface="B Nazanin" pitchFamily="2" charset="-78"/>
                      </a:endParaRPr>
                    </a:p>
                  </a:txBody>
                  <a:tcPr marL="53901" marR="53901" marT="26950" marB="26950"/>
                </a:tc>
                <a:tc>
                  <a: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fa-IR" sz="1100" b="1" dirty="0" smtClean="0">
                          <a:latin typeface="Adobe Arabic" pitchFamily="18" charset="-78"/>
                          <a:cs typeface="B Nazanin" pitchFamily="2" charset="-78"/>
                        </a:rPr>
                        <a:t>مرکز استان:</a:t>
                      </a:r>
                      <a:endParaRPr lang="en-US" sz="1100" b="1" dirty="0" smtClean="0">
                        <a:latin typeface="Adobe Arabic" pitchFamily="18" charset="-78"/>
                        <a:cs typeface="B Nazanin" pitchFamily="2" charset="-78"/>
                      </a:endParaRPr>
                    </a:p>
                  </a:txBody>
                  <a:tcPr marL="53901" marR="53901" marT="26950" marB="26950"/>
                </a:tc>
              </a:tr>
              <a:tr h="289583">
                <a:tc>
                  <a:txBody>
                    <a:bodyPr/>
                    <a:lstStyle/>
                    <a:p>
                      <a:pPr algn="just" rtl="1"/>
                      <a:r>
                        <a:rPr lang="fa-IR" sz="1100" b="1" dirty="0" smtClean="0">
                          <a:latin typeface="Adobe Arabic" pitchFamily="18" charset="-78"/>
                          <a:cs typeface="B Nazanin" pitchFamily="2" charset="-78"/>
                        </a:rPr>
                        <a:t>29 درجه و 52 دقیقه تا 33 درجه و 27 دقیقه شمالی</a:t>
                      </a:r>
                      <a:endParaRPr lang="en-US" sz="1100" b="1" dirty="0">
                        <a:latin typeface="Adobe Arabic" pitchFamily="18" charset="-78"/>
                        <a:cs typeface="B Nazanin" pitchFamily="2" charset="-78"/>
                      </a:endParaRPr>
                    </a:p>
                  </a:txBody>
                  <a:tcPr marL="53901" marR="53901" marT="26950" marB="26950"/>
                </a:tc>
                <a:tc>
                  <a: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fa-IR" sz="1100" b="1" dirty="0" smtClean="0">
                          <a:latin typeface="Adobe Arabic" pitchFamily="18" charset="-78"/>
                          <a:cs typeface="B Nazanin" pitchFamily="2" charset="-78"/>
                        </a:rPr>
                        <a:t>عرض جغرافیایی:</a:t>
                      </a:r>
                      <a:endParaRPr lang="en-US" sz="1100" b="1" dirty="0" smtClean="0">
                        <a:latin typeface="Adobe Arabic" pitchFamily="18" charset="-78"/>
                        <a:cs typeface="B Nazanin" pitchFamily="2" charset="-78"/>
                      </a:endParaRPr>
                    </a:p>
                  </a:txBody>
                  <a:tcPr marL="53901" marR="53901" marT="26950" marB="26950"/>
                </a:tc>
              </a:tr>
              <a:tr h="304800">
                <a:tc>
                  <a:txBody>
                    <a:bodyPr/>
                    <a:lstStyle/>
                    <a:p>
                      <a:pPr algn="just" rtl="1"/>
                      <a:r>
                        <a:rPr lang="fa-IR" sz="1100" b="1" dirty="0" smtClean="0">
                          <a:latin typeface="Adobe Arabic" pitchFamily="18" charset="-78"/>
                          <a:cs typeface="B Nazanin" pitchFamily="2" charset="-78"/>
                        </a:rPr>
                        <a:t>52 درجه و 55 دقیقه تا 56 درجه و 37 دقیقه شرقی</a:t>
                      </a:r>
                      <a:endParaRPr lang="en-US" sz="1100" b="1" dirty="0">
                        <a:latin typeface="Adobe Arabic" pitchFamily="18" charset="-78"/>
                        <a:cs typeface="B Nazanin" pitchFamily="2" charset="-78"/>
                      </a:endParaRPr>
                    </a:p>
                  </a:txBody>
                  <a:tcPr marL="53901" marR="53901" marT="26950" marB="26950"/>
                </a:tc>
                <a:tc>
                  <a: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fa-IR" sz="1100" b="1" dirty="0" smtClean="0">
                          <a:latin typeface="Adobe Arabic" pitchFamily="18" charset="-78"/>
                          <a:cs typeface="B Nazanin" pitchFamily="2" charset="-78"/>
                        </a:rPr>
                        <a:t>طول جغرافیایی:</a:t>
                      </a:r>
                      <a:endParaRPr lang="en-US" sz="1100" b="1" dirty="0" smtClean="0">
                        <a:latin typeface="Adobe Arabic" pitchFamily="18" charset="-78"/>
                        <a:cs typeface="B Nazanin" pitchFamily="2" charset="-78"/>
                      </a:endParaRPr>
                    </a:p>
                  </a:txBody>
                  <a:tcPr marL="53901" marR="53901" marT="26950" marB="26950"/>
                </a:tc>
              </a:tr>
              <a:tr h="223922">
                <a:tc>
                  <a:txBody>
                    <a:bodyPr/>
                    <a:lstStyle/>
                    <a:p>
                      <a:pPr algn="just" rtl="1"/>
                      <a:r>
                        <a:rPr lang="fa-IR" sz="1100" b="1" dirty="0" smtClean="0">
                          <a:latin typeface="Adobe Arabic" pitchFamily="18" charset="-78"/>
                          <a:cs typeface="B Nazanin" pitchFamily="2" charset="-78"/>
                        </a:rPr>
                        <a:t>واقع در مرکز ایران</a:t>
                      </a:r>
                      <a:endParaRPr lang="en-US" sz="1100" b="1" dirty="0">
                        <a:latin typeface="Adobe Arabic" pitchFamily="18" charset="-78"/>
                        <a:cs typeface="B Nazanin" pitchFamily="2" charset="-78"/>
                      </a:endParaRPr>
                    </a:p>
                  </a:txBody>
                  <a:tcPr marL="53901" marR="53901" marT="26950" marB="26950"/>
                </a:tc>
                <a:tc>
                  <a: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fa-IR" sz="1100" b="1" dirty="0" smtClean="0">
                          <a:latin typeface="Adobe Arabic" pitchFamily="18" charset="-78"/>
                          <a:cs typeface="B Nazanin" pitchFamily="2" charset="-78"/>
                        </a:rPr>
                        <a:t>موقعیت نسبی:</a:t>
                      </a:r>
                      <a:endParaRPr lang="en-US" sz="1100" b="1" dirty="0" smtClean="0">
                        <a:latin typeface="Adobe Arabic" pitchFamily="18" charset="-78"/>
                        <a:cs typeface="B Nazanin" pitchFamily="2" charset="-78"/>
                      </a:endParaRPr>
                    </a:p>
                  </a:txBody>
                  <a:tcPr marL="53901" marR="53901" marT="26950" marB="26950"/>
                </a:tc>
              </a:tr>
              <a:tr h="223922">
                <a:tc>
                  <a:txBody>
                    <a:bodyPr/>
                    <a:lstStyle/>
                    <a:p>
                      <a:pPr algn="just" rtl="1"/>
                      <a:r>
                        <a:rPr lang="fa-IR" sz="1100" b="1" dirty="0" smtClean="0">
                          <a:latin typeface="Adobe Arabic" pitchFamily="18" charset="-78"/>
                          <a:cs typeface="B Nazanin" pitchFamily="2" charset="-78"/>
                        </a:rPr>
                        <a:t>حدود 131575 کیلومتر مربع</a:t>
                      </a:r>
                      <a:endParaRPr lang="en-US" sz="1100" b="1" dirty="0">
                        <a:latin typeface="Adobe Arabic" pitchFamily="18" charset="-78"/>
                        <a:cs typeface="B Nazanin" pitchFamily="2" charset="-78"/>
                      </a:endParaRPr>
                    </a:p>
                  </a:txBody>
                  <a:tcPr marL="53901" marR="53901" marT="26950" marB="26950"/>
                </a:tc>
                <a:tc>
                  <a: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fa-IR" sz="1100" b="1" dirty="0" smtClean="0">
                          <a:latin typeface="Adobe Arabic" pitchFamily="18" charset="-78"/>
                          <a:cs typeface="B Nazanin" pitchFamily="2" charset="-78"/>
                        </a:rPr>
                        <a:t>مساحت:</a:t>
                      </a:r>
                      <a:endParaRPr lang="en-US" sz="1100" b="1" dirty="0" smtClean="0">
                        <a:latin typeface="Adobe Arabic" pitchFamily="18" charset="-78"/>
                        <a:cs typeface="B Nazanin" pitchFamily="2" charset="-78"/>
                      </a:endParaRPr>
                    </a:p>
                  </a:txBody>
                  <a:tcPr marL="53901" marR="53901" marT="26950" marB="26950"/>
                </a:tc>
              </a:tr>
              <a:tr h="223922">
                <a:tc>
                  <a:txBody>
                    <a:bodyPr/>
                    <a:lstStyle/>
                    <a:p>
                      <a:pPr algn="just" rtl="1"/>
                      <a:r>
                        <a:rPr lang="fa-IR" sz="1100" b="1" dirty="0" smtClean="0">
                          <a:latin typeface="Adobe Arabic" pitchFamily="18" charset="-78"/>
                          <a:cs typeface="B Nazanin" pitchFamily="2" charset="-78"/>
                        </a:rPr>
                        <a:t>11</a:t>
                      </a:r>
                      <a:endParaRPr lang="en-US" sz="1100" b="1" dirty="0">
                        <a:latin typeface="Adobe Arabic" pitchFamily="18" charset="-78"/>
                        <a:cs typeface="B Nazanin" pitchFamily="2" charset="-78"/>
                      </a:endParaRPr>
                    </a:p>
                  </a:txBody>
                  <a:tcPr marL="53901" marR="53901" marT="26950" marB="26950"/>
                </a:tc>
                <a:tc>
                  <a: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fa-IR" sz="1100" b="1" dirty="0" smtClean="0">
                          <a:latin typeface="Adobe Arabic" pitchFamily="18" charset="-78"/>
                          <a:cs typeface="B Nazanin" pitchFamily="2" charset="-78"/>
                        </a:rPr>
                        <a:t>تعداد شهرستان ها:</a:t>
                      </a:r>
                      <a:endParaRPr lang="en-US" sz="1100" b="1" dirty="0" smtClean="0">
                        <a:latin typeface="Adobe Arabic" pitchFamily="18" charset="-78"/>
                        <a:cs typeface="B Nazanin" pitchFamily="2" charset="-78"/>
                      </a:endParaRPr>
                    </a:p>
                  </a:txBody>
                  <a:tcPr marL="53901" marR="53901" marT="26950" marB="26950"/>
                </a:tc>
              </a:tr>
              <a:tr h="393943">
                <a:tc>
                  <a:txBody>
                    <a:bodyPr/>
                    <a:lstStyle/>
                    <a:p>
                      <a:pPr algn="just" rtl="1"/>
                      <a:r>
                        <a:rPr lang="fa-IR" sz="1100" b="1" dirty="0" smtClean="0">
                          <a:latin typeface="Adobe Arabic" pitchFamily="18" charset="-78"/>
                          <a:cs typeface="B Nazanin" pitchFamily="2" charset="-78"/>
                        </a:rPr>
                        <a:t>ابرکوه، اردکان، بافق، بهاباد، تفت، خاتم، صدوق، طبس، مهریز، میبد و یزد</a:t>
                      </a:r>
                      <a:endParaRPr lang="en-US" sz="1100" b="1" dirty="0">
                        <a:latin typeface="Adobe Arabic" pitchFamily="18" charset="-78"/>
                        <a:cs typeface="B Nazanin" pitchFamily="2" charset="-78"/>
                      </a:endParaRPr>
                    </a:p>
                  </a:txBody>
                  <a:tcPr marL="53901" marR="53901" marT="26950" marB="26950"/>
                </a:tc>
                <a:tc>
                  <a: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fa-IR" sz="1100" b="1" dirty="0" smtClean="0">
                          <a:latin typeface="Adobe Arabic" pitchFamily="18" charset="-78"/>
                          <a:cs typeface="B Nazanin" pitchFamily="2" charset="-78"/>
                        </a:rPr>
                        <a:t>نام شهرستان ها:</a:t>
                      </a:r>
                      <a:endParaRPr lang="en-US" sz="1100" b="1" dirty="0" smtClean="0">
                        <a:latin typeface="Adobe Arabic" pitchFamily="18" charset="-78"/>
                        <a:cs typeface="B Nazanin" pitchFamily="2" charset="-78"/>
                      </a:endParaRPr>
                    </a:p>
                  </a:txBody>
                  <a:tcPr marL="53901" marR="53901" marT="26950" marB="26950"/>
                </a:tc>
              </a:tr>
              <a:tr h="223922">
                <a:tc>
                  <a:txBody>
                    <a:bodyPr/>
                    <a:lstStyle/>
                    <a:p>
                      <a:pPr algn="just" rtl="1"/>
                      <a:r>
                        <a:rPr lang="fa-IR" sz="1100" b="1" dirty="0" smtClean="0">
                          <a:latin typeface="Adobe Arabic" pitchFamily="18" charset="-78"/>
                          <a:cs typeface="B Nazanin" pitchFamily="2" charset="-78"/>
                        </a:rPr>
                        <a:t>1074428 نفر</a:t>
                      </a:r>
                      <a:endParaRPr lang="en-US" sz="1100" b="1" dirty="0">
                        <a:latin typeface="Adobe Arabic" pitchFamily="18" charset="-78"/>
                        <a:cs typeface="B Nazanin" pitchFamily="2" charset="-78"/>
                      </a:endParaRPr>
                    </a:p>
                  </a:txBody>
                  <a:tcPr marL="53901" marR="53901" marT="26950" marB="26950"/>
                </a:tc>
                <a:tc>
                  <a: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fa-IR" sz="1100" b="1" dirty="0" smtClean="0">
                          <a:latin typeface="Adobe Arabic" pitchFamily="18" charset="-78"/>
                          <a:cs typeface="B Nazanin" pitchFamily="2" charset="-78"/>
                        </a:rPr>
                        <a:t>جمعیت:</a:t>
                      </a:r>
                      <a:endParaRPr lang="en-US" sz="1100" b="1" dirty="0" smtClean="0">
                        <a:latin typeface="Adobe Arabic" pitchFamily="18" charset="-78"/>
                        <a:cs typeface="B Nazanin" pitchFamily="2" charset="-78"/>
                      </a:endParaRPr>
                    </a:p>
                  </a:txBody>
                  <a:tcPr marL="53901" marR="53901" marT="26950" marB="26950"/>
                </a:tc>
              </a:tr>
            </a:tbl>
          </a:graphicData>
        </a:graphic>
      </p:graphicFrame>
      <p:pic>
        <p:nvPicPr>
          <p:cNvPr id="14338" name="Picture 2" descr="C:\Users\and\Desktop\taghsima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3481387"/>
            <a:ext cx="1995108" cy="2309813"/>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Title 1"/>
          <p:cNvSpPr txBox="1">
            <a:spLocks/>
          </p:cNvSpPr>
          <p:nvPr/>
        </p:nvSpPr>
        <p:spPr>
          <a:xfrm>
            <a:off x="1676400" y="381000"/>
            <a:ext cx="6781800" cy="838200"/>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fa-IR" sz="3200" smtClean="0">
                <a:solidFill>
                  <a:srgbClr val="C00000"/>
                </a:solidFill>
                <a:latin typeface="Adobe Arabic" pitchFamily="18" charset="-78"/>
                <a:cs typeface="B Zar" pitchFamily="2" charset="-78"/>
              </a:rPr>
              <a:t>2-1- </a:t>
            </a:r>
            <a:r>
              <a:rPr lang="fa-IR" sz="3600" b="1" smtClean="0">
                <a:solidFill>
                  <a:srgbClr val="C00000"/>
                </a:solidFill>
                <a:latin typeface="Adobe Arabic" pitchFamily="18" charset="-78"/>
                <a:cs typeface="Adobe Arabic" pitchFamily="18" charset="-78"/>
              </a:rPr>
              <a:t>ویژگی های جغرافیایی:</a:t>
            </a:r>
            <a:endParaRPr lang="en-US" sz="3600" dirty="0">
              <a:solidFill>
                <a:srgbClr val="C00000"/>
              </a:solidFill>
            </a:endParaRPr>
          </a:p>
        </p:txBody>
      </p:sp>
      <p:sp>
        <p:nvSpPr>
          <p:cNvPr id="2" name="TextBox 1"/>
          <p:cNvSpPr txBox="1"/>
          <p:nvPr/>
        </p:nvSpPr>
        <p:spPr>
          <a:xfrm>
            <a:off x="1524000" y="6240789"/>
            <a:ext cx="1771639" cy="523220"/>
          </a:xfrm>
          <a:prstGeom prst="rect">
            <a:avLst/>
          </a:prstGeom>
          <a:noFill/>
        </p:spPr>
        <p:txBody>
          <a:bodyPr wrap="none" rtlCol="0">
            <a:spAutoFit/>
          </a:bodyPr>
          <a:lstStyle/>
          <a:p>
            <a:pPr algn="l"/>
            <a:r>
              <a:rPr lang="en-US" sz="1400" dirty="0" smtClean="0">
                <a:latin typeface="Calibri" pitchFamily="34" charset="0"/>
                <a:cs typeface="B Nazanin" pitchFamily="2" charset="-78"/>
              </a:rPr>
              <a:t>1- http://ssu.ac.ir</a:t>
            </a:r>
            <a:endParaRPr lang="fa-IR" sz="1400" dirty="0" smtClean="0">
              <a:latin typeface="Calibri" pitchFamily="34" charset="0"/>
              <a:cs typeface="B Nazanin" pitchFamily="2" charset="-78"/>
            </a:endParaRPr>
          </a:p>
          <a:p>
            <a:pPr algn="l"/>
            <a:r>
              <a:rPr lang="fa-IR" sz="1400" b="1" dirty="0" smtClean="0">
                <a:latin typeface="Calibri" pitchFamily="34" charset="0"/>
                <a:cs typeface="B Nazanin" pitchFamily="2" charset="-78"/>
              </a:rPr>
              <a:t>2- سایت همشهری آنلاین</a:t>
            </a:r>
            <a:endParaRPr lang="en-US" sz="1400" b="1" dirty="0">
              <a:latin typeface="Calibri" pitchFamily="34" charset="0"/>
              <a:cs typeface="B Nazanin" pitchFamily="2" charset="-78"/>
            </a:endParaRPr>
          </a:p>
        </p:txBody>
      </p:sp>
    </p:spTree>
    <p:extLst>
      <p:ext uri="{BB962C8B-B14F-4D97-AF65-F5344CB8AC3E}">
        <p14:creationId xmlns:p14="http://schemas.microsoft.com/office/powerpoint/2010/main" val="24404902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843423412"/>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C:\Users\and\Desktop\New folder\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Box 5"/>
          <p:cNvSpPr txBox="1"/>
          <p:nvPr/>
        </p:nvSpPr>
        <p:spPr>
          <a:xfrm>
            <a:off x="4636828" y="304800"/>
            <a:ext cx="3733800" cy="584775"/>
          </a:xfrm>
          <a:prstGeom prst="rect">
            <a:avLst/>
          </a:prstGeom>
          <a:noFill/>
        </p:spPr>
        <p:txBody>
          <a:bodyPr wrap="square" rtlCol="1">
            <a:spAutoFit/>
          </a:bodyPr>
          <a:lstStyle/>
          <a:p>
            <a:pPr algn="r" rtl="1"/>
            <a:r>
              <a:rPr lang="fa-IR" sz="3200" b="1" dirty="0" smtClean="0">
                <a:solidFill>
                  <a:srgbClr val="C00000"/>
                </a:solidFill>
                <a:latin typeface="Adobe Arabic" pitchFamily="18" charset="-78"/>
                <a:cs typeface="Adobe Arabic" pitchFamily="18" charset="-78"/>
              </a:rPr>
              <a:t>نمونه موردی :</a:t>
            </a:r>
            <a:endParaRPr lang="fa-IR" sz="3200" b="1" dirty="0">
              <a:solidFill>
                <a:srgbClr val="C00000"/>
              </a:solidFill>
              <a:latin typeface="Adobe Arabic" pitchFamily="18" charset="-78"/>
              <a:cs typeface="Adobe Arabic" pitchFamily="18" charset="-78"/>
            </a:endParaRPr>
          </a:p>
        </p:txBody>
      </p:sp>
      <p:sp>
        <p:nvSpPr>
          <p:cNvPr id="7" name="TextBox 6"/>
          <p:cNvSpPr txBox="1"/>
          <p:nvPr/>
        </p:nvSpPr>
        <p:spPr>
          <a:xfrm>
            <a:off x="3272671" y="930295"/>
            <a:ext cx="5097957" cy="1508105"/>
          </a:xfrm>
          <a:prstGeom prst="rect">
            <a:avLst/>
          </a:prstGeom>
          <a:noFill/>
        </p:spPr>
        <p:txBody>
          <a:bodyPr wrap="square" rtlCol="1">
            <a:spAutoFit/>
          </a:bodyPr>
          <a:lstStyle/>
          <a:p>
            <a:pPr algn="r"/>
            <a:r>
              <a:rPr lang="fa-IR" sz="2400" b="1" dirty="0" smtClean="0">
                <a:latin typeface="Adobe Arabic" pitchFamily="18" charset="-78"/>
                <a:cs typeface="Adobe Arabic" pitchFamily="18" charset="-78"/>
              </a:rPr>
              <a:t>گنبد دو پوسته:</a:t>
            </a:r>
          </a:p>
          <a:p>
            <a:pPr algn="r"/>
            <a:endParaRPr lang="fa-IR" sz="1100" b="1" dirty="0" smtClean="0">
              <a:latin typeface="Adobe Arabic" pitchFamily="18" charset="-78"/>
              <a:cs typeface="Adobe Arabic" pitchFamily="18" charset="-78"/>
            </a:endParaRPr>
          </a:p>
          <a:p>
            <a:pPr marL="285750" indent="-285750" algn="r" rtl="1">
              <a:buFont typeface="Arial" panose="020B0604020202020204" pitchFamily="34" charset="0"/>
              <a:buChar char="•"/>
            </a:pPr>
            <a:r>
              <a:rPr lang="fa-IR" b="1" dirty="0" smtClean="0">
                <a:latin typeface="Adobe Arabic" pitchFamily="18" charset="-78"/>
                <a:cs typeface="Adobe Arabic" pitchFamily="18" charset="-78"/>
              </a:rPr>
              <a:t>سازه بتواند خود را حفظ کند.</a:t>
            </a:r>
          </a:p>
          <a:p>
            <a:pPr marL="285750" indent="-285750" algn="r" rtl="1">
              <a:buFont typeface="Arial" panose="020B0604020202020204" pitchFamily="34" charset="0"/>
              <a:buChar char="•"/>
            </a:pPr>
            <a:r>
              <a:rPr lang="fa-IR" b="1" dirty="0" smtClean="0">
                <a:latin typeface="Adobe Arabic" pitchFamily="18" charset="-78"/>
                <a:cs typeface="Adobe Arabic" pitchFamily="18" charset="-78"/>
              </a:rPr>
              <a:t>تناسب مطلوب هم در داخل هم در نمای خارج</a:t>
            </a:r>
          </a:p>
          <a:p>
            <a:pPr marL="285750" indent="-285750" algn="r" rtl="1">
              <a:buFont typeface="Arial" panose="020B0604020202020204" pitchFamily="34" charset="0"/>
              <a:buChar char="•"/>
            </a:pPr>
            <a:r>
              <a:rPr lang="fa-IR" b="1" dirty="0" smtClean="0">
                <a:latin typeface="Adobe Arabic" pitchFamily="18" charset="-78"/>
                <a:cs typeface="Adobe Arabic" pitchFamily="18" charset="-78"/>
              </a:rPr>
              <a:t>فضای دو پوسته به عنوان عایق حرارتی و صوتی</a:t>
            </a:r>
            <a:endParaRPr lang="fa-IR" b="1" dirty="0">
              <a:latin typeface="Adobe Arabic" pitchFamily="18" charset="-78"/>
              <a:cs typeface="Adobe Arabic" pitchFamily="18" charset="-78"/>
            </a:endParaRPr>
          </a:p>
        </p:txBody>
      </p:sp>
      <p:sp>
        <p:nvSpPr>
          <p:cNvPr id="8" name="TextBox 7"/>
          <p:cNvSpPr txBox="1"/>
          <p:nvPr/>
        </p:nvSpPr>
        <p:spPr>
          <a:xfrm>
            <a:off x="1828800" y="4417874"/>
            <a:ext cx="6541828" cy="1754326"/>
          </a:xfrm>
          <a:prstGeom prst="rect">
            <a:avLst/>
          </a:prstGeom>
          <a:noFill/>
        </p:spPr>
        <p:txBody>
          <a:bodyPr wrap="square" rtlCol="1">
            <a:spAutoFit/>
          </a:bodyPr>
          <a:lstStyle/>
          <a:p>
            <a:pPr algn="just" rtl="1"/>
            <a:r>
              <a:rPr lang="fa-IR" b="1" dirty="0" smtClean="0">
                <a:latin typeface="Adobe Arabic" pitchFamily="18" charset="-78"/>
                <a:cs typeface="Adobe Arabic" pitchFamily="18" charset="-78"/>
              </a:rPr>
              <a:t>هرچه اختلاف بین دو پوسته کمتر شود چون گردش هوا کمتر و اثر همرفت بسیار کاهش میابد اتلافات از سقف کمتر شده و تقریبا 8 الی 10 درجه شرایط آسایش را بهبود میبخشد.</a:t>
            </a:r>
          </a:p>
          <a:p>
            <a:pPr algn="just" rtl="1"/>
            <a:r>
              <a:rPr lang="fa-IR" b="1" dirty="0" smtClean="0">
                <a:latin typeface="Adobe Arabic" pitchFamily="18" charset="-78"/>
                <a:cs typeface="Adobe Arabic" pitchFamily="18" charset="-78"/>
              </a:rPr>
              <a:t>در حالتی که فضای گنبد دو پوسته با شکل منظم و شبیه تر به کره باشد در آن چرخش هوا اتفاق می افتد و به دلیل تماس کم جریان همرفت هوا با قشر داخلی حرارت به پوسته داخلی منتقل نمی شود.</a:t>
            </a:r>
          </a:p>
          <a:p>
            <a:pPr algn="just" rtl="1"/>
            <a:r>
              <a:rPr lang="fa-IR" b="1" dirty="0" smtClean="0">
                <a:latin typeface="Adobe Arabic" pitchFamily="18" charset="-78"/>
                <a:cs typeface="Adobe Arabic" pitchFamily="18" charset="-78"/>
              </a:rPr>
              <a:t>اثر ضخامت لایه هوای بین دو قشر در ارتفاع های مختلف پوسته با مدل های زاویه 60 و 70 درجه نصف گنبد کمترین اتلاف را شاهد هستیم.</a:t>
            </a:r>
            <a:endParaRPr lang="fa-IR" b="1" dirty="0">
              <a:latin typeface="Adobe Arabic" pitchFamily="18" charset="-78"/>
              <a:cs typeface="Adobe Arabic" pitchFamily="18" charset="-78"/>
            </a:endParaRPr>
          </a:p>
        </p:txBody>
      </p:sp>
      <p:pic>
        <p:nvPicPr>
          <p:cNvPr id="12" name="Picture 4" descr="http://ghoolabad.com/media2/image/yazd_great_jome_mosque_section_aa.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533400"/>
            <a:ext cx="3352800" cy="1811017"/>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3882" y="2590800"/>
            <a:ext cx="2892918" cy="1676400"/>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46084" y="2590800"/>
            <a:ext cx="2778716" cy="1676400"/>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1676400" y="609600"/>
            <a:ext cx="1470274" cy="523220"/>
          </a:xfrm>
          <a:prstGeom prst="rect">
            <a:avLst/>
          </a:prstGeom>
          <a:noFill/>
        </p:spPr>
        <p:txBody>
          <a:bodyPr wrap="none" rtlCol="0">
            <a:spAutoFit/>
          </a:bodyPr>
          <a:lstStyle/>
          <a:p>
            <a:pPr algn="ctr"/>
            <a:r>
              <a:rPr lang="fa-IR" sz="1600" b="1" dirty="0" smtClean="0">
                <a:cs typeface="B Nazanin" pitchFamily="2" charset="-78"/>
              </a:rPr>
              <a:t>مسجد جامع یزد</a:t>
            </a:r>
          </a:p>
          <a:p>
            <a:pPr algn="ctr"/>
            <a:r>
              <a:rPr lang="fa-IR" sz="1200" b="1" dirty="0" smtClean="0">
                <a:cs typeface="B Nazanin" pitchFamily="2" charset="-78"/>
              </a:rPr>
              <a:t>(گنبد دو پوسته پیوسته)</a:t>
            </a:r>
            <a:endParaRPr lang="en-US" sz="1600" b="1" dirty="0">
              <a:cs typeface="B Nazanin" pitchFamily="2" charset="-78"/>
            </a:endParaRPr>
          </a:p>
        </p:txBody>
      </p:sp>
    </p:spTree>
    <p:extLst>
      <p:ext uri="{BB962C8B-B14F-4D97-AF65-F5344CB8AC3E}">
        <p14:creationId xmlns:p14="http://schemas.microsoft.com/office/powerpoint/2010/main" val="10109792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843423412"/>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C:\Users\and\Desktop\New folder\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1828800" y="685800"/>
            <a:ext cx="6477000" cy="5005537"/>
          </a:xfrm>
          <a:prstGeom prst="rect">
            <a:avLst/>
          </a:prstGeom>
        </p:spPr>
        <p:txBody>
          <a:bodyPr wrap="square">
            <a:spAutoFit/>
          </a:bodyPr>
          <a:lstStyle/>
          <a:p>
            <a:pPr algn="r" rtl="1">
              <a:lnSpc>
                <a:spcPct val="107000"/>
              </a:lnSpc>
              <a:spcAft>
                <a:spcPts val="800"/>
              </a:spcAft>
            </a:pPr>
            <a:r>
              <a:rPr lang="ar-SA" sz="2400" b="1" dirty="0" smtClean="0">
                <a:latin typeface="Adobe Arabic" pitchFamily="18" charset="-78"/>
                <a:ea typeface="Calibri" panose="020F0502020204030204" pitchFamily="34" charset="0"/>
                <a:cs typeface="Adobe Arabic" pitchFamily="18" charset="-78"/>
              </a:rPr>
              <a:t>مزایا</a:t>
            </a:r>
            <a:r>
              <a:rPr lang="fa-IR" sz="2400" b="1" dirty="0" smtClean="0">
                <a:latin typeface="Adobe Arabic" pitchFamily="18" charset="-78"/>
                <a:ea typeface="Calibri" panose="020F0502020204030204" pitchFamily="34" charset="0"/>
                <a:cs typeface="Adobe Arabic" pitchFamily="18" charset="-78"/>
              </a:rPr>
              <a:t>ی</a:t>
            </a:r>
            <a:r>
              <a:rPr lang="ar-SA" sz="2400" b="1" dirty="0" smtClean="0">
                <a:latin typeface="Adobe Arabic" pitchFamily="18" charset="-78"/>
                <a:ea typeface="Calibri" panose="020F0502020204030204" pitchFamily="34" charset="0"/>
                <a:cs typeface="Adobe Arabic" pitchFamily="18" charset="-78"/>
              </a:rPr>
              <a:t> نماها</a:t>
            </a:r>
            <a:r>
              <a:rPr lang="fa-IR" sz="2400" b="1" dirty="0" smtClean="0">
                <a:latin typeface="Adobe Arabic" pitchFamily="18" charset="-78"/>
                <a:ea typeface="Calibri" panose="020F0502020204030204" pitchFamily="34" charset="0"/>
                <a:cs typeface="Adobe Arabic" pitchFamily="18" charset="-78"/>
              </a:rPr>
              <a:t>ی</a:t>
            </a:r>
            <a:r>
              <a:rPr lang="ar-SA" sz="2400" b="1" dirty="0" smtClean="0">
                <a:latin typeface="Adobe Arabic" pitchFamily="18" charset="-78"/>
                <a:ea typeface="Calibri" panose="020F0502020204030204" pitchFamily="34" charset="0"/>
                <a:cs typeface="Adobe Arabic" pitchFamily="18" charset="-78"/>
              </a:rPr>
              <a:t> </a:t>
            </a:r>
            <a:r>
              <a:rPr lang="ar-SA" sz="2400" b="1" dirty="0">
                <a:latin typeface="Adobe Arabic" pitchFamily="18" charset="-78"/>
                <a:ea typeface="Calibri" panose="020F0502020204030204" pitchFamily="34" charset="0"/>
                <a:cs typeface="Adobe Arabic" pitchFamily="18" charset="-78"/>
              </a:rPr>
              <a:t>دو </a:t>
            </a:r>
            <a:r>
              <a:rPr lang="ar-SA" sz="2400" b="1" dirty="0" smtClean="0">
                <a:latin typeface="Adobe Arabic" pitchFamily="18" charset="-78"/>
                <a:ea typeface="Calibri" panose="020F0502020204030204" pitchFamily="34" charset="0"/>
                <a:cs typeface="Adobe Arabic" pitchFamily="18" charset="-78"/>
              </a:rPr>
              <a:t>پوسته</a:t>
            </a:r>
            <a:r>
              <a:rPr lang="fa-IR" sz="2400" b="1" dirty="0" smtClean="0">
                <a:latin typeface="Adobe Arabic" pitchFamily="18" charset="-78"/>
                <a:ea typeface="Calibri" panose="020F0502020204030204" pitchFamily="34" charset="0"/>
                <a:cs typeface="Adobe Arabic" pitchFamily="18" charset="-78"/>
              </a:rPr>
              <a:t>:</a:t>
            </a:r>
          </a:p>
          <a:p>
            <a:pPr algn="r" rtl="1">
              <a:lnSpc>
                <a:spcPct val="107000"/>
              </a:lnSpc>
              <a:spcAft>
                <a:spcPts val="800"/>
              </a:spcAft>
            </a:pPr>
            <a:endParaRPr lang="en-US" sz="1100" dirty="0" smtClean="0">
              <a:effectLst/>
              <a:latin typeface="Adobe Arabic" pitchFamily="18" charset="-78"/>
              <a:ea typeface="Calibri" panose="020F0502020204030204" pitchFamily="34" charset="0"/>
              <a:cs typeface="Adobe Arabic" pitchFamily="18" charset="-78"/>
            </a:endParaRPr>
          </a:p>
          <a:p>
            <a:pPr marL="342900" marR="0" lvl="0" indent="-342900" algn="r" rtl="1">
              <a:lnSpc>
                <a:spcPct val="107000"/>
              </a:lnSpc>
              <a:spcBef>
                <a:spcPts val="0"/>
              </a:spcBef>
              <a:spcAft>
                <a:spcPts val="0"/>
              </a:spcAft>
              <a:buFont typeface="Symbol" panose="05050102010706020507" pitchFamily="18" charset="2"/>
              <a:buChar char=""/>
            </a:pPr>
            <a:r>
              <a:rPr lang="ar-SA" dirty="0">
                <a:latin typeface="Adobe Arabic" pitchFamily="18" charset="-78"/>
                <a:ea typeface="Calibri" panose="020F0502020204030204" pitchFamily="34" charset="0"/>
                <a:cs typeface="Adobe Arabic" pitchFamily="18" charset="-78"/>
              </a:rPr>
              <a:t>ذخیره </a:t>
            </a:r>
            <a:r>
              <a:rPr lang="ar-SA" dirty="0" smtClean="0">
                <a:latin typeface="Adobe Arabic" pitchFamily="18" charset="-78"/>
                <a:ea typeface="Calibri" panose="020F0502020204030204" pitchFamily="34" charset="0"/>
                <a:cs typeface="Adobe Arabic" pitchFamily="18" charset="-78"/>
              </a:rPr>
              <a:t>انرژی</a:t>
            </a:r>
            <a:r>
              <a:rPr lang="fa-IR" dirty="0">
                <a:latin typeface="Adobe Arabic" pitchFamily="18" charset="-78"/>
                <a:ea typeface="Calibri" panose="020F0502020204030204" pitchFamily="34" charset="0"/>
                <a:cs typeface="Adobe Arabic" pitchFamily="18" charset="-78"/>
              </a:rPr>
              <a:t> </a:t>
            </a:r>
            <a:r>
              <a:rPr lang="fa-IR" dirty="0" smtClean="0">
                <a:latin typeface="Adobe Arabic" pitchFamily="18" charset="-78"/>
                <a:ea typeface="Calibri" panose="020F0502020204030204" pitchFamily="34" charset="0"/>
                <a:cs typeface="Adobe Arabic" pitchFamily="18" charset="-78"/>
              </a:rPr>
              <a:t>(</a:t>
            </a:r>
            <a:r>
              <a:rPr lang="ar-SA" dirty="0" smtClean="0">
                <a:latin typeface="Adobe Arabic" pitchFamily="18" charset="-78"/>
                <a:ea typeface="Calibri" panose="020F0502020204030204" pitchFamily="34" charset="0"/>
                <a:cs typeface="Adobe Arabic" pitchFamily="18" charset="-78"/>
              </a:rPr>
              <a:t>بانک </a:t>
            </a:r>
            <a:r>
              <a:rPr lang="ar-SA" dirty="0">
                <a:latin typeface="Adobe Arabic" pitchFamily="18" charset="-78"/>
                <a:ea typeface="Calibri" panose="020F0502020204030204" pitchFamily="34" charset="0"/>
                <a:cs typeface="Adobe Arabic" pitchFamily="18" charset="-78"/>
              </a:rPr>
              <a:t>کامرز در فرانکفورت حدود</a:t>
            </a:r>
            <a:r>
              <a:rPr lang="en-US" dirty="0" smtClean="0">
                <a:effectLst/>
                <a:latin typeface="Adobe Arabic" pitchFamily="18" charset="-78"/>
                <a:ea typeface="Calibri" panose="020F0502020204030204" pitchFamily="34" charset="0"/>
                <a:cs typeface="Adobe Arabic" pitchFamily="18" charset="-78"/>
              </a:rPr>
              <a:t> 30 </a:t>
            </a:r>
            <a:r>
              <a:rPr lang="ar-SA" dirty="0">
                <a:latin typeface="Adobe Arabic" pitchFamily="18" charset="-78"/>
                <a:ea typeface="Calibri" panose="020F0502020204030204" pitchFamily="34" charset="0"/>
                <a:cs typeface="Adobe Arabic" pitchFamily="18" charset="-78"/>
              </a:rPr>
              <a:t>درصد انرژي </a:t>
            </a:r>
            <a:r>
              <a:rPr lang="ar-SA" dirty="0" smtClean="0">
                <a:latin typeface="Adobe Arabic" pitchFamily="18" charset="-78"/>
                <a:ea typeface="Calibri" panose="020F0502020204030204" pitchFamily="34" charset="0"/>
                <a:cs typeface="Adobe Arabic" pitchFamily="18" charset="-78"/>
              </a:rPr>
              <a:t>کمتر</a:t>
            </a:r>
            <a:r>
              <a:rPr lang="fa-IR" dirty="0" smtClean="0">
                <a:latin typeface="Adobe Arabic" pitchFamily="18" charset="-78"/>
                <a:ea typeface="Calibri" panose="020F0502020204030204" pitchFamily="34" charset="0"/>
                <a:cs typeface="Adobe Arabic" pitchFamily="18" charset="-78"/>
              </a:rPr>
              <a:t>)</a:t>
            </a:r>
            <a:endParaRPr lang="en-US" dirty="0" smtClean="0">
              <a:effectLst/>
              <a:latin typeface="Adobe Arabic" pitchFamily="18" charset="-78"/>
              <a:ea typeface="Calibri" panose="020F0502020204030204" pitchFamily="34" charset="0"/>
              <a:cs typeface="Adobe Arabic" pitchFamily="18" charset="-78"/>
            </a:endParaRPr>
          </a:p>
          <a:p>
            <a:pPr marL="342900" marR="0" lvl="0" indent="-342900" algn="r" rtl="1">
              <a:lnSpc>
                <a:spcPct val="107000"/>
              </a:lnSpc>
              <a:spcBef>
                <a:spcPts val="0"/>
              </a:spcBef>
              <a:spcAft>
                <a:spcPts val="0"/>
              </a:spcAft>
              <a:buFont typeface="Symbol" panose="05050102010706020507" pitchFamily="18" charset="2"/>
              <a:buChar char=""/>
            </a:pPr>
            <a:r>
              <a:rPr lang="ar-SA" dirty="0">
                <a:latin typeface="Adobe Arabic" pitchFamily="18" charset="-78"/>
                <a:ea typeface="Calibri" panose="020F0502020204030204" pitchFamily="34" charset="0"/>
                <a:cs typeface="Adobe Arabic" pitchFamily="18" charset="-78"/>
              </a:rPr>
              <a:t>قابلیت گشودن پنجره در پوسته </a:t>
            </a:r>
            <a:r>
              <a:rPr lang="ar-SA" dirty="0" smtClean="0">
                <a:latin typeface="Adobe Arabic" pitchFamily="18" charset="-78"/>
                <a:ea typeface="Calibri" panose="020F0502020204030204" pitchFamily="34" charset="0"/>
                <a:cs typeface="Adobe Arabic" pitchFamily="18" charset="-78"/>
              </a:rPr>
              <a:t>داخلی</a:t>
            </a:r>
            <a:r>
              <a:rPr lang="en-US" dirty="0" smtClean="0">
                <a:latin typeface="Adobe Arabic" pitchFamily="18" charset="-78"/>
                <a:ea typeface="Calibri" panose="020F0502020204030204" pitchFamily="34" charset="0"/>
                <a:cs typeface="Adobe Arabic" pitchFamily="18" charset="-78"/>
              </a:rPr>
              <a:t> </a:t>
            </a:r>
            <a:r>
              <a:rPr lang="ar-SA" dirty="0" smtClean="0">
                <a:latin typeface="Adobe Arabic" pitchFamily="18" charset="-78"/>
                <a:ea typeface="Calibri" panose="020F0502020204030204" pitchFamily="34" charset="0"/>
                <a:cs typeface="Adobe Arabic" pitchFamily="18" charset="-78"/>
              </a:rPr>
              <a:t>حتی در </a:t>
            </a:r>
            <a:r>
              <a:rPr lang="ar-SA" dirty="0">
                <a:latin typeface="Adobe Arabic" pitchFamily="18" charset="-78"/>
                <a:ea typeface="Calibri" panose="020F0502020204030204" pitchFamily="34" charset="0"/>
                <a:cs typeface="Adobe Arabic" pitchFamily="18" charset="-78"/>
              </a:rPr>
              <a:t>معرض فشار زیاد باد </a:t>
            </a:r>
            <a:endParaRPr lang="en-US" dirty="0" smtClean="0">
              <a:effectLst/>
              <a:latin typeface="Adobe Arabic" pitchFamily="18" charset="-78"/>
              <a:ea typeface="Calibri" panose="020F0502020204030204" pitchFamily="34" charset="0"/>
              <a:cs typeface="Adobe Arabic" pitchFamily="18" charset="-78"/>
            </a:endParaRPr>
          </a:p>
          <a:p>
            <a:pPr marL="342900" marR="0" lvl="0" indent="-342900" algn="r" rtl="1">
              <a:lnSpc>
                <a:spcPct val="107000"/>
              </a:lnSpc>
              <a:spcBef>
                <a:spcPts val="0"/>
              </a:spcBef>
              <a:spcAft>
                <a:spcPts val="0"/>
              </a:spcAft>
              <a:buFont typeface="Symbol" panose="05050102010706020507" pitchFamily="18" charset="2"/>
              <a:buChar char=""/>
            </a:pPr>
            <a:r>
              <a:rPr lang="ar-SA" dirty="0">
                <a:latin typeface="Adobe Arabic" pitchFamily="18" charset="-78"/>
                <a:ea typeface="Calibri" panose="020F0502020204030204" pitchFamily="34" charset="0"/>
                <a:cs typeface="Adobe Arabic" pitchFamily="18" charset="-78"/>
              </a:rPr>
              <a:t>عایق صوتی</a:t>
            </a:r>
            <a:endParaRPr lang="en-US" dirty="0" smtClean="0">
              <a:effectLst/>
              <a:latin typeface="Adobe Arabic" pitchFamily="18" charset="-78"/>
              <a:ea typeface="Calibri" panose="020F0502020204030204" pitchFamily="34" charset="0"/>
              <a:cs typeface="Adobe Arabic" pitchFamily="18" charset="-78"/>
            </a:endParaRPr>
          </a:p>
          <a:p>
            <a:pPr marL="342900" marR="0" lvl="0" indent="-342900" algn="r" rtl="1">
              <a:lnSpc>
                <a:spcPct val="107000"/>
              </a:lnSpc>
              <a:spcBef>
                <a:spcPts val="0"/>
              </a:spcBef>
              <a:spcAft>
                <a:spcPts val="0"/>
              </a:spcAft>
              <a:buFont typeface="Symbol" panose="05050102010706020507" pitchFamily="18" charset="2"/>
              <a:buChar char=""/>
            </a:pPr>
            <a:r>
              <a:rPr lang="ar-SA" dirty="0">
                <a:latin typeface="Adobe Arabic" pitchFamily="18" charset="-78"/>
                <a:ea typeface="Calibri" panose="020F0502020204030204" pitchFamily="34" charset="0"/>
                <a:cs typeface="Adobe Arabic" pitchFamily="18" charset="-78"/>
              </a:rPr>
              <a:t>عایق گرمایی </a:t>
            </a:r>
            <a:endParaRPr lang="en-US" dirty="0" smtClean="0">
              <a:effectLst/>
              <a:latin typeface="Adobe Arabic" pitchFamily="18" charset="-78"/>
              <a:ea typeface="Calibri" panose="020F0502020204030204" pitchFamily="34" charset="0"/>
              <a:cs typeface="Adobe Arabic" pitchFamily="18" charset="-78"/>
            </a:endParaRPr>
          </a:p>
          <a:p>
            <a:pPr marL="342900" marR="0" lvl="0" indent="-342900" algn="r" rtl="1">
              <a:lnSpc>
                <a:spcPct val="107000"/>
              </a:lnSpc>
              <a:spcBef>
                <a:spcPts val="0"/>
              </a:spcBef>
              <a:spcAft>
                <a:spcPts val="0"/>
              </a:spcAft>
              <a:buFont typeface="Symbol" panose="05050102010706020507" pitchFamily="18" charset="2"/>
              <a:buChar char=""/>
            </a:pPr>
            <a:r>
              <a:rPr lang="ar-SA" dirty="0">
                <a:latin typeface="Adobe Arabic" pitchFamily="18" charset="-78"/>
                <a:ea typeface="SymbolMT"/>
                <a:cs typeface="Adobe Arabic" pitchFamily="18" charset="-78"/>
              </a:rPr>
              <a:t>تهویه طبیعی</a:t>
            </a:r>
            <a:endParaRPr lang="en-US" dirty="0" smtClean="0">
              <a:effectLst/>
              <a:latin typeface="Adobe Arabic" pitchFamily="18" charset="-78"/>
              <a:ea typeface="Calibri" panose="020F0502020204030204" pitchFamily="34" charset="0"/>
              <a:cs typeface="Adobe Arabic" pitchFamily="18" charset="-78"/>
            </a:endParaRPr>
          </a:p>
          <a:p>
            <a:pPr marL="342900" marR="0" lvl="0" indent="-342900" algn="r" rtl="1">
              <a:lnSpc>
                <a:spcPct val="107000"/>
              </a:lnSpc>
              <a:spcBef>
                <a:spcPts val="0"/>
              </a:spcBef>
              <a:spcAft>
                <a:spcPts val="0"/>
              </a:spcAft>
              <a:buFont typeface="Symbol" panose="05050102010706020507" pitchFamily="18" charset="2"/>
              <a:buChar char=""/>
            </a:pPr>
            <a:r>
              <a:rPr lang="ar-SA" dirty="0">
                <a:latin typeface="Adobe Arabic" pitchFamily="18" charset="-78"/>
                <a:ea typeface="SymbolMT"/>
                <a:cs typeface="Adobe Arabic" pitchFamily="18" charset="-78"/>
              </a:rPr>
              <a:t>رسیدن به شفافیت در معماری</a:t>
            </a:r>
            <a:endParaRPr lang="en-US" dirty="0" smtClean="0">
              <a:effectLst/>
              <a:latin typeface="Adobe Arabic" pitchFamily="18" charset="-78"/>
              <a:ea typeface="Calibri" panose="020F0502020204030204" pitchFamily="34" charset="0"/>
              <a:cs typeface="Adobe Arabic" pitchFamily="18" charset="-78"/>
            </a:endParaRPr>
          </a:p>
          <a:p>
            <a:pPr algn="r" rtl="1">
              <a:lnSpc>
                <a:spcPct val="107000"/>
              </a:lnSpc>
            </a:pPr>
            <a:r>
              <a:rPr lang="en-US" dirty="0" smtClean="0">
                <a:effectLst/>
                <a:latin typeface="Adobe Arabic" pitchFamily="18" charset="-78"/>
                <a:ea typeface="SymbolMT"/>
                <a:cs typeface="Adobe Arabic" pitchFamily="18" charset="-78"/>
              </a:rPr>
              <a:t> </a:t>
            </a:r>
            <a:endParaRPr lang="en-US" dirty="0" smtClean="0">
              <a:effectLst/>
              <a:latin typeface="Adobe Arabic" pitchFamily="18" charset="-78"/>
              <a:ea typeface="Calibri" panose="020F0502020204030204" pitchFamily="34" charset="0"/>
              <a:cs typeface="Adobe Arabic" pitchFamily="18" charset="-78"/>
            </a:endParaRPr>
          </a:p>
          <a:p>
            <a:pPr algn="r" rtl="1">
              <a:lnSpc>
                <a:spcPct val="107000"/>
              </a:lnSpc>
            </a:pPr>
            <a:r>
              <a:rPr lang="ar-SA" sz="2400" b="1" dirty="0">
                <a:latin typeface="Adobe Arabic" pitchFamily="18" charset="-78"/>
                <a:ea typeface="Calibri" panose="020F0502020204030204" pitchFamily="34" charset="0"/>
                <a:cs typeface="Adobe Arabic" pitchFamily="18" charset="-78"/>
              </a:rPr>
              <a:t>معایب نماهای دو </a:t>
            </a:r>
            <a:r>
              <a:rPr lang="ar-SA" sz="2400" b="1" dirty="0" smtClean="0">
                <a:latin typeface="Adobe Arabic" pitchFamily="18" charset="-78"/>
                <a:ea typeface="Calibri" panose="020F0502020204030204" pitchFamily="34" charset="0"/>
                <a:cs typeface="Adobe Arabic" pitchFamily="18" charset="-78"/>
              </a:rPr>
              <a:t>پوسته</a:t>
            </a:r>
            <a:r>
              <a:rPr lang="fa-IR" sz="2400" b="1" dirty="0" smtClean="0">
                <a:latin typeface="Adobe Arabic" pitchFamily="18" charset="-78"/>
                <a:ea typeface="Calibri" panose="020F0502020204030204" pitchFamily="34" charset="0"/>
                <a:cs typeface="Adobe Arabic" pitchFamily="18" charset="-78"/>
              </a:rPr>
              <a:t>:</a:t>
            </a:r>
            <a:r>
              <a:rPr lang="en-US" sz="2400" b="1" dirty="0" smtClean="0">
                <a:effectLst/>
                <a:latin typeface="Adobe Arabic" pitchFamily="18" charset="-78"/>
                <a:ea typeface="Calibri" panose="020F0502020204030204" pitchFamily="34" charset="0"/>
                <a:cs typeface="Adobe Arabic" pitchFamily="18" charset="-78"/>
              </a:rPr>
              <a:t> </a:t>
            </a:r>
            <a:endParaRPr lang="fa-IR" sz="2400" b="1" dirty="0" smtClean="0">
              <a:effectLst/>
              <a:latin typeface="Adobe Arabic" pitchFamily="18" charset="-78"/>
              <a:ea typeface="Calibri" panose="020F0502020204030204" pitchFamily="34" charset="0"/>
              <a:cs typeface="Adobe Arabic" pitchFamily="18" charset="-78"/>
            </a:endParaRPr>
          </a:p>
          <a:p>
            <a:pPr algn="r" rtl="1"/>
            <a:endParaRPr lang="en-US" dirty="0" smtClean="0">
              <a:effectLst/>
              <a:latin typeface="Adobe Arabic" pitchFamily="18" charset="-78"/>
              <a:ea typeface="Calibri" panose="020F0502020204030204" pitchFamily="34" charset="0"/>
              <a:cs typeface="Adobe Arabic" pitchFamily="18" charset="-78"/>
            </a:endParaRPr>
          </a:p>
          <a:p>
            <a:pPr marL="342900" marR="0" lvl="0" indent="-342900" algn="r" rtl="1">
              <a:spcBef>
                <a:spcPts val="0"/>
              </a:spcBef>
              <a:spcAft>
                <a:spcPts val="0"/>
              </a:spcAft>
              <a:buFont typeface="Symbol" panose="05050102010706020507" pitchFamily="18" charset="2"/>
              <a:buChar char=""/>
            </a:pPr>
            <a:r>
              <a:rPr lang="ar-SA" dirty="0" smtClean="0">
                <a:latin typeface="Adobe Arabic" pitchFamily="18" charset="-78"/>
                <a:ea typeface="Calibri" panose="020F0502020204030204" pitchFamily="34" charset="0"/>
                <a:cs typeface="Adobe Arabic" pitchFamily="18" charset="-78"/>
              </a:rPr>
              <a:t>هزینه هاي ساخت بالا در مقایسه با نماهاي متداول </a:t>
            </a:r>
            <a:endParaRPr lang="en-US" dirty="0" smtClean="0">
              <a:effectLst/>
              <a:latin typeface="Adobe Arabic" pitchFamily="18" charset="-78"/>
              <a:ea typeface="Calibri" panose="020F0502020204030204" pitchFamily="34" charset="0"/>
              <a:cs typeface="Adobe Arabic" pitchFamily="18" charset="-78"/>
            </a:endParaRPr>
          </a:p>
          <a:p>
            <a:pPr marL="342900" marR="0" lvl="0" indent="-342900" algn="r" rtl="1">
              <a:spcBef>
                <a:spcPts val="0"/>
              </a:spcBef>
              <a:spcAft>
                <a:spcPts val="0"/>
              </a:spcAft>
              <a:buFont typeface="Symbol" panose="05050102010706020507" pitchFamily="18" charset="2"/>
              <a:buChar char=""/>
            </a:pPr>
            <a:r>
              <a:rPr lang="ar-SA" dirty="0" smtClean="0">
                <a:latin typeface="Adobe Arabic" pitchFamily="18" charset="-78"/>
                <a:ea typeface="Calibri" panose="020F0502020204030204" pitchFamily="34" charset="0"/>
                <a:cs typeface="Adobe Arabic" pitchFamily="18" charset="-78"/>
              </a:rPr>
              <a:t>کاهش </a:t>
            </a:r>
            <a:r>
              <a:rPr lang="ar-SA" dirty="0">
                <a:latin typeface="Adobe Arabic" pitchFamily="18" charset="-78"/>
                <a:ea typeface="Calibri" panose="020F0502020204030204" pitchFamily="34" charset="0"/>
                <a:cs typeface="Adobe Arabic" pitchFamily="18" charset="-78"/>
              </a:rPr>
              <a:t>فضاي مفید قابل استفاده</a:t>
            </a:r>
            <a:endParaRPr lang="en-US" dirty="0" smtClean="0">
              <a:effectLst/>
              <a:latin typeface="Adobe Arabic" pitchFamily="18" charset="-78"/>
              <a:ea typeface="Calibri" panose="020F0502020204030204" pitchFamily="34" charset="0"/>
              <a:cs typeface="Adobe Arabic" pitchFamily="18" charset="-78"/>
            </a:endParaRPr>
          </a:p>
          <a:p>
            <a:pPr marL="342900" marR="0" lvl="0" indent="-342900" algn="r" rtl="1">
              <a:spcBef>
                <a:spcPts val="0"/>
              </a:spcBef>
              <a:spcAft>
                <a:spcPts val="0"/>
              </a:spcAft>
              <a:buFont typeface="Symbol" panose="05050102010706020507" pitchFamily="18" charset="2"/>
              <a:buChar char=""/>
            </a:pPr>
            <a:r>
              <a:rPr lang="ar-SA" dirty="0">
                <a:latin typeface="Adobe Arabic" pitchFamily="18" charset="-78"/>
                <a:ea typeface="Calibri" panose="020F0502020204030204" pitchFamily="34" charset="0"/>
                <a:cs typeface="Adobe Arabic" pitchFamily="18" charset="-78"/>
              </a:rPr>
              <a:t>هزینه هاي مازاد نگهداري </a:t>
            </a:r>
            <a:endParaRPr lang="en-US" dirty="0" smtClean="0">
              <a:effectLst/>
              <a:latin typeface="Adobe Arabic" pitchFamily="18" charset="-78"/>
              <a:ea typeface="Calibri" panose="020F0502020204030204" pitchFamily="34" charset="0"/>
              <a:cs typeface="Adobe Arabic" pitchFamily="18" charset="-78"/>
            </a:endParaRPr>
          </a:p>
          <a:p>
            <a:pPr marL="342900" marR="0" lvl="0" indent="-342900" algn="r" rtl="1">
              <a:spcBef>
                <a:spcPts val="0"/>
              </a:spcBef>
              <a:spcAft>
                <a:spcPts val="0"/>
              </a:spcAft>
              <a:buFont typeface="Symbol" panose="05050102010706020507" pitchFamily="18" charset="2"/>
              <a:buChar char=""/>
            </a:pPr>
            <a:r>
              <a:rPr lang="ar-SA" dirty="0">
                <a:latin typeface="Adobe Arabic" pitchFamily="18" charset="-78"/>
                <a:ea typeface="Calibri" panose="020F0502020204030204" pitchFamily="34" charset="0"/>
                <a:cs typeface="Adobe Arabic" pitchFamily="18" charset="-78"/>
              </a:rPr>
              <a:t>مشکلات جوشکاري </a:t>
            </a:r>
            <a:endParaRPr lang="en-US" dirty="0" smtClean="0">
              <a:effectLst/>
              <a:latin typeface="Adobe Arabic" pitchFamily="18" charset="-78"/>
              <a:ea typeface="Calibri" panose="020F0502020204030204" pitchFamily="34" charset="0"/>
              <a:cs typeface="Adobe Arabic" pitchFamily="18" charset="-78"/>
            </a:endParaRPr>
          </a:p>
          <a:p>
            <a:pPr marL="342900" marR="0" lvl="0" indent="-342900" algn="r" rtl="1">
              <a:spcBef>
                <a:spcPts val="0"/>
              </a:spcBef>
              <a:spcAft>
                <a:spcPts val="800"/>
              </a:spcAft>
              <a:buFont typeface="Symbol" panose="05050102010706020507" pitchFamily="18" charset="2"/>
              <a:buChar char=""/>
            </a:pPr>
            <a:r>
              <a:rPr lang="ar-SA" dirty="0">
                <a:latin typeface="Adobe Arabic" pitchFamily="18" charset="-78"/>
                <a:ea typeface="Calibri" panose="020F0502020204030204" pitchFamily="34" charset="0"/>
                <a:cs typeface="Adobe Arabic" pitchFamily="18" charset="-78"/>
              </a:rPr>
              <a:t>افزایش وزن </a:t>
            </a:r>
            <a:r>
              <a:rPr lang="ar-SA" dirty="0" smtClean="0">
                <a:latin typeface="Adobe Arabic" pitchFamily="18" charset="-78"/>
                <a:ea typeface="Calibri" panose="020F0502020204030204" pitchFamily="34" charset="0"/>
                <a:cs typeface="Adobe Arabic" pitchFamily="18" charset="-78"/>
              </a:rPr>
              <a:t>سازه</a:t>
            </a:r>
            <a:endParaRPr lang="fa-IR" dirty="0" smtClean="0">
              <a:latin typeface="Adobe Arabic" pitchFamily="18" charset="-78"/>
              <a:ea typeface="Calibri" panose="020F0502020204030204" pitchFamily="34" charset="0"/>
              <a:cs typeface="Adobe Arabic" pitchFamily="18" charset="-78"/>
            </a:endParaRPr>
          </a:p>
        </p:txBody>
      </p:sp>
      <p:sp>
        <p:nvSpPr>
          <p:cNvPr id="8" name="Rectangle 7"/>
          <p:cNvSpPr/>
          <p:nvPr/>
        </p:nvSpPr>
        <p:spPr>
          <a:xfrm>
            <a:off x="1752600" y="2237470"/>
            <a:ext cx="3009900" cy="35537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rtl="1">
              <a:lnSpc>
                <a:spcPct val="107000"/>
              </a:lnSpc>
              <a:spcAft>
                <a:spcPts val="800"/>
              </a:spcAft>
            </a:pPr>
            <a:r>
              <a:rPr lang="fa-IR" sz="2400" b="1" dirty="0">
                <a:latin typeface="Adobe Arabic" pitchFamily="18" charset="-78"/>
                <a:ea typeface="Calibri" panose="020F0502020204030204" pitchFamily="34" charset="0"/>
                <a:cs typeface="Adobe Arabic" pitchFamily="18" charset="-78"/>
              </a:rPr>
              <a:t>نتیجه گیری:</a:t>
            </a:r>
            <a:endParaRPr lang="en-US" sz="2400" b="1" dirty="0" smtClean="0">
              <a:effectLst/>
              <a:latin typeface="Adobe Arabic" pitchFamily="18" charset="-78"/>
              <a:ea typeface="Calibri" panose="020F0502020204030204" pitchFamily="34" charset="0"/>
              <a:cs typeface="Adobe Arabic" pitchFamily="18" charset="-78"/>
            </a:endParaRPr>
          </a:p>
          <a:p>
            <a:pPr algn="just" rtl="1">
              <a:lnSpc>
                <a:spcPct val="107000"/>
              </a:lnSpc>
              <a:spcAft>
                <a:spcPts val="800"/>
              </a:spcAft>
            </a:pPr>
            <a:r>
              <a:rPr lang="fa-IR" b="1" dirty="0">
                <a:latin typeface="Adobe Arabic" pitchFamily="18" charset="-78"/>
                <a:ea typeface="Calibri" panose="020F0502020204030204" pitchFamily="34" charset="0"/>
                <a:cs typeface="Adobe Arabic" pitchFamily="18" charset="-78"/>
              </a:rPr>
              <a:t>نماهای دو پوسته عموما در ساختمان های اداری به جهت تامین نمایی کاملا شیشه ای و در عین حال حفظ انرژی گرمایی استفاده گسترده ای دارد. در کشوری مانند ایران با تابش شدید خورشید خصوصا در تابستان به سبب دمای بالای </a:t>
            </a:r>
            <a:r>
              <a:rPr lang="fa-IR" b="1" dirty="0" smtClean="0">
                <a:latin typeface="Adobe Arabic" pitchFamily="18" charset="-78"/>
                <a:ea typeface="Calibri" panose="020F0502020204030204" pitchFamily="34" charset="0"/>
                <a:cs typeface="Adobe Arabic" pitchFamily="18" charset="-78"/>
              </a:rPr>
              <a:t>محیط</a:t>
            </a:r>
            <a:r>
              <a:rPr lang="fa-IR" b="1" dirty="0">
                <a:latin typeface="Adobe Arabic" pitchFamily="18" charset="-78"/>
                <a:ea typeface="Calibri" panose="020F0502020204030204" pitchFamily="34" charset="0"/>
                <a:cs typeface="Adobe Arabic" pitchFamily="18" charset="-78"/>
              </a:rPr>
              <a:t>،</a:t>
            </a:r>
            <a:r>
              <a:rPr lang="fa-IR" b="1" dirty="0" smtClean="0">
                <a:latin typeface="Adobe Arabic" pitchFamily="18" charset="-78"/>
                <a:ea typeface="Calibri" panose="020F0502020204030204" pitchFamily="34" charset="0"/>
                <a:cs typeface="Adobe Arabic" pitchFamily="18" charset="-78"/>
              </a:rPr>
              <a:t> </a:t>
            </a:r>
            <a:r>
              <a:rPr lang="fa-IR" b="1" dirty="0">
                <a:latin typeface="Adobe Arabic" pitchFamily="18" charset="-78"/>
                <a:ea typeface="Calibri" panose="020F0502020204030204" pitchFamily="34" charset="0"/>
                <a:cs typeface="Adobe Arabic" pitchFamily="18" charset="-78"/>
              </a:rPr>
              <a:t>حفره </a:t>
            </a:r>
            <a:r>
              <a:rPr lang="fa-IR" b="1" dirty="0" smtClean="0">
                <a:latin typeface="Adobe Arabic" pitchFamily="18" charset="-78"/>
                <a:ea typeface="Calibri" panose="020F0502020204030204" pitchFamily="34" charset="0"/>
                <a:cs typeface="Adobe Arabic" pitchFamily="18" charset="-78"/>
              </a:rPr>
              <a:t>در </a:t>
            </a:r>
            <a:r>
              <a:rPr lang="fa-IR" b="1" dirty="0">
                <a:latin typeface="Adobe Arabic" pitchFamily="18" charset="-78"/>
                <a:ea typeface="Calibri" panose="020F0502020204030204" pitchFamily="34" charset="0"/>
                <a:cs typeface="Adobe Arabic" pitchFamily="18" charset="-78"/>
              </a:rPr>
              <a:t>طول شب گرم می شود و </a:t>
            </a:r>
            <a:r>
              <a:rPr lang="fa-IR" b="1" dirty="0" smtClean="0">
                <a:latin typeface="Adobe Arabic" pitchFamily="18" charset="-78"/>
                <a:ea typeface="Calibri" panose="020F0502020204030204" pitchFamily="34" charset="0"/>
                <a:cs typeface="Adobe Arabic" pitchFamily="18" charset="-78"/>
              </a:rPr>
              <a:t>باعث افزایش </a:t>
            </a:r>
            <a:r>
              <a:rPr lang="fa-IR" b="1" dirty="0">
                <a:latin typeface="Adobe Arabic" pitchFamily="18" charset="-78"/>
                <a:ea typeface="Calibri" panose="020F0502020204030204" pitchFamily="34" charset="0"/>
                <a:cs typeface="Adobe Arabic" pitchFamily="18" charset="-78"/>
              </a:rPr>
              <a:t>بار سرمایشی </a:t>
            </a:r>
            <a:r>
              <a:rPr lang="fa-IR" b="1" dirty="0" smtClean="0">
                <a:latin typeface="Adobe Arabic" pitchFamily="18" charset="-78"/>
                <a:ea typeface="Calibri" panose="020F0502020204030204" pitchFamily="34" charset="0"/>
                <a:cs typeface="Adobe Arabic" pitchFamily="18" charset="-78"/>
              </a:rPr>
              <a:t>ساختمان میشود لذا </a:t>
            </a:r>
            <a:r>
              <a:rPr lang="fa-IR" b="1" dirty="0">
                <a:latin typeface="Adobe Arabic" pitchFamily="18" charset="-78"/>
                <a:ea typeface="Calibri" panose="020F0502020204030204" pitchFamily="34" charset="0"/>
                <a:cs typeface="Adobe Arabic" pitchFamily="18" charset="-78"/>
              </a:rPr>
              <a:t>این نوع نما بیشتر در ساختمان های اداری که ساعت استفاده از ساختمان به صورت پاره وقت میباشد، پیشنهاد می گردد</a:t>
            </a:r>
            <a:r>
              <a:rPr lang="fa-IR" b="1" dirty="0" smtClean="0">
                <a:latin typeface="Adobe Arabic" pitchFamily="18" charset="-78"/>
                <a:ea typeface="Calibri" panose="020F0502020204030204" pitchFamily="34" charset="0"/>
                <a:cs typeface="Adobe Arabic" pitchFamily="18" charset="-78"/>
              </a:rPr>
              <a:t>.</a:t>
            </a:r>
            <a:endParaRPr lang="en-US" b="1" dirty="0">
              <a:effectLst/>
              <a:latin typeface="Adobe Arabic" pitchFamily="18" charset="-78"/>
              <a:ea typeface="Calibri" panose="020F0502020204030204" pitchFamily="34" charset="0"/>
              <a:cs typeface="Adobe Arabic" pitchFamily="18" charset="-78"/>
            </a:endParaRPr>
          </a:p>
        </p:txBody>
      </p:sp>
    </p:spTree>
    <p:extLst>
      <p:ext uri="{BB962C8B-B14F-4D97-AF65-F5344CB8AC3E}">
        <p14:creationId xmlns:p14="http://schemas.microsoft.com/office/powerpoint/2010/main" val="10109792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542561858"/>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2" descr="C:\Users\and\Desktop\New folder\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TextBox 11"/>
          <p:cNvSpPr txBox="1"/>
          <p:nvPr/>
        </p:nvSpPr>
        <p:spPr>
          <a:xfrm>
            <a:off x="1828800" y="762000"/>
            <a:ext cx="6553201" cy="5755422"/>
          </a:xfrm>
          <a:prstGeom prst="rect">
            <a:avLst/>
          </a:prstGeom>
          <a:noFill/>
        </p:spPr>
        <p:txBody>
          <a:bodyPr wrap="square" rtlCol="1">
            <a:spAutoFit/>
          </a:bodyPr>
          <a:lstStyle/>
          <a:p>
            <a:pPr marL="285750" indent="-285750">
              <a:buFont typeface="Arial" panose="020B0604020202020204" pitchFamily="34" charset="0"/>
              <a:buChar char="•"/>
            </a:pPr>
            <a:r>
              <a:rPr lang="en-US" sz="1600" dirty="0" err="1" smtClean="0">
                <a:latin typeface="Calibri" pitchFamily="34" charset="0"/>
                <a:cs typeface="Calibri" pitchFamily="34" charset="0"/>
              </a:rPr>
              <a:t>Baldinelli</a:t>
            </a:r>
            <a:r>
              <a:rPr lang="en-US" sz="1600" dirty="0" smtClean="0">
                <a:latin typeface="Calibri" pitchFamily="34" charset="0"/>
                <a:cs typeface="Calibri" pitchFamily="34" charset="0"/>
              </a:rPr>
              <a:t> G. Double skin facades for warm climate regions. Elsevier 2009</a:t>
            </a:r>
          </a:p>
          <a:p>
            <a:pPr marL="285750" indent="-285750">
              <a:buFont typeface="Arial" panose="020B0604020202020204" pitchFamily="34" charset="0"/>
              <a:buChar char="•"/>
            </a:pPr>
            <a:r>
              <a:rPr lang="en-US" sz="1600" dirty="0" err="1" smtClean="0">
                <a:latin typeface="Calibri" pitchFamily="34" charset="0"/>
                <a:cs typeface="Calibri" pitchFamily="34" charset="0"/>
              </a:rPr>
              <a:t>Stec</a:t>
            </a:r>
            <a:r>
              <a:rPr lang="en-US" sz="1600" dirty="0" smtClean="0">
                <a:latin typeface="Calibri" pitchFamily="34" charset="0"/>
                <a:cs typeface="Calibri" pitchFamily="34" charset="0"/>
              </a:rPr>
              <a:t> </a:t>
            </a:r>
            <a:r>
              <a:rPr lang="en-US" sz="1600" dirty="0">
                <a:latin typeface="Calibri" pitchFamily="34" charset="0"/>
                <a:cs typeface="Calibri" pitchFamily="34" charset="0"/>
              </a:rPr>
              <a:t>W</a:t>
            </a:r>
            <a:r>
              <a:rPr lang="en-US" sz="1600" dirty="0" smtClean="0">
                <a:latin typeface="Calibri" pitchFamily="34" charset="0"/>
                <a:cs typeface="Calibri" pitchFamily="34" charset="0"/>
              </a:rPr>
              <a:t>.J, Van </a:t>
            </a:r>
            <a:r>
              <a:rPr lang="en-US" sz="1600" dirty="0" err="1">
                <a:latin typeface="Calibri" pitchFamily="34" charset="0"/>
                <a:cs typeface="Calibri" pitchFamily="34" charset="0"/>
              </a:rPr>
              <a:t>P</a:t>
            </a:r>
            <a:r>
              <a:rPr lang="en-US" sz="1600" dirty="0" err="1" smtClean="0">
                <a:latin typeface="Calibri" pitchFamily="34" charset="0"/>
                <a:cs typeface="Calibri" pitchFamily="34" charset="0"/>
              </a:rPr>
              <a:t>aassen</a:t>
            </a:r>
            <a:r>
              <a:rPr lang="en-US" sz="1600" dirty="0" smtClean="0">
                <a:latin typeface="Calibri" pitchFamily="34" charset="0"/>
                <a:cs typeface="Calibri" pitchFamily="34" charset="0"/>
              </a:rPr>
              <a:t> A.H.C, </a:t>
            </a:r>
            <a:r>
              <a:rPr lang="en-US" sz="1600" dirty="0" err="1" smtClean="0">
                <a:latin typeface="Calibri" pitchFamily="34" charset="0"/>
                <a:cs typeface="Calibri" pitchFamily="34" charset="0"/>
              </a:rPr>
              <a:t>Maziarz</a:t>
            </a:r>
            <a:r>
              <a:rPr lang="en-US" sz="1600" dirty="0" smtClean="0">
                <a:latin typeface="Calibri" pitchFamily="34" charset="0"/>
                <a:cs typeface="Calibri" pitchFamily="34" charset="0"/>
              </a:rPr>
              <a:t> A. Modelling the double skin façade with plants. Elsevier 2005</a:t>
            </a:r>
          </a:p>
          <a:p>
            <a:pPr marL="285750" indent="-285750">
              <a:buFont typeface="Arial" panose="020B0604020202020204" pitchFamily="34" charset="0"/>
              <a:buChar char="•"/>
            </a:pPr>
            <a:r>
              <a:rPr lang="en-US" sz="1600" dirty="0" smtClean="0">
                <a:latin typeface="Calibri" pitchFamily="34" charset="0"/>
                <a:cs typeface="Calibri" pitchFamily="34" charset="0"/>
              </a:rPr>
              <a:t>Lou </a:t>
            </a:r>
            <a:r>
              <a:rPr lang="en-US" sz="1600" dirty="0" err="1" smtClean="0">
                <a:latin typeface="Calibri" pitchFamily="34" charset="0"/>
                <a:cs typeface="Calibri" pitchFamily="34" charset="0"/>
              </a:rPr>
              <a:t>Wenjuan</a:t>
            </a:r>
            <a:r>
              <a:rPr lang="en-US" sz="1600" dirty="0" smtClean="0">
                <a:latin typeface="Calibri" pitchFamily="34" charset="0"/>
                <a:cs typeface="Calibri" pitchFamily="34" charset="0"/>
              </a:rPr>
              <a:t>, Huang </a:t>
            </a:r>
            <a:r>
              <a:rPr lang="en-US" sz="1600" dirty="0" err="1" smtClean="0">
                <a:latin typeface="Calibri" pitchFamily="34" charset="0"/>
                <a:cs typeface="Calibri" pitchFamily="34" charset="0"/>
              </a:rPr>
              <a:t>Mingfeng</a:t>
            </a:r>
            <a:r>
              <a:rPr lang="en-US" sz="1600" dirty="0" smtClean="0">
                <a:latin typeface="Calibri" pitchFamily="34" charset="0"/>
                <a:cs typeface="Calibri" pitchFamily="34" charset="0"/>
              </a:rPr>
              <a:t>, Zhang Min, Lin </a:t>
            </a:r>
            <a:r>
              <a:rPr lang="en-US" sz="1600" dirty="0" err="1" smtClean="0">
                <a:latin typeface="Calibri" pitchFamily="34" charset="0"/>
                <a:cs typeface="Calibri" pitchFamily="34" charset="0"/>
              </a:rPr>
              <a:t>Ning</a:t>
            </a:r>
            <a:r>
              <a:rPr lang="en-US" sz="1600" dirty="0" smtClean="0">
                <a:latin typeface="Calibri" pitchFamily="34" charset="0"/>
                <a:cs typeface="Calibri" pitchFamily="34" charset="0"/>
              </a:rPr>
              <a:t>. Experimental and zonal modeling for wind pressures on double-skin facades of a tall building. Elsevier 2012</a:t>
            </a:r>
          </a:p>
          <a:p>
            <a:pPr marL="285750" indent="-285750">
              <a:buFont typeface="Arial" panose="020B0604020202020204" pitchFamily="34" charset="0"/>
              <a:buChar char="•"/>
            </a:pPr>
            <a:r>
              <a:rPr lang="en-US" sz="1600" dirty="0" smtClean="0">
                <a:latin typeface="Calibri" pitchFamily="34" charset="0"/>
                <a:cs typeface="Calibri" pitchFamily="34" charset="0"/>
              </a:rPr>
              <a:t>Joe </a:t>
            </a:r>
            <a:r>
              <a:rPr lang="en-US" sz="1600" dirty="0" err="1" smtClean="0">
                <a:latin typeface="Calibri" pitchFamily="34" charset="0"/>
                <a:cs typeface="Calibri" pitchFamily="34" charset="0"/>
              </a:rPr>
              <a:t>Jaewan</a:t>
            </a:r>
            <a:r>
              <a:rPr lang="en-US" sz="1600" dirty="0" smtClean="0">
                <a:latin typeface="Calibri" pitchFamily="34" charset="0"/>
                <a:cs typeface="Calibri" pitchFamily="34" charset="0"/>
              </a:rPr>
              <a:t>, Choi </a:t>
            </a:r>
            <a:r>
              <a:rPr lang="en-US" sz="1600" dirty="0" err="1" smtClean="0">
                <a:latin typeface="Calibri" pitchFamily="34" charset="0"/>
                <a:cs typeface="Calibri" pitchFamily="34" charset="0"/>
              </a:rPr>
              <a:t>Wonjun</a:t>
            </a:r>
            <a:r>
              <a:rPr lang="en-US" sz="1600" dirty="0" smtClean="0">
                <a:latin typeface="Calibri" pitchFamily="34" charset="0"/>
                <a:cs typeface="Calibri" pitchFamily="34" charset="0"/>
              </a:rPr>
              <a:t>, Kwon </a:t>
            </a:r>
            <a:r>
              <a:rPr lang="en-US" sz="1600" dirty="0" err="1" smtClean="0">
                <a:latin typeface="Calibri" pitchFamily="34" charset="0"/>
                <a:cs typeface="Calibri" pitchFamily="34" charset="0"/>
              </a:rPr>
              <a:t>Hansol</a:t>
            </a:r>
            <a:r>
              <a:rPr lang="en-US" sz="1600" dirty="0" smtClean="0">
                <a:latin typeface="Calibri" pitchFamily="34" charset="0"/>
                <a:cs typeface="Calibri" pitchFamily="34" charset="0"/>
              </a:rPr>
              <a:t>, Huh Jung-Ho. Load characteristics and operation strategies of building integrated with multi-story double skin façade. Elsevier 2013</a:t>
            </a:r>
          </a:p>
          <a:p>
            <a:pPr marL="285750" indent="-285750">
              <a:buFont typeface="Arial" panose="020B0604020202020204" pitchFamily="34" charset="0"/>
              <a:buChar char="•"/>
            </a:pPr>
            <a:r>
              <a:rPr lang="en-US" sz="1600" dirty="0" err="1" smtClean="0">
                <a:latin typeface="Calibri" pitchFamily="34" charset="0"/>
                <a:cs typeface="Calibri" pitchFamily="34" charset="0"/>
              </a:rPr>
              <a:t>Stec</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Wojciech</a:t>
            </a:r>
            <a:r>
              <a:rPr lang="en-US" sz="1600" dirty="0" smtClean="0">
                <a:latin typeface="Calibri" pitchFamily="34" charset="0"/>
                <a:cs typeface="Calibri" pitchFamily="34" charset="0"/>
              </a:rPr>
              <a:t> Jerzy. Symbiosis of double skin façade and indoor climate installation. Delft university 2006</a:t>
            </a:r>
          </a:p>
          <a:p>
            <a:endParaRPr lang="en-US" sz="1600" dirty="0" smtClean="0">
              <a:latin typeface="Calibri" pitchFamily="34" charset="0"/>
              <a:cs typeface="Calibri" pitchFamily="34" charset="0"/>
            </a:endParaRPr>
          </a:p>
          <a:p>
            <a:pPr marL="285750" indent="-285750" algn="r" rtl="1">
              <a:buFont typeface="Arial" panose="020B0604020202020204" pitchFamily="34" charset="0"/>
              <a:buChar char="•"/>
            </a:pPr>
            <a:r>
              <a:rPr lang="fa-IR" sz="1600" dirty="0" smtClean="0">
                <a:latin typeface="Calibri" pitchFamily="34" charset="0"/>
                <a:cs typeface="B Nazanin" panose="00000400000000000000" pitchFamily="2" charset="-78"/>
              </a:rPr>
              <a:t>صالحی مجید. امکان سنجی استفاده از سیستم های دو پوسته در ساختمان های اقلیم گرم و خشک با رویکرد کاهش مصرف انرژی. اولین کنفرانس بین المللی رویکردهای نوین نگهداشت انرژی. 1390</a:t>
            </a:r>
          </a:p>
          <a:p>
            <a:pPr marL="285750" indent="-285750" algn="r" rtl="1">
              <a:buFont typeface="Arial" panose="020B0604020202020204" pitchFamily="34" charset="0"/>
              <a:buChar char="•"/>
            </a:pPr>
            <a:r>
              <a:rPr lang="fa-IR" sz="1600" dirty="0" smtClean="0">
                <a:latin typeface="Calibri" pitchFamily="34" charset="0"/>
                <a:cs typeface="B Nazanin" panose="00000400000000000000" pitchFamily="2" charset="-78"/>
              </a:rPr>
              <a:t>شریفی مهدی، رشیدی علی. بررسی جایگاه نماهای دو پوسته در کاهش مصرف منابع انرژی. مجموعه مقالات اولین همایش ملی معماری پایدار</a:t>
            </a:r>
          </a:p>
          <a:p>
            <a:pPr marL="285750" indent="-285750" algn="r" rtl="1">
              <a:buFont typeface="Arial" panose="020B0604020202020204" pitchFamily="34" charset="0"/>
              <a:buChar char="•"/>
            </a:pPr>
            <a:r>
              <a:rPr lang="fa-IR" sz="1600" dirty="0" smtClean="0">
                <a:latin typeface="Calibri" pitchFamily="34" charset="0"/>
                <a:cs typeface="B Nazanin" panose="00000400000000000000" pitchFamily="2" charset="-78"/>
              </a:rPr>
              <a:t>شهبازی یاسر، یمینی مژگان، رسولی مسعود. استفاده از نمای دو پوسته به عنوان یک سیستم غیر فعال خورشیدی به منظور کاهش مصرف انرژی. اولین همایش سالانه ساختمان آینده. 1392</a:t>
            </a:r>
          </a:p>
          <a:p>
            <a:pPr marL="285750" indent="-285750" algn="r" rtl="1">
              <a:buFont typeface="Arial" panose="020B0604020202020204" pitchFamily="34" charset="0"/>
              <a:buChar char="•"/>
            </a:pPr>
            <a:r>
              <a:rPr lang="fa-IR" sz="1600" dirty="0" smtClean="0">
                <a:latin typeface="Calibri" pitchFamily="34" charset="0"/>
                <a:cs typeface="B Nazanin" panose="00000400000000000000" pitchFamily="2" charset="-78"/>
              </a:rPr>
              <a:t>مشفق محمد. تعیین میزان کاهش اتلاف برودتی وارده از سقف گنبدی دو پوسته با زاویه نصف گنبد 60 درجه در واحد سطح به ازا تغییر فاصله دو پوسته. ششمین کنفرانس سالانه دانشجویی مهندس مکانیک. 1387</a:t>
            </a:r>
            <a:endParaRPr lang="en-US" sz="1600" dirty="0" smtClean="0">
              <a:latin typeface="Calibri" pitchFamily="34" charset="0"/>
              <a:cs typeface="Calibri" pitchFamily="34" charset="0"/>
            </a:endParaRPr>
          </a:p>
          <a:p>
            <a:pPr marL="285750" indent="-285750">
              <a:buFont typeface="Arial" panose="020B0604020202020204" pitchFamily="34" charset="0"/>
              <a:buChar char="•"/>
            </a:pPr>
            <a:endParaRPr lang="en-US" sz="1600" dirty="0" smtClean="0">
              <a:latin typeface="Calibri" pitchFamily="34" charset="0"/>
              <a:cs typeface="Calibri" pitchFamily="34" charset="0"/>
            </a:endParaRPr>
          </a:p>
          <a:p>
            <a:pPr marL="285750" indent="-285750">
              <a:buFont typeface="Arial" panose="020B0604020202020204" pitchFamily="34" charset="0"/>
              <a:buChar char="•"/>
            </a:pPr>
            <a:endParaRPr lang="en-US" sz="1600" dirty="0">
              <a:latin typeface="Calibri" pitchFamily="34" charset="0"/>
              <a:cs typeface="Calibri" pitchFamily="34" charset="0"/>
            </a:endParaRPr>
          </a:p>
        </p:txBody>
      </p:sp>
    </p:spTree>
    <p:extLst>
      <p:ext uri="{BB962C8B-B14F-4D97-AF65-F5344CB8AC3E}">
        <p14:creationId xmlns:p14="http://schemas.microsoft.com/office/powerpoint/2010/main" val="355581884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451" y="304800"/>
            <a:ext cx="6781800" cy="838200"/>
          </a:xfrm>
        </p:spPr>
        <p:txBody>
          <a:bodyPr>
            <a:normAutofit/>
          </a:bodyPr>
          <a:lstStyle/>
          <a:p>
            <a:pPr algn="just" rtl="1"/>
            <a:r>
              <a:rPr lang="fa-IR" sz="3600" b="1" dirty="0" smtClean="0">
                <a:solidFill>
                  <a:srgbClr val="C00000"/>
                </a:solidFill>
                <a:latin typeface="Adobe Arabic" pitchFamily="18" charset="-78"/>
                <a:cs typeface="Adobe Arabic" pitchFamily="18" charset="-78"/>
              </a:rPr>
              <a:t>انرژی بادی</a:t>
            </a:r>
            <a:r>
              <a:rPr lang="fa-IR" sz="3200" dirty="0" smtClean="0">
                <a:solidFill>
                  <a:srgbClr val="C00000"/>
                </a:solidFill>
                <a:latin typeface="Adobe Arabic" pitchFamily="18" charset="-78"/>
                <a:cs typeface="B Zar" pitchFamily="2" charset="-78"/>
              </a:rPr>
              <a:t>:</a:t>
            </a:r>
            <a:endParaRPr lang="en-US" sz="3600" dirty="0">
              <a:solidFill>
                <a:srgbClr val="C00000"/>
              </a:solidFill>
            </a:endParaRPr>
          </a:p>
        </p:txBody>
      </p:sp>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379091352"/>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2" descr="C:\Users\and\Desktop\New folder\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1976651" y="1219200"/>
            <a:ext cx="6324600" cy="1200329"/>
          </a:xfrm>
          <a:prstGeom prst="rect">
            <a:avLst/>
          </a:prstGeom>
        </p:spPr>
        <p:txBody>
          <a:bodyPr wrap="square">
            <a:spAutoFit/>
          </a:bodyPr>
          <a:lstStyle/>
          <a:p>
            <a:pPr algn="just" rtl="1"/>
            <a:r>
              <a:rPr lang="fa-IR" sz="2400" b="1" dirty="0" smtClean="0">
                <a:latin typeface="Adobe Arabic" pitchFamily="18" charset="-78"/>
                <a:cs typeface="Adobe Arabic" pitchFamily="18" charset="-78"/>
              </a:rPr>
              <a:t>بر </a:t>
            </a:r>
            <a:r>
              <a:rPr lang="fa-IR" sz="2400" b="1" dirty="0">
                <a:latin typeface="Adobe Arabic" pitchFamily="18" charset="-78"/>
                <a:cs typeface="Adobe Arabic" pitchFamily="18" charset="-78"/>
              </a:rPr>
              <a:t>اساس </a:t>
            </a:r>
            <a:r>
              <a:rPr lang="fa-IR" sz="2400" b="1" dirty="0" smtClean="0">
                <a:latin typeface="Adobe Arabic" pitchFamily="18" charset="-78"/>
                <a:cs typeface="Adobe Arabic" pitchFamily="18" charset="-78"/>
              </a:rPr>
              <a:t>يك مطالعه </a:t>
            </a:r>
            <a:r>
              <a:rPr lang="fa-IR" sz="2400" b="1" dirty="0">
                <a:latin typeface="Adobe Arabic" pitchFamily="18" charset="-78"/>
                <a:cs typeface="Adobe Arabic" pitchFamily="18" charset="-78"/>
              </a:rPr>
              <a:t>كه </a:t>
            </a:r>
            <a:r>
              <a:rPr lang="fa-IR" sz="2400" b="1" dirty="0" smtClean="0">
                <a:latin typeface="Adobe Arabic" pitchFamily="18" charset="-78"/>
                <a:cs typeface="Adobe Arabic" pitchFamily="18" charset="-78"/>
              </a:rPr>
              <a:t>دانماركی ها كه </a:t>
            </a:r>
            <a:r>
              <a:rPr lang="fa-IR" sz="2400" b="1" dirty="0">
                <a:latin typeface="Adobe Arabic" pitchFamily="18" charset="-78"/>
                <a:cs typeface="Adobe Arabic" pitchFamily="18" charset="-78"/>
              </a:rPr>
              <a:t>به سفارش انجمن </a:t>
            </a:r>
            <a:r>
              <a:rPr lang="fa-IR" sz="2400" b="1" dirty="0" smtClean="0">
                <a:latin typeface="Adobe Arabic" pitchFamily="18" charset="-78"/>
                <a:cs typeface="Adobe Arabic" pitchFamily="18" charset="-78"/>
              </a:rPr>
              <a:t>انرژی </a:t>
            </a:r>
            <a:r>
              <a:rPr lang="fa-IR" sz="2400" b="1" dirty="0">
                <a:latin typeface="Adobe Arabic" pitchFamily="18" charset="-78"/>
                <a:cs typeface="Adobe Arabic" pitchFamily="18" charset="-78"/>
              </a:rPr>
              <a:t>باد </a:t>
            </a:r>
            <a:r>
              <a:rPr lang="fa-IR" sz="2400" b="1" dirty="0" smtClean="0">
                <a:latin typeface="Adobe Arabic" pitchFamily="18" charset="-78"/>
                <a:cs typeface="Adobe Arabic" pitchFamily="18" charset="-78"/>
              </a:rPr>
              <a:t>انجام </a:t>
            </a:r>
            <a:r>
              <a:rPr lang="fa-IR" sz="2400" b="1" dirty="0">
                <a:latin typeface="Adobe Arabic" pitchFamily="18" charset="-78"/>
                <a:cs typeface="Adobe Arabic" pitchFamily="18" charset="-78"/>
              </a:rPr>
              <a:t>دادند، در سال </a:t>
            </a:r>
            <a:r>
              <a:rPr lang="fa-IR" sz="2400" b="1" dirty="0" smtClean="0">
                <a:latin typeface="Adobe Arabic" pitchFamily="18" charset="-78"/>
                <a:cs typeface="Adobe Arabic" pitchFamily="18" charset="-78"/>
              </a:rPr>
              <a:t>2017 انرژی </a:t>
            </a:r>
            <a:r>
              <a:rPr lang="fa-IR" sz="2400" b="1" dirty="0">
                <a:latin typeface="Adobe Arabic" pitchFamily="18" charset="-78"/>
                <a:cs typeface="Adobe Arabic" pitchFamily="18" charset="-78"/>
              </a:rPr>
              <a:t>باد </a:t>
            </a:r>
            <a:r>
              <a:rPr lang="fa-IR" sz="2400" b="1" dirty="0" smtClean="0">
                <a:latin typeface="Adobe Arabic" pitchFamily="18" charset="-78"/>
                <a:cs typeface="Adobe Arabic" pitchFamily="18" charset="-78"/>
              </a:rPr>
              <a:t>می </a:t>
            </a:r>
            <a:r>
              <a:rPr lang="fa-IR" sz="2400" b="1" dirty="0">
                <a:latin typeface="Adobe Arabic" pitchFamily="18" charset="-78"/>
                <a:cs typeface="Adobe Arabic" pitchFamily="18" charset="-78"/>
              </a:rPr>
              <a:t>تواند </a:t>
            </a:r>
            <a:r>
              <a:rPr lang="fa-IR" sz="2400" b="1" dirty="0" smtClean="0">
                <a:latin typeface="Adobe Arabic" pitchFamily="18" charset="-78"/>
                <a:cs typeface="Adobe Arabic" pitchFamily="18" charset="-78"/>
              </a:rPr>
              <a:t>حدود </a:t>
            </a:r>
            <a:r>
              <a:rPr lang="fa-IR" sz="2400" b="1" dirty="0" smtClean="0">
                <a:solidFill>
                  <a:srgbClr val="C00000"/>
                </a:solidFill>
                <a:latin typeface="Adobe Arabic" pitchFamily="18" charset="-78"/>
                <a:cs typeface="Adobe Arabic" pitchFamily="18" charset="-78"/>
              </a:rPr>
              <a:t>10 </a:t>
            </a:r>
            <a:r>
              <a:rPr lang="fa-IR" sz="2400" b="1" dirty="0">
                <a:solidFill>
                  <a:srgbClr val="C00000"/>
                </a:solidFill>
                <a:latin typeface="Adobe Arabic" pitchFamily="18" charset="-78"/>
                <a:cs typeface="Adobe Arabic" pitchFamily="18" charset="-78"/>
              </a:rPr>
              <a:t>درصد </a:t>
            </a:r>
            <a:r>
              <a:rPr lang="fa-IR" sz="2400" b="1" dirty="0" smtClean="0">
                <a:solidFill>
                  <a:srgbClr val="C00000"/>
                </a:solidFill>
                <a:latin typeface="Adobe Arabic" pitchFamily="18" charset="-78"/>
                <a:cs typeface="Adobe Arabic" pitchFamily="18" charset="-78"/>
              </a:rPr>
              <a:t>الكتريسيته </a:t>
            </a:r>
            <a:r>
              <a:rPr lang="fa-IR" sz="2400" b="1" dirty="0">
                <a:solidFill>
                  <a:srgbClr val="C00000"/>
                </a:solidFill>
                <a:latin typeface="Adobe Arabic" pitchFamily="18" charset="-78"/>
                <a:cs typeface="Adobe Arabic" pitchFamily="18" charset="-78"/>
              </a:rPr>
              <a:t>جهان </a:t>
            </a:r>
            <a:r>
              <a:rPr lang="fa-IR" sz="2400" b="1" dirty="0">
                <a:latin typeface="Adobe Arabic" pitchFamily="18" charset="-78"/>
                <a:cs typeface="Adobe Arabic" pitchFamily="18" charset="-78"/>
              </a:rPr>
              <a:t>را تأمين نمايد كه معادل </a:t>
            </a:r>
            <a:r>
              <a:rPr lang="fa-IR" sz="2400" b="1" dirty="0" smtClean="0">
                <a:latin typeface="Adobe Arabic" pitchFamily="18" charset="-78"/>
                <a:cs typeface="Adobe Arabic" pitchFamily="18" charset="-78"/>
              </a:rPr>
              <a:t>نيازهای </a:t>
            </a:r>
            <a:r>
              <a:rPr lang="fa-IR" sz="2400" b="1" dirty="0">
                <a:solidFill>
                  <a:srgbClr val="C00000"/>
                </a:solidFill>
                <a:latin typeface="Adobe Arabic" pitchFamily="18" charset="-78"/>
                <a:cs typeface="Adobe Arabic" pitchFamily="18" charset="-78"/>
              </a:rPr>
              <a:t>500 ميليون </a:t>
            </a:r>
            <a:r>
              <a:rPr lang="fa-IR" sz="2400" b="1" dirty="0" smtClean="0">
                <a:solidFill>
                  <a:srgbClr val="C00000"/>
                </a:solidFill>
                <a:latin typeface="Adobe Arabic" pitchFamily="18" charset="-78"/>
                <a:cs typeface="Adobe Arabic" pitchFamily="18" charset="-78"/>
              </a:rPr>
              <a:t>خانوار متوسط </a:t>
            </a:r>
            <a:r>
              <a:rPr lang="fa-IR" sz="2400" b="1" dirty="0" smtClean="0">
                <a:latin typeface="Adobe Arabic" pitchFamily="18" charset="-78"/>
                <a:cs typeface="Adobe Arabic" pitchFamily="18" charset="-78"/>
              </a:rPr>
              <a:t>است.</a:t>
            </a:r>
            <a:endParaRPr lang="en-US" sz="2400" b="1" dirty="0">
              <a:latin typeface="Adobe Arabic" pitchFamily="18" charset="-78"/>
              <a:cs typeface="Adobe Arabic" pitchFamily="18" charset="-78"/>
            </a:endParaRPr>
          </a:p>
        </p:txBody>
      </p:sp>
      <p:pic>
        <p:nvPicPr>
          <p:cNvPr id="27650" name="Picture 2" descr="C:\Users\and\Desktop\New folder\20101122133502278_turbines4_10ms.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4530031"/>
            <a:ext cx="1752600" cy="1444585"/>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7651"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91185" y="2590800"/>
            <a:ext cx="1737815" cy="1606936"/>
          </a:xfrm>
          <a:prstGeom prst="rect">
            <a:avLst/>
          </a:prstGeom>
          <a:solidFill>
            <a:srgbClr val="FFFFFF">
              <a:shade val="85000"/>
            </a:srgbClr>
          </a:solidFill>
          <a:ln w="2857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Rectangle 12"/>
          <p:cNvSpPr/>
          <p:nvPr/>
        </p:nvSpPr>
        <p:spPr>
          <a:xfrm>
            <a:off x="4953000" y="4388584"/>
            <a:ext cx="3352800" cy="1631216"/>
          </a:xfrm>
          <a:prstGeom prst="rect">
            <a:avLst/>
          </a:prstGeom>
        </p:spPr>
        <p:txBody>
          <a:bodyPr wrap="square">
            <a:spAutoFit/>
          </a:bodyPr>
          <a:lstStyle/>
          <a:p>
            <a:pPr algn="just" rtl="1"/>
            <a:r>
              <a:rPr lang="fa-IR" sz="2200" b="1" dirty="0" smtClean="0">
                <a:solidFill>
                  <a:srgbClr val="996600"/>
                </a:solidFill>
                <a:latin typeface="Adobe Arabic" pitchFamily="18" charset="-78"/>
                <a:cs typeface="Adobe Arabic" pitchFamily="18" charset="-78"/>
              </a:rPr>
              <a:t>مناطق مستعد در زمینه نصب توربین بادی:</a:t>
            </a:r>
          </a:p>
          <a:p>
            <a:pPr algn="just" rtl="1"/>
            <a:endParaRPr lang="fa-IR" sz="1600" b="1" dirty="0" smtClean="0">
              <a:latin typeface="Adobe Arabic" pitchFamily="18" charset="-78"/>
              <a:cs typeface="Adobe Arabic" pitchFamily="18" charset="-78"/>
            </a:endParaRPr>
          </a:p>
          <a:p>
            <a:pPr marL="342900" indent="-342900" algn="just" rtl="1">
              <a:buFont typeface="Courier New" pitchFamily="49" charset="0"/>
              <a:buChar char="o"/>
            </a:pPr>
            <a:r>
              <a:rPr lang="fa-IR" sz="2000" b="1" dirty="0" smtClean="0">
                <a:latin typeface="Adobe Arabic" pitchFamily="18" charset="-78"/>
                <a:cs typeface="Adobe Arabic" pitchFamily="18" charset="-78"/>
              </a:rPr>
              <a:t>قزوین</a:t>
            </a:r>
          </a:p>
          <a:p>
            <a:pPr marL="342900" indent="-342900" algn="just" rtl="1">
              <a:buFont typeface="Courier New" pitchFamily="49" charset="0"/>
              <a:buChar char="o"/>
            </a:pPr>
            <a:r>
              <a:rPr lang="fa-IR" sz="2000" b="1" dirty="0" smtClean="0">
                <a:latin typeface="Adobe Arabic" pitchFamily="18" charset="-78"/>
                <a:cs typeface="Adobe Arabic" pitchFamily="18" charset="-78"/>
              </a:rPr>
              <a:t>گیلان</a:t>
            </a:r>
          </a:p>
          <a:p>
            <a:pPr marL="342900" indent="-342900" algn="just" rtl="1">
              <a:buFont typeface="Courier New" pitchFamily="49" charset="0"/>
              <a:buChar char="o"/>
            </a:pPr>
            <a:r>
              <a:rPr lang="fa-IR" sz="2000" b="1" dirty="0" smtClean="0">
                <a:latin typeface="Adobe Arabic" pitchFamily="18" charset="-78"/>
                <a:cs typeface="Adobe Arabic" pitchFamily="18" charset="-78"/>
              </a:rPr>
              <a:t>خراسان رضوی و جنوبی</a:t>
            </a:r>
            <a:endParaRPr lang="en-US" sz="2000" b="1" dirty="0">
              <a:latin typeface="Adobe Arabic" pitchFamily="18" charset="-78"/>
              <a:cs typeface="Adobe Arabic" pitchFamily="18" charset="-78"/>
            </a:endParaRPr>
          </a:p>
        </p:txBody>
      </p:sp>
      <p:sp>
        <p:nvSpPr>
          <p:cNvPr id="4" name="TextBox 3"/>
          <p:cNvSpPr txBox="1"/>
          <p:nvPr/>
        </p:nvSpPr>
        <p:spPr>
          <a:xfrm>
            <a:off x="3446201" y="5288816"/>
            <a:ext cx="1963999" cy="400110"/>
          </a:xfrm>
          <a:prstGeom prst="rect">
            <a:avLst/>
          </a:prstGeom>
          <a:noFill/>
        </p:spPr>
        <p:txBody>
          <a:bodyPr wrap="none" rtlCol="0">
            <a:spAutoFit/>
          </a:bodyPr>
          <a:lstStyle/>
          <a:p>
            <a:r>
              <a:rPr lang="fa-IR" sz="2000" b="1" dirty="0" smtClean="0">
                <a:latin typeface="Adobe Arabic" pitchFamily="18" charset="-78"/>
                <a:cs typeface="Adobe Arabic" pitchFamily="18" charset="-78"/>
              </a:rPr>
              <a:t>در یزد کارایی زیادی ندارد.</a:t>
            </a:r>
            <a:endParaRPr lang="en-US" sz="2000" b="1" dirty="0">
              <a:latin typeface="Adobe Arabic" pitchFamily="18" charset="-78"/>
              <a:cs typeface="Adobe Arabic" pitchFamily="18" charset="-78"/>
            </a:endParaRPr>
          </a:p>
        </p:txBody>
      </p:sp>
      <p:sp>
        <p:nvSpPr>
          <p:cNvPr id="7" name="Left Bracket 6"/>
          <p:cNvSpPr/>
          <p:nvPr/>
        </p:nvSpPr>
        <p:spPr>
          <a:xfrm>
            <a:off x="5898108" y="5060216"/>
            <a:ext cx="274092" cy="892791"/>
          </a:xfrm>
          <a:prstGeom prst="leftBracket">
            <a:avLst/>
          </a:prstGeom>
          <a:ln>
            <a:solidFill>
              <a:srgbClr val="99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Oval 14"/>
          <p:cNvSpPr/>
          <p:nvPr/>
        </p:nvSpPr>
        <p:spPr>
          <a:xfrm>
            <a:off x="5345207" y="5257800"/>
            <a:ext cx="364448" cy="364448"/>
          </a:xfrm>
          <a:prstGeom prst="ellipse">
            <a:avLst/>
          </a:prstGeom>
          <a:solidFill>
            <a:srgbClr val="FF00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Oval 15"/>
          <p:cNvSpPr/>
          <p:nvPr/>
        </p:nvSpPr>
        <p:spPr>
          <a:xfrm>
            <a:off x="5435331" y="5347902"/>
            <a:ext cx="54214" cy="54214"/>
          </a:xfrm>
          <a:prstGeom prst="ellipse">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Arc 16"/>
          <p:cNvSpPr/>
          <p:nvPr/>
        </p:nvSpPr>
        <p:spPr>
          <a:xfrm rot="18756584">
            <a:off x="5425384" y="5482920"/>
            <a:ext cx="233911" cy="251510"/>
          </a:xfrm>
          <a:prstGeom prst="arc">
            <a:avLst/>
          </a:prstGeom>
          <a:solidFill>
            <a:srgbClr val="FF00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 name="Oval 17"/>
          <p:cNvSpPr/>
          <p:nvPr/>
        </p:nvSpPr>
        <p:spPr>
          <a:xfrm>
            <a:off x="5566356" y="5347902"/>
            <a:ext cx="54214" cy="54214"/>
          </a:xfrm>
          <a:prstGeom prst="ellipse">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8" name="TextBox 7"/>
          <p:cNvSpPr txBox="1"/>
          <p:nvPr/>
        </p:nvSpPr>
        <p:spPr>
          <a:xfrm>
            <a:off x="3592114" y="2979003"/>
            <a:ext cx="4666662" cy="83099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342900" indent="-342900" algn="r" rtl="1">
              <a:buFont typeface="Courier New" pitchFamily="49" charset="0"/>
              <a:buChar char="o"/>
            </a:pPr>
            <a:r>
              <a:rPr lang="fa-IR" sz="2400" b="1" dirty="0" smtClean="0">
                <a:solidFill>
                  <a:srgbClr val="0070C0"/>
                </a:solidFill>
                <a:latin typeface="Adobe Arabic" pitchFamily="18" charset="-78"/>
                <a:cs typeface="Adobe Arabic" pitchFamily="18" charset="-78"/>
              </a:rPr>
              <a:t>سرمایش:</a:t>
            </a:r>
            <a:r>
              <a:rPr lang="fa-IR" sz="2400" b="1" dirty="0" smtClean="0">
                <a:latin typeface="Adobe Arabic" pitchFamily="18" charset="-78"/>
                <a:cs typeface="Adobe Arabic" pitchFamily="18" charset="-78"/>
              </a:rPr>
              <a:t> </a:t>
            </a:r>
            <a:r>
              <a:rPr lang="fa-IR" sz="2000" b="1" dirty="0" smtClean="0">
                <a:latin typeface="Adobe Arabic" pitchFamily="18" charset="-78"/>
                <a:cs typeface="Adobe Arabic" pitchFamily="18" charset="-78"/>
              </a:rPr>
              <a:t>استفاده از انرژی بادی با ساخت بادگیرها</a:t>
            </a:r>
          </a:p>
          <a:p>
            <a:pPr marL="342900" indent="-342900" algn="r" rtl="1">
              <a:buFont typeface="Courier New" pitchFamily="49" charset="0"/>
              <a:buChar char="o"/>
            </a:pPr>
            <a:r>
              <a:rPr lang="fa-IR" sz="2400" b="1" dirty="0" smtClean="0">
                <a:solidFill>
                  <a:srgbClr val="00B050"/>
                </a:solidFill>
                <a:latin typeface="Adobe Arabic" pitchFamily="18" charset="-78"/>
                <a:cs typeface="Adobe Arabic" pitchFamily="18" charset="-78"/>
              </a:rPr>
              <a:t>تهویه: </a:t>
            </a:r>
            <a:r>
              <a:rPr lang="fa-IR" sz="2000" b="1" dirty="0" smtClean="0">
                <a:latin typeface="Adobe Arabic" pitchFamily="18" charset="-78"/>
                <a:cs typeface="Adobe Arabic" pitchFamily="18" charset="-78"/>
              </a:rPr>
              <a:t>در شهر یزد به دلیل خشکی هوا، کوران ضرورت ندارد.</a:t>
            </a:r>
            <a:endParaRPr lang="en-US" sz="2000" b="1" dirty="0">
              <a:latin typeface="Adobe Arabic" pitchFamily="18" charset="-78"/>
              <a:cs typeface="Adobe Arabic" pitchFamily="18" charset="-78"/>
            </a:endParaRPr>
          </a:p>
        </p:txBody>
      </p:sp>
      <p:sp>
        <p:nvSpPr>
          <p:cNvPr id="14" name="TextBox 13"/>
          <p:cNvSpPr txBox="1"/>
          <p:nvPr/>
        </p:nvSpPr>
        <p:spPr>
          <a:xfrm>
            <a:off x="1524000" y="6172200"/>
            <a:ext cx="3450047" cy="738664"/>
          </a:xfrm>
          <a:prstGeom prst="rect">
            <a:avLst/>
          </a:prstGeom>
          <a:noFill/>
        </p:spPr>
        <p:txBody>
          <a:bodyPr wrap="none" rtlCol="0">
            <a:spAutoFit/>
          </a:bodyPr>
          <a:lstStyle/>
          <a:p>
            <a:pPr algn="just" rtl="1"/>
            <a:r>
              <a:rPr lang="fa-IR" sz="1400" b="1" dirty="0" smtClean="0">
                <a:cs typeface="B Nazanin" pitchFamily="2" charset="-78"/>
              </a:rPr>
              <a:t>1- انواع </a:t>
            </a:r>
            <a:r>
              <a:rPr lang="fa-IR" sz="1400" b="1" dirty="0">
                <a:cs typeface="B Nazanin" pitchFamily="2" charset="-78"/>
              </a:rPr>
              <a:t>توربین های بادی </a:t>
            </a:r>
            <a:r>
              <a:rPr lang="fa-IR" sz="1400" b="1" dirty="0" smtClean="0">
                <a:cs typeface="B Nazanin" pitchFamily="2" charset="-78"/>
              </a:rPr>
              <a:t>؛ سازمان </a:t>
            </a:r>
            <a:r>
              <a:rPr lang="fa-IR" sz="1400" b="1" dirty="0">
                <a:cs typeface="B Nazanin" pitchFamily="2" charset="-78"/>
              </a:rPr>
              <a:t>انرژی های نو ایران</a:t>
            </a:r>
          </a:p>
          <a:p>
            <a:pPr algn="just" rtl="1"/>
            <a:r>
              <a:rPr lang="fa-IR" sz="1400" b="1" dirty="0" smtClean="0">
                <a:cs typeface="B Nazanin" pitchFamily="2" charset="-78"/>
              </a:rPr>
              <a:t>2- خبرگزاری ایرنا؛ مناطق مناسب نصب توربین بادی</a:t>
            </a:r>
          </a:p>
          <a:p>
            <a:pPr algn="just" rtl="1"/>
            <a:r>
              <a:rPr lang="fa-IR" sz="1400" b="1" dirty="0" smtClean="0">
                <a:cs typeface="B Nazanin" pitchFamily="2" charset="-78"/>
              </a:rPr>
              <a:t>3- انرژی بادی در معماری؛ نشریه ره شهر، نشریه 129</a:t>
            </a:r>
            <a:endParaRPr lang="en-US" sz="1400" b="1" dirty="0">
              <a:cs typeface="B Nazanin" pitchFamily="2" charset="-78"/>
            </a:endParaRPr>
          </a:p>
        </p:txBody>
      </p:sp>
    </p:spTree>
    <p:extLst>
      <p:ext uri="{BB962C8B-B14F-4D97-AF65-F5344CB8AC3E}">
        <p14:creationId xmlns:p14="http://schemas.microsoft.com/office/powerpoint/2010/main" val="42827459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8900" y="457200"/>
            <a:ext cx="6781800" cy="838200"/>
          </a:xfrm>
        </p:spPr>
        <p:txBody>
          <a:bodyPr>
            <a:normAutofit/>
          </a:bodyPr>
          <a:lstStyle/>
          <a:p>
            <a:pPr algn="r"/>
            <a:r>
              <a:rPr lang="fa-IR" sz="3200" dirty="0" smtClean="0">
                <a:solidFill>
                  <a:srgbClr val="C00000"/>
                </a:solidFill>
                <a:latin typeface="Adobe Arabic" pitchFamily="18" charset="-78"/>
                <a:cs typeface="B Zar" pitchFamily="2" charset="-78"/>
              </a:rPr>
              <a:t>3-2-5-</a:t>
            </a:r>
            <a:r>
              <a:rPr lang="fa-IR" sz="3600" dirty="0" smtClean="0">
                <a:solidFill>
                  <a:srgbClr val="C00000"/>
                </a:solidFill>
                <a:latin typeface="Adobe Arabic" pitchFamily="18" charset="-78"/>
                <a:cs typeface="B Zar" pitchFamily="2" charset="-78"/>
              </a:rPr>
              <a:t> </a:t>
            </a:r>
            <a:r>
              <a:rPr lang="fa-IR" sz="3600" b="1" dirty="0" smtClean="0">
                <a:solidFill>
                  <a:srgbClr val="C00000"/>
                </a:solidFill>
                <a:latin typeface="Adobe Arabic" pitchFamily="18" charset="-78"/>
                <a:cs typeface="Adobe Arabic" pitchFamily="18" charset="-78"/>
              </a:rPr>
              <a:t>سایبان:</a:t>
            </a:r>
            <a:endParaRPr lang="en-US" sz="4000" b="1" dirty="0">
              <a:solidFill>
                <a:srgbClr val="C00000"/>
              </a:solidFill>
              <a:latin typeface="Adobe Arabic" pitchFamily="18" charset="-78"/>
              <a:cs typeface="Adobe Arabic" pitchFamily="18" charset="-78"/>
            </a:endParaRPr>
          </a:p>
        </p:txBody>
      </p:sp>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4193610060"/>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2" descr="C:\Users\and\Desktop\New folder\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5" name="TextBox 14"/>
          <p:cNvSpPr txBox="1"/>
          <p:nvPr/>
        </p:nvSpPr>
        <p:spPr>
          <a:xfrm>
            <a:off x="1587934" y="6352401"/>
            <a:ext cx="6565466" cy="276999"/>
          </a:xfrm>
          <a:prstGeom prst="rect">
            <a:avLst/>
          </a:prstGeom>
          <a:noFill/>
        </p:spPr>
        <p:txBody>
          <a:bodyPr wrap="square" rtlCol="0">
            <a:spAutoFit/>
          </a:bodyPr>
          <a:lstStyle/>
          <a:p>
            <a:pPr algn="just"/>
            <a:r>
              <a:rPr lang="en-US" sz="1200" b="1" dirty="0" smtClean="0">
                <a:latin typeface="Calibri" pitchFamily="34" charset="0"/>
                <a:cs typeface="Calibri" pitchFamily="34" charset="0"/>
              </a:rPr>
              <a:t>1- climate consultant software</a:t>
            </a:r>
            <a:endParaRPr lang="fa-IR" sz="1200" b="1" dirty="0" smtClean="0">
              <a:latin typeface="Calibri" pitchFamily="34" charset="0"/>
            </a:endParaRPr>
          </a:p>
        </p:txBody>
      </p:sp>
      <p:pic>
        <p:nvPicPr>
          <p:cNvPr id="1026" name="Picture 2" descr="E:\Project\Arshad\Tarh 1\yazd cimate data\sun chart-summer,fall.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05000" y="1530092"/>
            <a:ext cx="4324207" cy="2051308"/>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descr="E:\Project\Arshad\Tarh 1\yazd cimate data\sun chart-winter,spring.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05000" y="3852459"/>
            <a:ext cx="4324207" cy="2044977"/>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6371619" y="3212068"/>
            <a:ext cx="2327881" cy="369332"/>
          </a:xfrm>
          <a:prstGeom prst="rect">
            <a:avLst/>
          </a:prstGeom>
          <a:noFill/>
        </p:spPr>
        <p:txBody>
          <a:bodyPr wrap="none" rtlCol="0">
            <a:spAutoFit/>
          </a:bodyPr>
          <a:lstStyle/>
          <a:p>
            <a:pPr algn="r"/>
            <a:r>
              <a:rPr lang="fa-IR" dirty="0" smtClean="0">
                <a:cs typeface="B Koodak" pitchFamily="2" charset="-78"/>
              </a:rPr>
              <a:t>تابستان: نیازمند سایه اندازی</a:t>
            </a:r>
            <a:endParaRPr lang="en-US" dirty="0">
              <a:cs typeface="B Koodak" pitchFamily="2" charset="-78"/>
            </a:endParaRPr>
          </a:p>
        </p:txBody>
      </p:sp>
      <p:sp>
        <p:nvSpPr>
          <p:cNvPr id="23" name="TextBox 22"/>
          <p:cNvSpPr txBox="1"/>
          <p:nvPr/>
        </p:nvSpPr>
        <p:spPr>
          <a:xfrm>
            <a:off x="6371619" y="5528104"/>
            <a:ext cx="2364750" cy="369332"/>
          </a:xfrm>
          <a:prstGeom prst="rect">
            <a:avLst/>
          </a:prstGeom>
          <a:noFill/>
        </p:spPr>
        <p:txBody>
          <a:bodyPr wrap="none" rtlCol="0">
            <a:spAutoFit/>
          </a:bodyPr>
          <a:lstStyle/>
          <a:p>
            <a:pPr algn="r"/>
            <a:r>
              <a:rPr lang="fa-IR" dirty="0" smtClean="0">
                <a:cs typeface="B Koodak" pitchFamily="2" charset="-78"/>
              </a:rPr>
              <a:t>زمستان: نیازمند تابش آفتاب</a:t>
            </a:r>
            <a:endParaRPr lang="en-US" dirty="0">
              <a:cs typeface="B Koodak" pitchFamily="2" charset="-78"/>
            </a:endParaRPr>
          </a:p>
        </p:txBody>
      </p:sp>
    </p:spTree>
    <p:extLst>
      <p:ext uri="{BB962C8B-B14F-4D97-AF65-F5344CB8AC3E}">
        <p14:creationId xmlns:p14="http://schemas.microsoft.com/office/powerpoint/2010/main" val="22411420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0"/>
            <a:ext cx="6781800" cy="838200"/>
          </a:xfrm>
        </p:spPr>
        <p:txBody>
          <a:bodyPr>
            <a:normAutofit/>
          </a:bodyPr>
          <a:lstStyle/>
          <a:p>
            <a:pPr algn="r"/>
            <a:r>
              <a:rPr lang="fa-IR" sz="3200" dirty="0" smtClean="0">
                <a:solidFill>
                  <a:srgbClr val="C00000"/>
                </a:solidFill>
                <a:latin typeface="Adobe Arabic" pitchFamily="18" charset="-78"/>
                <a:cs typeface="B Zar" pitchFamily="2" charset="-78"/>
              </a:rPr>
              <a:t>3-2-5-</a:t>
            </a:r>
            <a:r>
              <a:rPr lang="fa-IR" sz="3600" dirty="0" smtClean="0">
                <a:solidFill>
                  <a:srgbClr val="C00000"/>
                </a:solidFill>
                <a:latin typeface="Adobe Arabic" pitchFamily="18" charset="-78"/>
                <a:cs typeface="B Zar" pitchFamily="2" charset="-78"/>
              </a:rPr>
              <a:t> </a:t>
            </a:r>
            <a:r>
              <a:rPr lang="fa-IR" sz="3600" b="1" dirty="0" smtClean="0">
                <a:solidFill>
                  <a:srgbClr val="C00000"/>
                </a:solidFill>
                <a:latin typeface="Adobe Arabic" pitchFamily="18" charset="-78"/>
                <a:cs typeface="Adobe Arabic" pitchFamily="18" charset="-78"/>
              </a:rPr>
              <a:t>سایبان:</a:t>
            </a:r>
            <a:endParaRPr lang="en-US" sz="4000" b="1" dirty="0">
              <a:solidFill>
                <a:srgbClr val="C00000"/>
              </a:solidFill>
              <a:latin typeface="Adobe Arabic" pitchFamily="18" charset="-78"/>
              <a:cs typeface="Adobe Arabic" pitchFamily="18" charset="-78"/>
            </a:endParaRPr>
          </a:p>
        </p:txBody>
      </p:sp>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107129624"/>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2" descr="C:\Users\and\Desktop\New folder\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1905000" y="2602230"/>
            <a:ext cx="6248400" cy="1923604"/>
          </a:xfrm>
          <a:prstGeom prst="rect">
            <a:avLst/>
          </a:prstGeom>
        </p:spPr>
        <p:txBody>
          <a:bodyPr wrap="square">
            <a:spAutoFit/>
          </a:bodyPr>
          <a:lstStyle/>
          <a:p>
            <a:pPr algn="just" rtl="1"/>
            <a:r>
              <a:rPr lang="fa-IR" sz="2300" b="1" dirty="0" smtClean="0">
                <a:solidFill>
                  <a:srgbClr val="996600"/>
                </a:solidFill>
                <a:latin typeface="Adobe Arabic" pitchFamily="18" charset="-78"/>
                <a:cs typeface="Adobe Arabic" pitchFamily="18" charset="-78"/>
              </a:rPr>
              <a:t>هدف: کنترل میزان تابش آفتاب</a:t>
            </a:r>
          </a:p>
          <a:p>
            <a:pPr algn="just" rtl="1"/>
            <a:endParaRPr lang="en-US" sz="1600" b="1" dirty="0" smtClean="0">
              <a:latin typeface="Adobe Arabic" pitchFamily="18" charset="-78"/>
              <a:cs typeface="Adobe Arabic" pitchFamily="18" charset="-78"/>
            </a:endParaRPr>
          </a:p>
          <a:p>
            <a:pPr algn="just" rtl="1"/>
            <a:endParaRPr lang="fa-IR" sz="2000" b="1" dirty="0" smtClean="0">
              <a:latin typeface="Adobe Arabic" pitchFamily="18" charset="-78"/>
              <a:cs typeface="Adobe Arabic" pitchFamily="18" charset="-78"/>
            </a:endParaRPr>
          </a:p>
          <a:p>
            <a:pPr algn="just" rtl="1"/>
            <a:r>
              <a:rPr lang="fa-IR" sz="2000" b="1" dirty="0" smtClean="0">
                <a:latin typeface="Adobe Arabic" pitchFamily="18" charset="-78"/>
                <a:cs typeface="Adobe Arabic" pitchFamily="18" charset="-78"/>
              </a:rPr>
              <a:t>نتیجه</a:t>
            </a:r>
            <a:r>
              <a:rPr lang="en-US" sz="2000" b="1" dirty="0" smtClean="0">
                <a:latin typeface="Adobe Arabic" pitchFamily="18" charset="-78"/>
                <a:cs typeface="Adobe Arabic" pitchFamily="18" charset="-78"/>
              </a:rPr>
              <a:t> </a:t>
            </a:r>
            <a:r>
              <a:rPr lang="fa-IR" sz="2000" b="1" dirty="0" smtClean="0">
                <a:latin typeface="Adobe Arabic" pitchFamily="18" charset="-78"/>
                <a:cs typeface="Adobe Arabic" pitchFamily="18" charset="-78"/>
              </a:rPr>
              <a:t>آزمایش ها</a:t>
            </a:r>
            <a:r>
              <a:rPr lang="en-US" sz="2000" b="1" dirty="0" smtClean="0">
                <a:latin typeface="Adobe Arabic" pitchFamily="18" charset="-78"/>
                <a:cs typeface="Adobe Arabic" pitchFamily="18" charset="-78"/>
              </a:rPr>
              <a:t> </a:t>
            </a:r>
            <a:r>
              <a:rPr lang="fa-IR" sz="2000" b="1" dirty="0" smtClean="0">
                <a:latin typeface="Adobe Arabic" pitchFamily="18" charset="-78"/>
                <a:cs typeface="Adobe Arabic" pitchFamily="18" charset="-78"/>
              </a:rPr>
              <a:t>نشان </a:t>
            </a:r>
            <a:r>
              <a:rPr lang="fa-IR" sz="2000" b="1" dirty="0">
                <a:latin typeface="Adobe Arabic" pitchFamily="18" charset="-78"/>
                <a:cs typeface="Adobe Arabic" pitchFamily="18" charset="-78"/>
              </a:rPr>
              <a:t>می دهد </a:t>
            </a:r>
            <a:r>
              <a:rPr lang="fa-IR" sz="2000" b="1" dirty="0" smtClean="0">
                <a:latin typeface="Adobe Arabic" pitchFamily="18" charset="-78"/>
                <a:cs typeface="Adobe Arabic" pitchFamily="18" charset="-78"/>
              </a:rPr>
              <a:t>که</a:t>
            </a:r>
            <a:r>
              <a:rPr lang="en-US" sz="2000" b="1" dirty="0" smtClean="0">
                <a:latin typeface="Adobe Arabic" pitchFamily="18" charset="-78"/>
                <a:cs typeface="Adobe Arabic" pitchFamily="18" charset="-78"/>
              </a:rPr>
              <a:t>:</a:t>
            </a:r>
          </a:p>
          <a:p>
            <a:pPr algn="just" rtl="1"/>
            <a:r>
              <a:rPr lang="fa-IR" sz="2000" b="1" dirty="0" smtClean="0">
                <a:solidFill>
                  <a:srgbClr val="C00000"/>
                </a:solidFill>
                <a:latin typeface="Adobe Arabic" pitchFamily="18" charset="-78"/>
                <a:cs typeface="Adobe Arabic" pitchFamily="18" charset="-78"/>
              </a:rPr>
              <a:t>سایه </a:t>
            </a:r>
            <a:r>
              <a:rPr lang="fa-IR" sz="2000" b="1" dirty="0">
                <a:solidFill>
                  <a:srgbClr val="C00000"/>
                </a:solidFill>
                <a:latin typeface="Adobe Arabic" pitchFamily="18" charset="-78"/>
                <a:cs typeface="Adobe Arabic" pitchFamily="18" charset="-78"/>
              </a:rPr>
              <a:t>بان های خارجی </a:t>
            </a:r>
            <a:r>
              <a:rPr lang="fa-IR" sz="2000" b="1" dirty="0">
                <a:latin typeface="Adobe Arabic" pitchFamily="18" charset="-78"/>
                <a:cs typeface="Adobe Arabic" pitchFamily="18" charset="-78"/>
              </a:rPr>
              <a:t>می توانند تا </a:t>
            </a:r>
            <a:r>
              <a:rPr lang="fa-IR" sz="2000" b="1" dirty="0">
                <a:solidFill>
                  <a:srgbClr val="0070C0"/>
                </a:solidFill>
                <a:latin typeface="Adobe Arabic" pitchFamily="18" charset="-78"/>
                <a:cs typeface="Adobe Arabic" pitchFamily="18" charset="-78"/>
              </a:rPr>
              <a:t>90</a:t>
            </a:r>
            <a:r>
              <a:rPr lang="fa-IR" sz="2000" b="1" dirty="0">
                <a:latin typeface="Adobe Arabic" pitchFamily="18" charset="-78"/>
                <a:cs typeface="Adobe Arabic" pitchFamily="18" charset="-78"/>
              </a:rPr>
              <a:t> درصد و </a:t>
            </a:r>
            <a:r>
              <a:rPr lang="fa-IR" sz="2000" b="1" dirty="0">
                <a:solidFill>
                  <a:srgbClr val="C00000"/>
                </a:solidFill>
                <a:latin typeface="Adobe Arabic" pitchFamily="18" charset="-78"/>
                <a:cs typeface="Adobe Arabic" pitchFamily="18" charset="-78"/>
              </a:rPr>
              <a:t>سایه بان های داخلی </a:t>
            </a:r>
            <a:r>
              <a:rPr lang="fa-IR" sz="2000" b="1" dirty="0">
                <a:latin typeface="Adobe Arabic" pitchFamily="18" charset="-78"/>
                <a:cs typeface="Adobe Arabic" pitchFamily="18" charset="-78"/>
              </a:rPr>
              <a:t>(پرده کرکره) تنها </a:t>
            </a:r>
            <a:r>
              <a:rPr lang="fa-IR" sz="2000" b="1" dirty="0">
                <a:solidFill>
                  <a:srgbClr val="0070C0"/>
                </a:solidFill>
                <a:latin typeface="Adobe Arabic" pitchFamily="18" charset="-78"/>
                <a:cs typeface="Adobe Arabic" pitchFamily="18" charset="-78"/>
              </a:rPr>
              <a:t>20 تا 25 </a:t>
            </a:r>
            <a:r>
              <a:rPr lang="fa-IR" sz="2000" b="1" dirty="0">
                <a:latin typeface="Adobe Arabic" pitchFamily="18" charset="-78"/>
                <a:cs typeface="Adobe Arabic" pitchFamily="18" charset="-78"/>
              </a:rPr>
              <a:t>درصد اثر حرارتی تابش آفتاب را در داخل یک اتاق کاهش دهند</a:t>
            </a:r>
            <a:r>
              <a:rPr lang="en-US" sz="2000" b="1" dirty="0">
                <a:latin typeface="Adobe Arabic" pitchFamily="18" charset="-78"/>
                <a:cs typeface="Adobe Arabic" pitchFamily="18" charset="-78"/>
              </a:rPr>
              <a:t>.</a:t>
            </a:r>
            <a:endParaRPr lang="en-US" sz="2000" dirty="0">
              <a:latin typeface="Adobe Arabic" pitchFamily="18" charset="-78"/>
              <a:cs typeface="Adobe Arabic" pitchFamily="18" charset="-78"/>
            </a:endParaRPr>
          </a:p>
        </p:txBody>
      </p:sp>
      <p:pic>
        <p:nvPicPr>
          <p:cNvPr id="17410" name="Picture 2" descr="C:\Users\and\Desktop\New folder\Dec_ARedit_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4651414"/>
            <a:ext cx="3505200" cy="1444586"/>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7411" name="Picture 3" descr="C:\Users\and\Desktop\New folder\imag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4651414"/>
            <a:ext cx="2492017" cy="1444585"/>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741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57400" y="2133600"/>
            <a:ext cx="3200400" cy="1600200"/>
          </a:xfrm>
          <a:prstGeom prst="rect">
            <a:avLst/>
          </a:prstGeom>
          <a:solidFill>
            <a:srgbClr val="FFFFFF">
              <a:shade val="85000"/>
            </a:srgbClr>
          </a:solidFill>
          <a:ln w="19050">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rot="16200000">
            <a:off x="930906" y="2802895"/>
            <a:ext cx="1905000" cy="261610"/>
          </a:xfrm>
          <a:prstGeom prst="rect">
            <a:avLst/>
          </a:prstGeom>
        </p:spPr>
        <p:txBody>
          <a:bodyPr wrap="square">
            <a:spAutoFit/>
          </a:bodyPr>
          <a:lstStyle/>
          <a:p>
            <a:pPr algn="ctr" rtl="1"/>
            <a:r>
              <a:rPr lang="fa-IR" sz="1100" b="1" dirty="0">
                <a:latin typeface="Adobe Arabic" pitchFamily="18" charset="-78"/>
                <a:cs typeface="Adobe Arabic" pitchFamily="18" charset="-78"/>
              </a:rPr>
              <a:t>انواع برخورد </a:t>
            </a:r>
            <a:r>
              <a:rPr lang="fa-IR" sz="1100" b="1" dirty="0" smtClean="0">
                <a:latin typeface="Adobe Arabic" pitchFamily="18" charset="-78"/>
                <a:cs typeface="Adobe Arabic" pitchFamily="18" charset="-78"/>
              </a:rPr>
              <a:t>انرژی خورشيدی </a:t>
            </a:r>
            <a:r>
              <a:rPr lang="fa-IR" sz="1100" b="1" dirty="0">
                <a:latin typeface="Adobe Arabic" pitchFamily="18" charset="-78"/>
                <a:cs typeface="Adobe Arabic" pitchFamily="18" charset="-78"/>
              </a:rPr>
              <a:t>به </a:t>
            </a:r>
            <a:r>
              <a:rPr lang="fa-IR" sz="1100" b="1" dirty="0" smtClean="0">
                <a:latin typeface="Adobe Arabic" pitchFamily="18" charset="-78"/>
                <a:cs typeface="Adobe Arabic" pitchFamily="18" charset="-78"/>
              </a:rPr>
              <a:t>يك پنجره</a:t>
            </a:r>
            <a:endParaRPr lang="en-US" sz="1100" dirty="0">
              <a:latin typeface="Adobe Arabic" pitchFamily="18" charset="-78"/>
              <a:cs typeface="Adobe Arabic" pitchFamily="18" charset="-78"/>
            </a:endParaRPr>
          </a:p>
        </p:txBody>
      </p:sp>
      <p:pic>
        <p:nvPicPr>
          <p:cNvPr id="12" name="Picture 2" descr="C:\Users\and\Desktop\ssss\0511lutron9.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53909" y="706831"/>
            <a:ext cx="1193800" cy="1045769"/>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 name="Picture 3" descr="C:\Users\and\Desktop\ssss\0511lutron10.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45809" y="703980"/>
            <a:ext cx="1193801" cy="1048620"/>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 name="Picture 4" descr="C:\Users\and\Desktop\ssss\0511lutron1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28800" y="703980"/>
            <a:ext cx="1193801" cy="1048620"/>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5" name="TextBox 14"/>
          <p:cNvSpPr txBox="1"/>
          <p:nvPr/>
        </p:nvSpPr>
        <p:spPr>
          <a:xfrm>
            <a:off x="1587934" y="6172200"/>
            <a:ext cx="6565466" cy="646331"/>
          </a:xfrm>
          <a:prstGeom prst="rect">
            <a:avLst/>
          </a:prstGeom>
          <a:noFill/>
        </p:spPr>
        <p:txBody>
          <a:bodyPr wrap="square" rtlCol="0">
            <a:spAutoFit/>
          </a:bodyPr>
          <a:lstStyle/>
          <a:p>
            <a:pPr algn="just" rtl="1"/>
            <a:r>
              <a:rPr lang="fa-IR" sz="1200" b="1" dirty="0" smtClean="0">
                <a:latin typeface="Calibri" pitchFamily="34" charset="0"/>
                <a:cs typeface="B Nazanin" pitchFamily="2" charset="-78"/>
              </a:rPr>
              <a:t>1- تنظیم شرایط محیطی</a:t>
            </a:r>
            <a:endParaRPr lang="fa-IR" sz="1200" b="1" dirty="0">
              <a:latin typeface="Calibri" pitchFamily="34" charset="0"/>
              <a:cs typeface="B Nazanin" pitchFamily="2" charset="-78"/>
            </a:endParaRPr>
          </a:p>
          <a:p>
            <a:pPr algn="just"/>
            <a:r>
              <a:rPr lang="en-US" sz="1200" b="1" dirty="0" smtClean="0">
                <a:latin typeface="Calibri" pitchFamily="34" charset="0"/>
                <a:cs typeface="Calibri" pitchFamily="34" charset="0"/>
              </a:rPr>
              <a:t>2- </a:t>
            </a:r>
            <a:r>
              <a:rPr lang="en-US" sz="1200" b="1" dirty="0">
                <a:latin typeface="Calibri" pitchFamily="34" charset="0"/>
                <a:cs typeface="Calibri" pitchFamily="34" charset="0"/>
              </a:rPr>
              <a:t>Shading Strategy, SECTION 5, Tips for </a:t>
            </a:r>
            <a:r>
              <a:rPr lang="en-US" sz="1200" b="1" dirty="0" smtClean="0">
                <a:latin typeface="Calibri" pitchFamily="34" charset="0"/>
                <a:cs typeface="Calibri" pitchFamily="34" charset="0"/>
              </a:rPr>
              <a:t>Day lighting </a:t>
            </a:r>
            <a:r>
              <a:rPr lang="en-US" sz="1200" b="1" dirty="0">
                <a:latin typeface="Calibri" pitchFamily="34" charset="0"/>
                <a:cs typeface="Calibri" pitchFamily="34" charset="0"/>
              </a:rPr>
              <a:t>with Windows</a:t>
            </a:r>
            <a:endParaRPr lang="fa-IR" sz="1200" b="1" dirty="0" smtClean="0">
              <a:latin typeface="Calibri" pitchFamily="34" charset="0"/>
            </a:endParaRPr>
          </a:p>
          <a:p>
            <a:r>
              <a:rPr lang="en-US" sz="1200" b="1" dirty="0" smtClean="0">
                <a:latin typeface="Calibri" pitchFamily="34" charset="0"/>
                <a:cs typeface="Calibri" pitchFamily="34" charset="0"/>
              </a:rPr>
              <a:t>3- Daylight </a:t>
            </a:r>
            <a:r>
              <a:rPr lang="en-US" sz="1200" b="1" dirty="0">
                <a:latin typeface="Calibri" pitchFamily="34" charset="0"/>
                <a:cs typeface="Calibri" pitchFamily="34" charset="0"/>
              </a:rPr>
              <a:t>in the Office </a:t>
            </a:r>
            <a:r>
              <a:rPr lang="en-US" sz="1200" b="1" dirty="0" smtClean="0">
                <a:latin typeface="Calibri" pitchFamily="34" charset="0"/>
                <a:cs typeface="Calibri" pitchFamily="34" charset="0"/>
              </a:rPr>
              <a:t>Space, </a:t>
            </a:r>
            <a:r>
              <a:rPr lang="en-US" sz="1200" b="1" dirty="0">
                <a:latin typeface="Calibri" pitchFamily="34" charset="0"/>
                <a:cs typeface="Calibri" pitchFamily="34" charset="0"/>
              </a:rPr>
              <a:t>November 2005 (http://</a:t>
            </a:r>
            <a:r>
              <a:rPr lang="en-US" sz="1200" b="1" dirty="0" smtClean="0">
                <a:latin typeface="Calibri" pitchFamily="34" charset="0"/>
                <a:cs typeface="Calibri" pitchFamily="34" charset="0"/>
              </a:rPr>
              <a:t>continuingeducation.construction.com)</a:t>
            </a:r>
            <a:endParaRPr lang="en-US" sz="1200" b="1" dirty="0">
              <a:latin typeface="Calibri" pitchFamily="34" charset="0"/>
              <a:cs typeface="Calibri" pitchFamily="34" charset="0"/>
            </a:endParaRPr>
          </a:p>
        </p:txBody>
      </p:sp>
    </p:spTree>
    <p:extLst>
      <p:ext uri="{BB962C8B-B14F-4D97-AF65-F5344CB8AC3E}">
        <p14:creationId xmlns:p14="http://schemas.microsoft.com/office/powerpoint/2010/main" val="5163823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838402529"/>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2" descr="C:\Users\and\Desktop\New folder\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48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5600" y="533400"/>
            <a:ext cx="3890940" cy="2316036"/>
          </a:xfrm>
          <a:prstGeom prst="rect">
            <a:avLst/>
          </a:prstGeom>
          <a:solidFill>
            <a:srgbClr val="FFFFFF">
              <a:shade val="85000"/>
            </a:srgbClr>
          </a:solidFill>
          <a:ln w="28575">
            <a:solidFill>
              <a:srgbClr val="C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ectangle 3"/>
          <p:cNvSpPr/>
          <p:nvPr/>
        </p:nvSpPr>
        <p:spPr>
          <a:xfrm>
            <a:off x="6858000" y="1120170"/>
            <a:ext cx="1371600" cy="7848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rtl="1"/>
            <a:r>
              <a:rPr lang="fa-IR" sz="1500" b="1" dirty="0">
                <a:latin typeface="Adobe Arabic" pitchFamily="18" charset="-78"/>
                <a:cs typeface="Adobe Arabic" pitchFamily="18" charset="-78"/>
              </a:rPr>
              <a:t>خروج هوای گرم </a:t>
            </a:r>
            <a:r>
              <a:rPr lang="fa-IR" sz="1500" b="1" dirty="0" smtClean="0">
                <a:latin typeface="Adobe Arabic" pitchFamily="18" charset="-78"/>
                <a:cs typeface="Adobe Arabic" pitchFamily="18" charset="-78"/>
              </a:rPr>
              <a:t>شده به بیرون </a:t>
            </a:r>
            <a:r>
              <a:rPr lang="fa-IR" sz="1500" b="1" dirty="0">
                <a:latin typeface="Adobe Arabic" pitchFamily="18" charset="-78"/>
                <a:cs typeface="Adobe Arabic" pitchFamily="18" charset="-78"/>
              </a:rPr>
              <a:t>محل از طریق </a:t>
            </a:r>
            <a:r>
              <a:rPr lang="fa-IR" sz="1500" b="1" dirty="0" smtClean="0">
                <a:latin typeface="Adobe Arabic" pitchFamily="18" charset="-78"/>
                <a:cs typeface="Adobe Arabic" pitchFamily="18" charset="-78"/>
              </a:rPr>
              <a:t>یک خروجی </a:t>
            </a:r>
            <a:r>
              <a:rPr lang="fa-IR" sz="1500" b="1" dirty="0">
                <a:latin typeface="Adobe Arabic" pitchFamily="18" charset="-78"/>
                <a:cs typeface="Adobe Arabic" pitchFamily="18" charset="-78"/>
              </a:rPr>
              <a:t>در بالا</a:t>
            </a:r>
            <a:endParaRPr lang="en-US" sz="1500" dirty="0">
              <a:latin typeface="Adobe Arabic" pitchFamily="18" charset="-78"/>
              <a:cs typeface="Adobe Arabic" pitchFamily="18" charset="-78"/>
            </a:endParaRPr>
          </a:p>
        </p:txBody>
      </p:sp>
      <p:sp>
        <p:nvSpPr>
          <p:cNvPr id="7" name="Rectangle 6"/>
          <p:cNvSpPr/>
          <p:nvPr/>
        </p:nvSpPr>
        <p:spPr>
          <a:xfrm>
            <a:off x="6858000" y="2295438"/>
            <a:ext cx="1371600" cy="55399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rtl="1"/>
            <a:r>
              <a:rPr lang="fa-IR" sz="1500" b="1" dirty="0">
                <a:latin typeface="Adobe Arabic" pitchFamily="18" charset="-78"/>
                <a:cs typeface="Adobe Arabic" pitchFamily="18" charset="-78"/>
              </a:rPr>
              <a:t>پرده کرکره بین </a:t>
            </a:r>
            <a:r>
              <a:rPr lang="fa-IR" sz="1500" b="1" dirty="0" smtClean="0">
                <a:latin typeface="Adobe Arabic" pitchFamily="18" charset="-78"/>
                <a:cs typeface="Adobe Arabic" pitchFamily="18" charset="-78"/>
              </a:rPr>
              <a:t>پنجره دو جداره</a:t>
            </a:r>
            <a:endParaRPr lang="en-US" sz="1500" dirty="0">
              <a:latin typeface="Adobe Arabic" pitchFamily="18" charset="-78"/>
              <a:cs typeface="Adobe Arabic" pitchFamily="18" charset="-78"/>
            </a:endParaRPr>
          </a:p>
        </p:txBody>
      </p:sp>
      <p:sp>
        <p:nvSpPr>
          <p:cNvPr id="8" name="Rectangle 7"/>
          <p:cNvSpPr/>
          <p:nvPr/>
        </p:nvSpPr>
        <p:spPr>
          <a:xfrm>
            <a:off x="4345770" y="2951202"/>
            <a:ext cx="1109599" cy="553998"/>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r" rtl="1"/>
            <a:r>
              <a:rPr lang="fa-IR" sz="1500" b="1" dirty="0" smtClean="0">
                <a:latin typeface="Adobe Arabic" pitchFamily="18" charset="-78"/>
                <a:cs typeface="Adobe Arabic" pitchFamily="18" charset="-78"/>
              </a:rPr>
              <a:t>سایه انداز داخلی</a:t>
            </a:r>
          </a:p>
          <a:p>
            <a:pPr algn="r" rtl="1"/>
            <a:r>
              <a:rPr lang="fa-IR" sz="1500" b="1" dirty="0" smtClean="0">
                <a:latin typeface="Adobe Arabic" pitchFamily="18" charset="-78"/>
                <a:cs typeface="Adobe Arabic" pitchFamily="18" charset="-78"/>
              </a:rPr>
              <a:t>(پرده- پرده کرکره)</a:t>
            </a:r>
            <a:endParaRPr lang="en-US" sz="1500" b="1" dirty="0">
              <a:latin typeface="Adobe Arabic" pitchFamily="18" charset="-78"/>
              <a:cs typeface="Adobe Arabic" pitchFamily="18" charset="-78"/>
            </a:endParaRPr>
          </a:p>
        </p:txBody>
      </p:sp>
      <p:sp>
        <p:nvSpPr>
          <p:cNvPr id="12" name="Rectangle 11"/>
          <p:cNvSpPr/>
          <p:nvPr/>
        </p:nvSpPr>
        <p:spPr>
          <a:xfrm>
            <a:off x="1676400" y="1120170"/>
            <a:ext cx="1143000" cy="55399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Low" rtl="1"/>
            <a:r>
              <a:rPr lang="fa-IR" sz="1500" b="1" dirty="0">
                <a:latin typeface="Adobe Arabic" pitchFamily="18" charset="-78"/>
                <a:cs typeface="Adobe Arabic" pitchFamily="18" charset="-78"/>
              </a:rPr>
              <a:t>عدم </a:t>
            </a:r>
            <a:r>
              <a:rPr lang="fa-IR" sz="1500" b="1" dirty="0" smtClean="0">
                <a:latin typeface="Adobe Arabic" pitchFamily="18" charset="-78"/>
                <a:cs typeface="Adobe Arabic" pitchFamily="18" charset="-78"/>
              </a:rPr>
              <a:t>ورود تابش مستقیم خورشیدی</a:t>
            </a:r>
            <a:endParaRPr lang="en-US" sz="1500" dirty="0">
              <a:latin typeface="Adobe Arabic" pitchFamily="18" charset="-78"/>
              <a:cs typeface="Adobe Arabic" pitchFamily="18" charset="-78"/>
            </a:endParaRPr>
          </a:p>
        </p:txBody>
      </p:sp>
      <p:sp>
        <p:nvSpPr>
          <p:cNvPr id="13" name="Rectangle 12"/>
          <p:cNvSpPr/>
          <p:nvPr/>
        </p:nvSpPr>
        <p:spPr>
          <a:xfrm>
            <a:off x="2974170" y="3029635"/>
            <a:ext cx="1079142" cy="3231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fa-IR" sz="1500" b="1" dirty="0" smtClean="0">
                <a:latin typeface="Adobe Arabic" pitchFamily="18" charset="-78"/>
                <a:cs typeface="Adobe Arabic" pitchFamily="18" charset="-78"/>
              </a:rPr>
              <a:t>سایه انداز خارجی</a:t>
            </a:r>
            <a:endParaRPr lang="en-US" sz="1500" dirty="0">
              <a:latin typeface="Adobe Arabic" pitchFamily="18" charset="-78"/>
              <a:cs typeface="Adobe Arabic" pitchFamily="18" charset="-78"/>
            </a:endParaRPr>
          </a:p>
        </p:txBody>
      </p:sp>
      <p:sp>
        <p:nvSpPr>
          <p:cNvPr id="18" name="Rectangle 17"/>
          <p:cNvSpPr/>
          <p:nvPr/>
        </p:nvSpPr>
        <p:spPr>
          <a:xfrm>
            <a:off x="1981200" y="4756047"/>
            <a:ext cx="6477000" cy="323165"/>
          </a:xfrm>
          <a:prstGeom prst="rect">
            <a:avLst/>
          </a:prstGeom>
        </p:spPr>
        <p:txBody>
          <a:bodyPr wrap="square">
            <a:spAutoFit/>
          </a:bodyPr>
          <a:lstStyle/>
          <a:p>
            <a:pPr algn="just" rtl="1"/>
            <a:r>
              <a:rPr lang="fa-IR" sz="1500" b="1" dirty="0" smtClean="0">
                <a:solidFill>
                  <a:srgbClr val="996600"/>
                </a:solidFill>
                <a:latin typeface="Adobe Arabic" pitchFamily="18" charset="-78"/>
                <a:cs typeface="B Koodak" pitchFamily="2" charset="-78"/>
              </a:rPr>
              <a:t>نوع سایبان در اقلیم یزد (عرض جغرافیایی: 33-29):</a:t>
            </a:r>
            <a:endParaRPr lang="en-US" sz="1500" dirty="0">
              <a:solidFill>
                <a:srgbClr val="996600"/>
              </a:solidFill>
              <a:latin typeface="Adobe Arabic" pitchFamily="18" charset="-78"/>
              <a:cs typeface="B Koodak" pitchFamily="2" charset="-78"/>
            </a:endParaRPr>
          </a:p>
        </p:txBody>
      </p:sp>
      <p:pic>
        <p:nvPicPr>
          <p:cNvPr id="19" name="Picture 2" descr="C:\Users\and\Desktop\New folder\ens (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76400" y="3886200"/>
            <a:ext cx="3314700" cy="2165247"/>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0" name="Rectangle 19"/>
          <p:cNvSpPr/>
          <p:nvPr/>
        </p:nvSpPr>
        <p:spPr>
          <a:xfrm>
            <a:off x="3101340" y="3951640"/>
            <a:ext cx="1123627" cy="19919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483325" y="6213157"/>
            <a:ext cx="4993675" cy="692497"/>
          </a:xfrm>
          <a:prstGeom prst="rect">
            <a:avLst/>
          </a:prstGeom>
          <a:noFill/>
        </p:spPr>
        <p:txBody>
          <a:bodyPr wrap="none" rtlCol="0">
            <a:spAutoFit/>
          </a:bodyPr>
          <a:lstStyle/>
          <a:p>
            <a:pPr algn="just" rtl="1"/>
            <a:r>
              <a:rPr lang="fa-IR" sz="1300" b="1" dirty="0" smtClean="0">
                <a:cs typeface="B Nazanin" pitchFamily="2" charset="-78"/>
              </a:rPr>
              <a:t>1- مقاله؛ بررسي سايبان هاي </a:t>
            </a:r>
            <a:r>
              <a:rPr lang="fa-IR" sz="1300" b="1" dirty="0">
                <a:cs typeface="B Nazanin" pitchFamily="2" charset="-78"/>
              </a:rPr>
              <a:t>ساختماني و تعيين تاثير آنها بر </a:t>
            </a:r>
            <a:r>
              <a:rPr lang="fa-IR" sz="1300" b="1" dirty="0" smtClean="0">
                <a:cs typeface="B Nazanin" pitchFamily="2" charset="-78"/>
              </a:rPr>
              <a:t>بارهاي برودتي ساختمان:</a:t>
            </a:r>
          </a:p>
          <a:p>
            <a:pPr algn="just" rtl="1"/>
            <a:r>
              <a:rPr lang="fa-IR" sz="1300" b="1" dirty="0" smtClean="0">
                <a:cs typeface="B Nazanin" pitchFamily="2" charset="-78"/>
              </a:rPr>
              <a:t>حسين خراسانيزاده،گروه </a:t>
            </a:r>
            <a:r>
              <a:rPr lang="fa-IR" sz="1300" b="1" dirty="0">
                <a:cs typeface="B Nazanin" pitchFamily="2" charset="-78"/>
              </a:rPr>
              <a:t>مهندسي </a:t>
            </a:r>
            <a:r>
              <a:rPr lang="fa-IR" sz="1300" b="1" dirty="0" smtClean="0">
                <a:cs typeface="B Nazanin" pitchFamily="2" charset="-78"/>
              </a:rPr>
              <a:t>مكانيك دانشگاه كاشان</a:t>
            </a:r>
          </a:p>
          <a:p>
            <a:pPr algn="just" rtl="1"/>
            <a:r>
              <a:rPr lang="fa-IR" sz="1300" b="1" dirty="0" smtClean="0">
                <a:cs typeface="B Nazanin" pitchFamily="2" charset="-78"/>
              </a:rPr>
              <a:t>2- مقررات ملی ساختمان، مبحث 19</a:t>
            </a:r>
          </a:p>
        </p:txBody>
      </p:sp>
    </p:spTree>
    <p:extLst>
      <p:ext uri="{BB962C8B-B14F-4D97-AF65-F5344CB8AC3E}">
        <p14:creationId xmlns:p14="http://schemas.microsoft.com/office/powerpoint/2010/main" val="295937273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311445377"/>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2" descr="C:\Users\and\Desktop\New folder\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Rectangle 11"/>
          <p:cNvSpPr/>
          <p:nvPr/>
        </p:nvSpPr>
        <p:spPr>
          <a:xfrm>
            <a:off x="1828800" y="482025"/>
            <a:ext cx="6477000" cy="584775"/>
          </a:xfrm>
          <a:prstGeom prst="rect">
            <a:avLst/>
          </a:prstGeom>
        </p:spPr>
        <p:txBody>
          <a:bodyPr wrap="square">
            <a:spAutoFit/>
          </a:bodyPr>
          <a:lstStyle/>
          <a:p>
            <a:pPr algn="just" rtl="1"/>
            <a:r>
              <a:rPr lang="fa-IR" sz="3200" b="1" dirty="0" smtClean="0">
                <a:solidFill>
                  <a:srgbClr val="C00000"/>
                </a:solidFill>
                <a:latin typeface="Adobe Arabic" pitchFamily="18" charset="-78"/>
                <a:cs typeface="Adobe Arabic" pitchFamily="18" charset="-78"/>
              </a:rPr>
              <a:t>سایبان های مدرن و کارایی آنها در اقلیم یزد:</a:t>
            </a:r>
            <a:endParaRPr lang="en-US" sz="3200" dirty="0">
              <a:solidFill>
                <a:srgbClr val="C00000"/>
              </a:solidFill>
              <a:latin typeface="Adobe Arabic" pitchFamily="18" charset="-78"/>
              <a:cs typeface="Adobe Arabic" pitchFamily="18" charset="-78"/>
            </a:endParaRPr>
          </a:p>
        </p:txBody>
      </p:sp>
      <p:sp>
        <p:nvSpPr>
          <p:cNvPr id="13" name="Rectangle 12"/>
          <p:cNvSpPr/>
          <p:nvPr/>
        </p:nvSpPr>
        <p:spPr>
          <a:xfrm>
            <a:off x="1676400" y="1686580"/>
            <a:ext cx="6477000" cy="523220"/>
          </a:xfrm>
          <a:prstGeom prst="rect">
            <a:avLst/>
          </a:prstGeom>
        </p:spPr>
        <p:txBody>
          <a:bodyPr wrap="square">
            <a:spAutoFit/>
          </a:bodyPr>
          <a:lstStyle/>
          <a:p>
            <a:pPr marL="342900" indent="-342900" algn="just" rtl="1">
              <a:buFont typeface="Courier New" pitchFamily="49" charset="0"/>
              <a:buChar char="o"/>
            </a:pPr>
            <a:r>
              <a:rPr lang="fa-IR" sz="2800" b="1" dirty="0" smtClean="0">
                <a:solidFill>
                  <a:srgbClr val="996600"/>
                </a:solidFill>
                <a:latin typeface="Adobe Arabic" pitchFamily="18" charset="-78"/>
                <a:cs typeface="Adobe Arabic" pitchFamily="18" charset="-78"/>
              </a:rPr>
              <a:t>سایبان های فتوولتاییک:</a:t>
            </a:r>
            <a:endParaRPr lang="en-US" sz="2800" dirty="0">
              <a:solidFill>
                <a:srgbClr val="996600"/>
              </a:solidFill>
              <a:latin typeface="Adobe Arabic" pitchFamily="18" charset="-78"/>
              <a:cs typeface="Adobe Arabic" pitchFamily="18" charset="-78"/>
            </a:endParaRPr>
          </a:p>
        </p:txBody>
      </p:sp>
      <p:sp>
        <p:nvSpPr>
          <p:cNvPr id="3" name="Rectangle 2"/>
          <p:cNvSpPr/>
          <p:nvPr/>
        </p:nvSpPr>
        <p:spPr>
          <a:xfrm>
            <a:off x="5410200" y="3858161"/>
            <a:ext cx="2811249" cy="1323439"/>
          </a:xfrm>
          <a:prstGeom prst="rect">
            <a:avLst/>
          </a:prstGeom>
        </p:spPr>
        <p:txBody>
          <a:bodyPr wrap="square">
            <a:spAutoFit/>
          </a:bodyPr>
          <a:lstStyle/>
          <a:p>
            <a:pPr algn="just" rtl="1"/>
            <a:r>
              <a:rPr lang="fa-IR" sz="2000" b="1" dirty="0">
                <a:solidFill>
                  <a:srgbClr val="996600"/>
                </a:solidFill>
                <a:latin typeface="Adobe Arabic" pitchFamily="18" charset="-78"/>
                <a:cs typeface="Adobe Arabic" pitchFamily="18" charset="-78"/>
              </a:rPr>
              <a:t>بامها برای فتوولتائیک ها بسیار ایده آل می باشند. چرا </a:t>
            </a:r>
            <a:r>
              <a:rPr lang="fa-IR" sz="2000" b="1" dirty="0" smtClean="0">
                <a:solidFill>
                  <a:srgbClr val="996600"/>
                </a:solidFill>
                <a:latin typeface="Adobe Arabic" pitchFamily="18" charset="-78"/>
                <a:cs typeface="Adobe Arabic" pitchFamily="18" charset="-78"/>
              </a:rPr>
              <a:t>که</a:t>
            </a:r>
            <a:r>
              <a:rPr lang="en-US" sz="2000" b="1" dirty="0" smtClean="0">
                <a:solidFill>
                  <a:srgbClr val="996600"/>
                </a:solidFill>
                <a:latin typeface="Adobe Arabic" pitchFamily="18" charset="-78"/>
                <a:cs typeface="Adobe Arabic" pitchFamily="18" charset="-78"/>
              </a:rPr>
              <a:t> </a:t>
            </a:r>
            <a:r>
              <a:rPr lang="fa-IR" sz="2000" b="1" dirty="0" smtClean="0">
                <a:solidFill>
                  <a:srgbClr val="996600"/>
                </a:solidFill>
                <a:latin typeface="Adobe Arabic" pitchFamily="18" charset="-78"/>
                <a:cs typeface="Adobe Arabic" pitchFamily="18" charset="-78"/>
              </a:rPr>
              <a:t>عوامل </a:t>
            </a:r>
            <a:r>
              <a:rPr lang="fa-IR" sz="2000" b="1" dirty="0">
                <a:solidFill>
                  <a:srgbClr val="996600"/>
                </a:solidFill>
                <a:latin typeface="Adobe Arabic" pitchFamily="18" charset="-78"/>
                <a:cs typeface="Adobe Arabic" pitchFamily="18" charset="-78"/>
              </a:rPr>
              <a:t>سایه ساز در پشت بام </a:t>
            </a:r>
            <a:r>
              <a:rPr lang="fa-IR" sz="2000" b="1" dirty="0" smtClean="0">
                <a:solidFill>
                  <a:srgbClr val="996600"/>
                </a:solidFill>
                <a:latin typeface="Adobe Arabic" pitchFamily="18" charset="-78"/>
                <a:cs typeface="Adobe Arabic" pitchFamily="18" charset="-78"/>
              </a:rPr>
              <a:t>کمتر </a:t>
            </a:r>
            <a:r>
              <a:rPr lang="fa-IR" sz="2000" b="1" dirty="0">
                <a:solidFill>
                  <a:srgbClr val="996600"/>
                </a:solidFill>
                <a:latin typeface="Adobe Arabic" pitchFamily="18" charset="-78"/>
                <a:cs typeface="Adobe Arabic" pitchFamily="18" charset="-78"/>
              </a:rPr>
              <a:t>از سطح زمین </a:t>
            </a:r>
            <a:r>
              <a:rPr lang="fa-IR" sz="2000" b="1" dirty="0" smtClean="0">
                <a:solidFill>
                  <a:srgbClr val="996600"/>
                </a:solidFill>
                <a:latin typeface="Adobe Arabic" pitchFamily="18" charset="-78"/>
                <a:cs typeface="Adobe Arabic" pitchFamily="18" charset="-78"/>
              </a:rPr>
              <a:t>است</a:t>
            </a:r>
            <a:r>
              <a:rPr lang="en-US" sz="2000" b="1" dirty="0" smtClean="0">
                <a:solidFill>
                  <a:srgbClr val="996600"/>
                </a:solidFill>
                <a:latin typeface="Adobe Arabic" pitchFamily="18" charset="-78"/>
                <a:cs typeface="Adobe Arabic" pitchFamily="18" charset="-78"/>
              </a:rPr>
              <a:t>.</a:t>
            </a:r>
            <a:r>
              <a:rPr lang="fa-IR" sz="2000" b="1" dirty="0" smtClean="0">
                <a:solidFill>
                  <a:srgbClr val="996600"/>
                </a:solidFill>
                <a:latin typeface="Adobe Arabic" pitchFamily="18" charset="-78"/>
                <a:cs typeface="Adobe Arabic" pitchFamily="18" charset="-78"/>
              </a:rPr>
              <a:t> </a:t>
            </a:r>
          </a:p>
          <a:p>
            <a:pPr algn="just" rtl="1"/>
            <a:endParaRPr lang="en-US" sz="2000" b="1" dirty="0">
              <a:solidFill>
                <a:srgbClr val="996600"/>
              </a:solidFill>
              <a:latin typeface="Adobe Arabic" pitchFamily="18" charset="-78"/>
              <a:cs typeface="Adobe Arabic" pitchFamily="18" charset="-78"/>
            </a:endParaRPr>
          </a:p>
        </p:txBody>
      </p:sp>
      <p:pic>
        <p:nvPicPr>
          <p:cNvPr id="14339" name="Picture 3" descr="C:\Users\and\Desktop\New folder\solar-power-diagram.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76400" y="3659097"/>
            <a:ext cx="1733107" cy="13698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4340" name="Picture 4" descr="C:\Users\and\Desktop\4-1-1photovoltaic.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5200" y="3659098"/>
            <a:ext cx="1918900" cy="13698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TextBox 3"/>
          <p:cNvSpPr txBox="1"/>
          <p:nvPr/>
        </p:nvSpPr>
        <p:spPr>
          <a:xfrm>
            <a:off x="2008496" y="5311914"/>
            <a:ext cx="6373504" cy="707886"/>
          </a:xfrm>
          <a:prstGeom prst="rect">
            <a:avLst/>
          </a:prstGeom>
          <a:noFill/>
        </p:spPr>
        <p:txBody>
          <a:bodyPr wrap="square" rtlCol="0">
            <a:spAutoFit/>
          </a:bodyPr>
          <a:lstStyle/>
          <a:p>
            <a:pPr algn="just" rtl="1"/>
            <a:r>
              <a:rPr lang="fa-IR" sz="2000" b="1" dirty="0" smtClean="0">
                <a:latin typeface="Adobe Arabic" pitchFamily="18" charset="-78"/>
                <a:cs typeface="Adobe Arabic" pitchFamily="18" charset="-78"/>
              </a:rPr>
              <a:t>          این نوع سایبان ها در این اقلیم با جذب انرژی خورشید (که در این اقلیم به فراوانی موجود است) و تبدیل آن به انرژی الکتریکی و سایه اندازی مناسب؛ کارکرد بالایی دارند.  </a:t>
            </a:r>
            <a:endParaRPr lang="en-US" sz="2000" b="1" dirty="0">
              <a:latin typeface="Adobe Arabic" pitchFamily="18" charset="-78"/>
              <a:cs typeface="Adobe Arabic" pitchFamily="18" charset="-78"/>
            </a:endParaRPr>
          </a:p>
        </p:txBody>
      </p:sp>
      <p:sp>
        <p:nvSpPr>
          <p:cNvPr id="15" name="Smiley Face 14"/>
          <p:cNvSpPr/>
          <p:nvPr/>
        </p:nvSpPr>
        <p:spPr>
          <a:xfrm>
            <a:off x="7906348" y="5366514"/>
            <a:ext cx="274345" cy="274345"/>
          </a:xfrm>
          <a:prstGeom prst="smileyFac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524000" y="6258580"/>
            <a:ext cx="6952929" cy="1092607"/>
          </a:xfrm>
          <a:prstGeom prst="rect">
            <a:avLst/>
          </a:prstGeom>
          <a:noFill/>
        </p:spPr>
        <p:txBody>
          <a:bodyPr wrap="none" rtlCol="0">
            <a:spAutoFit/>
          </a:bodyPr>
          <a:lstStyle/>
          <a:p>
            <a:r>
              <a:rPr lang="en-US" sz="1300" dirty="0" smtClean="0">
                <a:latin typeface="Calibri" pitchFamily="34" charset="0"/>
                <a:cs typeface="Calibri" pitchFamily="34" charset="0"/>
              </a:rPr>
              <a:t>1- Photovoltaic </a:t>
            </a:r>
            <a:r>
              <a:rPr lang="en-US" sz="1300" dirty="0">
                <a:latin typeface="Calibri" pitchFamily="34" charset="0"/>
                <a:cs typeface="Calibri" pitchFamily="34" charset="0"/>
              </a:rPr>
              <a:t>Canopy Systems (http://</a:t>
            </a:r>
            <a:r>
              <a:rPr lang="en-US" sz="1300" dirty="0" smtClean="0">
                <a:latin typeface="Calibri" pitchFamily="34" charset="0"/>
                <a:cs typeface="Calibri" pitchFamily="34" charset="0"/>
              </a:rPr>
              <a:t>www.onyxsolar.com/photovoltaic-canopy.html)</a:t>
            </a:r>
          </a:p>
          <a:p>
            <a:r>
              <a:rPr lang="en-US" sz="1300" dirty="0" smtClean="0">
                <a:latin typeface="Calibri" pitchFamily="34" charset="0"/>
                <a:cs typeface="Calibri" pitchFamily="34" charset="0"/>
              </a:rPr>
              <a:t>2- </a:t>
            </a:r>
            <a:r>
              <a:rPr lang="en-US" sz="1300" dirty="0">
                <a:latin typeface="Calibri" pitchFamily="34" charset="0"/>
                <a:cs typeface="Calibri" pitchFamily="34" charset="0"/>
              </a:rPr>
              <a:t>Building Integrated Photovoltaic Solar Power Canopy Systems (http://</a:t>
            </a:r>
            <a:r>
              <a:rPr lang="en-US" sz="1300" dirty="0" smtClean="0">
                <a:latin typeface="Calibri" pitchFamily="34" charset="0"/>
                <a:cs typeface="Calibri" pitchFamily="34" charset="0"/>
              </a:rPr>
              <a:t>www.atlantechsolar.com)</a:t>
            </a:r>
            <a:endParaRPr lang="en-US" sz="1300" dirty="0">
              <a:latin typeface="Calibri" pitchFamily="34" charset="0"/>
              <a:cs typeface="Calibri" pitchFamily="34" charset="0"/>
            </a:endParaRPr>
          </a:p>
          <a:p>
            <a:endParaRPr lang="en-US" sz="1300" dirty="0">
              <a:latin typeface="Calibri" pitchFamily="34" charset="0"/>
              <a:cs typeface="Calibri" pitchFamily="34" charset="0"/>
            </a:endParaRPr>
          </a:p>
          <a:p>
            <a:endParaRPr lang="en-US" sz="1300" dirty="0">
              <a:latin typeface="Calibri" pitchFamily="34" charset="0"/>
              <a:cs typeface="Calibri" pitchFamily="34" charset="0"/>
            </a:endParaRPr>
          </a:p>
          <a:p>
            <a:endParaRPr lang="en-US" sz="1300" dirty="0">
              <a:latin typeface="Calibri" pitchFamily="34" charset="0"/>
              <a:cs typeface="Calibri" pitchFamily="34" charset="0"/>
            </a:endParaRPr>
          </a:p>
        </p:txBody>
      </p:sp>
      <p:pic>
        <p:nvPicPr>
          <p:cNvPr id="16" name="Picture 2" descr="C:\Users\and\Desktop\New folder\6.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76400" y="1219200"/>
            <a:ext cx="2133600" cy="1226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7" name="Rectangle 16"/>
          <p:cNvSpPr/>
          <p:nvPr/>
        </p:nvSpPr>
        <p:spPr>
          <a:xfrm>
            <a:off x="1752599" y="2819400"/>
            <a:ext cx="6428093"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rtl="1"/>
            <a:r>
              <a:rPr lang="fa-IR" sz="2400" b="1" dirty="0" smtClean="0">
                <a:latin typeface="Adobe Arabic" pitchFamily="18" charset="-78"/>
                <a:cs typeface="Adobe Arabic" pitchFamily="18" charset="-78"/>
              </a:rPr>
              <a:t>(</a:t>
            </a:r>
            <a:r>
              <a:rPr lang="fa-IR" sz="2400" b="1" dirty="0" smtClean="0">
                <a:solidFill>
                  <a:srgbClr val="996600"/>
                </a:solidFill>
                <a:latin typeface="Adobe Arabic" pitchFamily="18" charset="-78"/>
                <a:cs typeface="Adobe Arabic" pitchFamily="18" charset="-78"/>
              </a:rPr>
              <a:t>سلول خورشیدی</a:t>
            </a:r>
            <a:r>
              <a:rPr lang="fa-IR" sz="2400" b="1" dirty="0" smtClean="0">
                <a:latin typeface="Adobe Arabic" pitchFamily="18" charset="-78"/>
                <a:cs typeface="Adobe Arabic" pitchFamily="18" charset="-78"/>
              </a:rPr>
              <a:t>) </a:t>
            </a:r>
            <a:r>
              <a:rPr lang="fa-IR" sz="2400" b="1" dirty="0" smtClean="0">
                <a:solidFill>
                  <a:srgbClr val="0070C0"/>
                </a:solidFill>
                <a:latin typeface="Adobe Arabic" pitchFamily="18" charset="-78"/>
                <a:cs typeface="Adobe Arabic" pitchFamily="18" charset="-78"/>
              </a:rPr>
              <a:t>الکتریسیته</a:t>
            </a:r>
            <a:r>
              <a:rPr lang="fa-IR" sz="2400" b="1" dirty="0" smtClean="0">
                <a:latin typeface="Adobe Arabic" pitchFamily="18" charset="-78"/>
                <a:cs typeface="Adobe Arabic" pitchFamily="18" charset="-78"/>
              </a:rPr>
              <a:t>           </a:t>
            </a:r>
            <a:r>
              <a:rPr lang="fa-IR" sz="2400" b="1" dirty="0" smtClean="0">
                <a:solidFill>
                  <a:srgbClr val="FF3300"/>
                </a:solidFill>
                <a:latin typeface="Adobe Arabic" pitchFamily="18" charset="-78"/>
                <a:cs typeface="Adobe Arabic" pitchFamily="18" charset="-78"/>
              </a:rPr>
              <a:t>انرژی خورشیدی </a:t>
            </a:r>
            <a:r>
              <a:rPr lang="fa-IR" sz="2400" b="1" dirty="0" smtClean="0">
                <a:latin typeface="Adobe Arabic" pitchFamily="18" charset="-78"/>
                <a:cs typeface="Adobe Arabic" pitchFamily="18" charset="-78"/>
              </a:rPr>
              <a:t>:</a:t>
            </a:r>
            <a:r>
              <a:rPr lang="fa-IR" sz="2400" b="1" dirty="0" smtClean="0">
                <a:solidFill>
                  <a:srgbClr val="006600"/>
                </a:solidFill>
                <a:latin typeface="Adobe Arabic" pitchFamily="18" charset="-78"/>
                <a:cs typeface="Adobe Arabic" pitchFamily="18" charset="-78"/>
              </a:rPr>
              <a:t>انرژی فتوولتائیک</a:t>
            </a:r>
            <a:endParaRPr lang="en-US" sz="2400" b="1" dirty="0">
              <a:solidFill>
                <a:srgbClr val="006600"/>
              </a:solidFill>
              <a:latin typeface="Adobe Arabic" pitchFamily="18" charset="-78"/>
              <a:cs typeface="Adobe Arabic" pitchFamily="18" charset="-78"/>
            </a:endParaRPr>
          </a:p>
        </p:txBody>
      </p:sp>
      <p:cxnSp>
        <p:nvCxnSpPr>
          <p:cNvPr id="18" name="Straight Arrow Connector 17"/>
          <p:cNvCxnSpPr/>
          <p:nvPr/>
        </p:nvCxnSpPr>
        <p:spPr>
          <a:xfrm>
            <a:off x="4953000" y="3048000"/>
            <a:ext cx="453788" cy="0"/>
          </a:xfrm>
          <a:prstGeom prst="straightConnector1">
            <a:avLst/>
          </a:prstGeom>
          <a:ln>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pic>
        <p:nvPicPr>
          <p:cNvPr id="19" name="Picture 2" descr="C:\Users\and\Desktop\New folder\8.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86200" y="1219200"/>
            <a:ext cx="1530112" cy="1226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3929206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686279511"/>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2" descr="C:\Users\and\Desktop\New folder\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Rectangle 11"/>
          <p:cNvSpPr/>
          <p:nvPr/>
        </p:nvSpPr>
        <p:spPr>
          <a:xfrm>
            <a:off x="1676400" y="609600"/>
            <a:ext cx="6477000" cy="584775"/>
          </a:xfrm>
          <a:prstGeom prst="rect">
            <a:avLst/>
          </a:prstGeom>
        </p:spPr>
        <p:txBody>
          <a:bodyPr wrap="square">
            <a:spAutoFit/>
          </a:bodyPr>
          <a:lstStyle/>
          <a:p>
            <a:pPr algn="just" rtl="1"/>
            <a:r>
              <a:rPr lang="fa-IR" sz="3200" b="1" dirty="0" smtClean="0">
                <a:solidFill>
                  <a:srgbClr val="C00000"/>
                </a:solidFill>
                <a:latin typeface="Adobe Arabic" pitchFamily="18" charset="-78"/>
                <a:cs typeface="Adobe Arabic" pitchFamily="18" charset="-78"/>
              </a:rPr>
              <a:t>سایبان های مدرن و کارایی آنها در اقلیم یزد:</a:t>
            </a:r>
            <a:endParaRPr lang="en-US" sz="3200" dirty="0">
              <a:solidFill>
                <a:srgbClr val="C00000"/>
              </a:solidFill>
              <a:latin typeface="Adobe Arabic" pitchFamily="18" charset="-78"/>
              <a:cs typeface="Adobe Arabic" pitchFamily="18" charset="-78"/>
            </a:endParaRPr>
          </a:p>
        </p:txBody>
      </p:sp>
      <p:sp>
        <p:nvSpPr>
          <p:cNvPr id="13" name="Rectangle 12"/>
          <p:cNvSpPr/>
          <p:nvPr/>
        </p:nvSpPr>
        <p:spPr>
          <a:xfrm>
            <a:off x="1649104" y="1747685"/>
            <a:ext cx="6477000" cy="523220"/>
          </a:xfrm>
          <a:prstGeom prst="rect">
            <a:avLst/>
          </a:prstGeom>
        </p:spPr>
        <p:txBody>
          <a:bodyPr wrap="square">
            <a:spAutoFit/>
          </a:bodyPr>
          <a:lstStyle/>
          <a:p>
            <a:pPr marL="342900" indent="-342900" algn="just" rtl="1">
              <a:buFont typeface="Courier New" pitchFamily="49" charset="0"/>
              <a:buChar char="o"/>
            </a:pPr>
            <a:r>
              <a:rPr lang="fa-IR" sz="2800" b="1" dirty="0" smtClean="0">
                <a:solidFill>
                  <a:srgbClr val="996600"/>
                </a:solidFill>
                <a:latin typeface="Adobe Arabic" pitchFamily="18" charset="-78"/>
                <a:cs typeface="Adobe Arabic" pitchFamily="18" charset="-78"/>
              </a:rPr>
              <a:t>سایبان های اتوماتیک (</a:t>
            </a:r>
            <a:r>
              <a:rPr lang="en-US" sz="2800" b="1" dirty="0" smtClean="0">
                <a:solidFill>
                  <a:srgbClr val="996600"/>
                </a:solidFill>
                <a:latin typeface="Adobe Arabic" pitchFamily="18" charset="-78"/>
                <a:cs typeface="Adobe Arabic" pitchFamily="18" charset="-78"/>
              </a:rPr>
              <a:t>Smart</a:t>
            </a:r>
            <a:r>
              <a:rPr lang="fa-IR" sz="2800" b="1" dirty="0" smtClean="0">
                <a:solidFill>
                  <a:srgbClr val="996600"/>
                </a:solidFill>
                <a:latin typeface="Adobe Arabic" pitchFamily="18" charset="-78"/>
                <a:cs typeface="Adobe Arabic" pitchFamily="18" charset="-78"/>
              </a:rPr>
              <a:t>):</a:t>
            </a:r>
            <a:endParaRPr lang="en-US" sz="2800" dirty="0">
              <a:solidFill>
                <a:srgbClr val="996600"/>
              </a:solidFill>
              <a:latin typeface="Adobe Arabic" pitchFamily="18" charset="-78"/>
              <a:cs typeface="Adobe Arabic" pitchFamily="18" charset="-78"/>
            </a:endParaRPr>
          </a:p>
        </p:txBody>
      </p:sp>
      <p:sp>
        <p:nvSpPr>
          <p:cNvPr id="3" name="Rectangle 2"/>
          <p:cNvSpPr/>
          <p:nvPr/>
        </p:nvSpPr>
        <p:spPr>
          <a:xfrm>
            <a:off x="1828800" y="2667000"/>
            <a:ext cx="6096000" cy="769441"/>
          </a:xfrm>
          <a:prstGeom prst="rect">
            <a:avLst/>
          </a:prstGeom>
        </p:spPr>
        <p:txBody>
          <a:bodyPr wrap="square">
            <a:spAutoFit/>
          </a:bodyPr>
          <a:lstStyle/>
          <a:p>
            <a:pPr algn="just" rtl="1"/>
            <a:r>
              <a:rPr lang="fa-IR" sz="2200" b="1" dirty="0" smtClean="0">
                <a:latin typeface="Adobe Arabic" pitchFamily="18" charset="-78"/>
                <a:cs typeface="Adobe Arabic" pitchFamily="18" charset="-78"/>
              </a:rPr>
              <a:t>سایبان های خودکار با بررسی شرایط خارجی محیط بصورت هوشمند قادر به باز و بسته شدن و همچنین سایه اندازی فضای داخلی می شوند.</a:t>
            </a:r>
            <a:endParaRPr lang="en-US" sz="2200" b="1" dirty="0">
              <a:latin typeface="Adobe Arabic" pitchFamily="18" charset="-78"/>
              <a:cs typeface="Adobe Arabic" pitchFamily="18" charset="-78"/>
            </a:endParaRPr>
          </a:p>
        </p:txBody>
      </p:sp>
      <p:sp>
        <p:nvSpPr>
          <p:cNvPr id="4" name="TextBox 3"/>
          <p:cNvSpPr txBox="1"/>
          <p:nvPr/>
        </p:nvSpPr>
        <p:spPr>
          <a:xfrm>
            <a:off x="3657600" y="4927937"/>
            <a:ext cx="4267201" cy="1015663"/>
          </a:xfrm>
          <a:prstGeom prst="rect">
            <a:avLst/>
          </a:prstGeom>
          <a:noFill/>
        </p:spPr>
        <p:txBody>
          <a:bodyPr wrap="square" rtlCol="0">
            <a:spAutoFit/>
          </a:bodyPr>
          <a:lstStyle/>
          <a:p>
            <a:pPr algn="just" rtl="1"/>
            <a:endParaRPr lang="fa-IR" sz="2000" b="1" dirty="0" smtClean="0">
              <a:solidFill>
                <a:srgbClr val="C00000"/>
              </a:solidFill>
              <a:latin typeface="Adobe Arabic" pitchFamily="18" charset="-78"/>
              <a:cs typeface="Adobe Arabic" pitchFamily="18" charset="-78"/>
            </a:endParaRPr>
          </a:p>
          <a:p>
            <a:pPr algn="just" rtl="1"/>
            <a:r>
              <a:rPr lang="fa-IR" sz="2000" b="1" dirty="0" smtClean="0">
                <a:latin typeface="Adobe Arabic" pitchFamily="18" charset="-78"/>
                <a:cs typeface="Adobe Arabic" pitchFamily="18" charset="-78"/>
              </a:rPr>
              <a:t>       استفاده از این سایبانها در حیاط مرکزی ها و برای خنک نگه داشتن آب حوض پیشنهاد می شود.</a:t>
            </a:r>
            <a:endParaRPr lang="en-US" sz="2000" b="1" dirty="0">
              <a:latin typeface="Adobe Arabic" pitchFamily="18" charset="-78"/>
              <a:cs typeface="Adobe Arabic" pitchFamily="18" charset="-78"/>
            </a:endParaRPr>
          </a:p>
        </p:txBody>
      </p:sp>
      <p:sp>
        <p:nvSpPr>
          <p:cNvPr id="15" name="Smiley Face 14"/>
          <p:cNvSpPr/>
          <p:nvPr/>
        </p:nvSpPr>
        <p:spPr>
          <a:xfrm>
            <a:off x="7541965" y="5278837"/>
            <a:ext cx="274345" cy="274345"/>
          </a:xfrm>
          <a:prstGeom prst="smileyFac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C:\Users\and\Desktop\sonte-smart-film-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57149" y="1194375"/>
            <a:ext cx="1752600" cy="14595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5365" name="Picture 5" descr="C:\Users\and\Desktop\aluminum_patio_cover_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7149" y="3352800"/>
            <a:ext cx="1781033" cy="133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52600" y="4800600"/>
            <a:ext cx="1752600" cy="1314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0" y="6258580"/>
            <a:ext cx="6100003" cy="523220"/>
          </a:xfrm>
          <a:prstGeom prst="rect">
            <a:avLst/>
          </a:prstGeom>
          <a:noFill/>
        </p:spPr>
        <p:txBody>
          <a:bodyPr wrap="none" rtlCol="0">
            <a:spAutoFit/>
          </a:bodyPr>
          <a:lstStyle/>
          <a:p>
            <a:r>
              <a:rPr lang="en-US" sz="1400" dirty="0" smtClean="0">
                <a:latin typeface="Calibri" pitchFamily="34" charset="0"/>
                <a:cs typeface="Calibri" pitchFamily="34" charset="0"/>
              </a:rPr>
              <a:t>Article</a:t>
            </a:r>
            <a:r>
              <a:rPr lang="fa-IR" sz="1400" dirty="0" smtClean="0">
                <a:latin typeface="Calibri" pitchFamily="34" charset="0"/>
              </a:rPr>
              <a:t>:</a:t>
            </a:r>
            <a:r>
              <a:rPr lang="en-US" sz="1400" dirty="0" smtClean="0">
                <a:latin typeface="Calibri" pitchFamily="34" charset="0"/>
                <a:cs typeface="Calibri" pitchFamily="34" charset="0"/>
              </a:rPr>
              <a:t>Integrating </a:t>
            </a:r>
            <a:r>
              <a:rPr lang="en-US" sz="1400" dirty="0">
                <a:latin typeface="Calibri" pitchFamily="34" charset="0"/>
                <a:cs typeface="Calibri" pitchFamily="34" charset="0"/>
              </a:rPr>
              <a:t>Automated Shading and Smart </a:t>
            </a:r>
            <a:r>
              <a:rPr lang="en-US" sz="1400" dirty="0" smtClean="0">
                <a:latin typeface="Calibri" pitchFamily="34" charset="0"/>
                <a:cs typeface="Calibri" pitchFamily="34" charset="0"/>
              </a:rPr>
              <a:t>Glazing </a:t>
            </a:r>
            <a:r>
              <a:rPr lang="en-US" sz="1400" dirty="0">
                <a:latin typeface="Calibri" pitchFamily="34" charset="0"/>
                <a:cs typeface="Calibri" pitchFamily="34" charset="0"/>
              </a:rPr>
              <a:t>with Daylight </a:t>
            </a:r>
            <a:r>
              <a:rPr lang="en-US" sz="1400" dirty="0" smtClean="0">
                <a:latin typeface="Calibri" pitchFamily="34" charset="0"/>
                <a:cs typeface="Calibri" pitchFamily="34" charset="0"/>
              </a:rPr>
              <a:t>Controls:</a:t>
            </a:r>
          </a:p>
          <a:p>
            <a:r>
              <a:rPr lang="en-US" sz="1400" dirty="0">
                <a:latin typeface="Calibri" pitchFamily="34" charset="0"/>
                <a:cs typeface="Calibri" pitchFamily="34" charset="0"/>
              </a:rPr>
              <a:t>Stephen </a:t>
            </a:r>
            <a:r>
              <a:rPr lang="en-US" sz="1400" dirty="0" err="1" smtClean="0">
                <a:latin typeface="Calibri" pitchFamily="34" charset="0"/>
                <a:cs typeface="Calibri" pitchFamily="34" charset="0"/>
              </a:rPr>
              <a:t>Selkowitz</a:t>
            </a:r>
            <a:r>
              <a:rPr lang="en-US" sz="1400" dirty="0" smtClean="0">
                <a:latin typeface="Calibri" pitchFamily="34" charset="0"/>
                <a:cs typeface="Calibri" pitchFamily="34" charset="0"/>
              </a:rPr>
              <a:t>, Eleanor Lee, Lawrence </a:t>
            </a:r>
            <a:r>
              <a:rPr lang="en-US" sz="1400" dirty="0">
                <a:latin typeface="Calibri" pitchFamily="34" charset="0"/>
                <a:cs typeface="Calibri" pitchFamily="34" charset="0"/>
              </a:rPr>
              <a:t>Berkeley National Laboratory</a:t>
            </a:r>
          </a:p>
        </p:txBody>
      </p:sp>
      <p:sp>
        <p:nvSpPr>
          <p:cNvPr id="6" name="Rectangle 5"/>
          <p:cNvSpPr/>
          <p:nvPr/>
        </p:nvSpPr>
        <p:spPr>
          <a:xfrm>
            <a:off x="3657600" y="3886200"/>
            <a:ext cx="4288353" cy="38472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just" rtl="1"/>
            <a:r>
              <a:rPr lang="fa-IR" sz="1900" b="1" dirty="0">
                <a:solidFill>
                  <a:srgbClr val="C00000"/>
                </a:solidFill>
                <a:latin typeface="Adobe Arabic" pitchFamily="18" charset="-78"/>
                <a:cs typeface="Adobe Arabic" pitchFamily="18" charset="-78"/>
              </a:rPr>
              <a:t>سایبان های کرکره ای هوشمند آلومینیومی برای فضاهای خارجی </a:t>
            </a:r>
          </a:p>
        </p:txBody>
      </p:sp>
    </p:spTree>
    <p:extLst>
      <p:ext uri="{BB962C8B-B14F-4D97-AF65-F5344CB8AC3E}">
        <p14:creationId xmlns:p14="http://schemas.microsoft.com/office/powerpoint/2010/main" val="28538396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877968577"/>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2" descr="C:\Users\and\Desktop\New folder\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Rectangle 11"/>
          <p:cNvSpPr/>
          <p:nvPr/>
        </p:nvSpPr>
        <p:spPr>
          <a:xfrm>
            <a:off x="1676400" y="457200"/>
            <a:ext cx="6477000" cy="523220"/>
          </a:xfrm>
          <a:prstGeom prst="rect">
            <a:avLst/>
          </a:prstGeom>
        </p:spPr>
        <p:txBody>
          <a:bodyPr wrap="square">
            <a:spAutoFit/>
          </a:bodyPr>
          <a:lstStyle/>
          <a:p>
            <a:pPr algn="just" rtl="1"/>
            <a:r>
              <a:rPr lang="fa-IR" sz="2800" b="1" dirty="0" smtClean="0">
                <a:solidFill>
                  <a:srgbClr val="C00000"/>
                </a:solidFill>
                <a:latin typeface="Adobe Arabic" pitchFamily="18" charset="-78"/>
                <a:cs typeface="Adobe Arabic" pitchFamily="18" charset="-78"/>
              </a:rPr>
              <a:t>سایبان های مدرن و کارایی آنها در اقلیم یزد:</a:t>
            </a:r>
            <a:endParaRPr lang="en-US" sz="2800" dirty="0">
              <a:solidFill>
                <a:srgbClr val="C00000"/>
              </a:solidFill>
              <a:latin typeface="Adobe Arabic" pitchFamily="18" charset="-78"/>
              <a:cs typeface="Adobe Arabic" pitchFamily="18" charset="-78"/>
            </a:endParaRPr>
          </a:p>
        </p:txBody>
      </p:sp>
      <p:sp>
        <p:nvSpPr>
          <p:cNvPr id="13" name="Rectangle 12"/>
          <p:cNvSpPr/>
          <p:nvPr/>
        </p:nvSpPr>
        <p:spPr>
          <a:xfrm>
            <a:off x="1649104" y="1062335"/>
            <a:ext cx="6477000" cy="461665"/>
          </a:xfrm>
          <a:prstGeom prst="rect">
            <a:avLst/>
          </a:prstGeom>
        </p:spPr>
        <p:txBody>
          <a:bodyPr wrap="square">
            <a:spAutoFit/>
          </a:bodyPr>
          <a:lstStyle/>
          <a:p>
            <a:pPr marL="342900" indent="-342900" algn="just" rtl="1">
              <a:buFont typeface="Courier New" pitchFamily="49" charset="0"/>
              <a:buChar char="o"/>
            </a:pPr>
            <a:r>
              <a:rPr lang="fa-IR" sz="2400" b="1" dirty="0" smtClean="0">
                <a:solidFill>
                  <a:srgbClr val="996600"/>
                </a:solidFill>
                <a:latin typeface="Adobe Arabic" pitchFamily="18" charset="-78"/>
                <a:cs typeface="Adobe Arabic" pitchFamily="18" charset="-78"/>
              </a:rPr>
              <a:t>سایبان های اتوماتیک (</a:t>
            </a:r>
            <a:r>
              <a:rPr lang="en-US" sz="2400" b="1" dirty="0" smtClean="0">
                <a:solidFill>
                  <a:srgbClr val="996600"/>
                </a:solidFill>
                <a:latin typeface="Adobe Arabic" pitchFamily="18" charset="-78"/>
                <a:cs typeface="Adobe Arabic" pitchFamily="18" charset="-78"/>
              </a:rPr>
              <a:t>Smart</a:t>
            </a:r>
            <a:r>
              <a:rPr lang="fa-IR" sz="2400" b="1" dirty="0" smtClean="0">
                <a:solidFill>
                  <a:srgbClr val="996600"/>
                </a:solidFill>
                <a:latin typeface="Adobe Arabic" pitchFamily="18" charset="-78"/>
                <a:cs typeface="Adobe Arabic" pitchFamily="18" charset="-78"/>
              </a:rPr>
              <a:t>):</a:t>
            </a:r>
            <a:endParaRPr lang="en-US" sz="2400" dirty="0">
              <a:solidFill>
                <a:srgbClr val="996600"/>
              </a:solidFill>
              <a:latin typeface="Adobe Arabic" pitchFamily="18" charset="-78"/>
              <a:cs typeface="Adobe Arabic" pitchFamily="18" charset="-78"/>
            </a:endParaRPr>
          </a:p>
        </p:txBody>
      </p:sp>
      <p:sp>
        <p:nvSpPr>
          <p:cNvPr id="4" name="TextBox 3"/>
          <p:cNvSpPr txBox="1"/>
          <p:nvPr/>
        </p:nvSpPr>
        <p:spPr>
          <a:xfrm>
            <a:off x="1981200" y="1593503"/>
            <a:ext cx="6096000" cy="692497"/>
          </a:xfrm>
          <a:prstGeom prst="rect">
            <a:avLst/>
          </a:prstGeom>
          <a:noFill/>
        </p:spPr>
        <p:txBody>
          <a:bodyPr wrap="square" rtlCol="0">
            <a:spAutoFit/>
          </a:bodyPr>
          <a:lstStyle/>
          <a:p>
            <a:pPr algn="just" rtl="1"/>
            <a:r>
              <a:rPr lang="fa-IR" sz="1950" b="1" dirty="0" smtClean="0">
                <a:latin typeface="Adobe Arabic" pitchFamily="18" charset="-78"/>
                <a:cs typeface="Adobe Arabic" pitchFamily="18" charset="-78"/>
              </a:rPr>
              <a:t>برخی از این سایبان های هوشمند متصل پنل های خورشیدی در جهت جذب انرژی خورشیدی و تبدیل آن به انرژی الکتریکی سایبان می شود.(فراهم سازی برق سایبان خودکار)</a:t>
            </a:r>
            <a:endParaRPr lang="en-US" sz="1950" b="1" dirty="0">
              <a:latin typeface="Adobe Arabic" pitchFamily="18" charset="-78"/>
              <a:cs typeface="Adobe Arabic" pitchFamily="18" charset="-78"/>
            </a:endParaRPr>
          </a:p>
        </p:txBody>
      </p:sp>
      <p:pic>
        <p:nvPicPr>
          <p:cNvPr id="15364" name="Picture 4" descr="C:\Users\and\Desktop\New folder\1306526804_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4343399"/>
            <a:ext cx="3115734" cy="1752600"/>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4578" name="Picture 2" descr="C:\Users\and\Desktop\Soladigm_windows_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40083" y="533400"/>
            <a:ext cx="1565117" cy="10377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4" name="Picture 2" descr="C:\Users\and\Desktop\controllable-shading.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7604" y="4343400"/>
            <a:ext cx="3341996" cy="1752600"/>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5" name="TextBox 14"/>
          <p:cNvSpPr txBox="1"/>
          <p:nvPr/>
        </p:nvSpPr>
        <p:spPr>
          <a:xfrm>
            <a:off x="1981201" y="2399731"/>
            <a:ext cx="6096000" cy="1969770"/>
          </a:xfrm>
          <a:prstGeom prst="rect">
            <a:avLst/>
          </a:prstGeom>
          <a:noFill/>
        </p:spPr>
        <p:txBody>
          <a:bodyPr wrap="square" rtlCol="0">
            <a:spAutoFit/>
          </a:bodyPr>
          <a:lstStyle/>
          <a:p>
            <a:pPr algn="just" rtl="1"/>
            <a:r>
              <a:rPr lang="fa-IR" sz="2000" b="1" dirty="0" smtClean="0">
                <a:solidFill>
                  <a:srgbClr val="996600"/>
                </a:solidFill>
                <a:latin typeface="Adobe Arabic" pitchFamily="18" charset="-78"/>
                <a:cs typeface="Adobe Arabic" pitchFamily="18" charset="-78"/>
              </a:rPr>
              <a:t>عوامل موثر بر کار سایبان های هوشمند:</a:t>
            </a:r>
          </a:p>
          <a:p>
            <a:pPr algn="just" rtl="1"/>
            <a:endParaRPr lang="fa-IR" sz="1200" b="1" dirty="0" smtClean="0">
              <a:latin typeface="Adobe Arabic" pitchFamily="18" charset="-78"/>
              <a:cs typeface="Adobe Arabic" pitchFamily="18" charset="-78"/>
            </a:endParaRPr>
          </a:p>
          <a:p>
            <a:pPr marL="342900" indent="-342900" algn="just" rtl="1">
              <a:buFont typeface="Courier New" pitchFamily="49" charset="0"/>
              <a:buChar char="o"/>
            </a:pPr>
            <a:r>
              <a:rPr lang="fa-IR" b="1" dirty="0" smtClean="0">
                <a:latin typeface="Adobe Arabic" pitchFamily="18" charset="-78"/>
                <a:cs typeface="Adobe Arabic" pitchFamily="18" charset="-78"/>
              </a:rPr>
              <a:t>دمای خارج بنا</a:t>
            </a:r>
          </a:p>
          <a:p>
            <a:pPr marL="342900" indent="-342900" algn="just" rtl="1">
              <a:buFont typeface="Courier New" pitchFamily="49" charset="0"/>
              <a:buChar char="o"/>
            </a:pPr>
            <a:r>
              <a:rPr lang="fa-IR" b="1" dirty="0" smtClean="0">
                <a:latin typeface="Adobe Arabic" pitchFamily="18" charset="-78"/>
                <a:cs typeface="Adobe Arabic" pitchFamily="18" charset="-78"/>
              </a:rPr>
              <a:t>نوع و شدت باد</a:t>
            </a:r>
          </a:p>
          <a:p>
            <a:pPr marL="342900" indent="-342900" algn="just" rtl="1">
              <a:buFont typeface="Courier New" pitchFamily="49" charset="0"/>
              <a:buChar char="o"/>
            </a:pPr>
            <a:r>
              <a:rPr lang="fa-IR" b="1" dirty="0" smtClean="0">
                <a:latin typeface="Adobe Arabic" pitchFamily="18" charset="-78"/>
                <a:cs typeface="Adobe Arabic" pitchFamily="18" charset="-78"/>
              </a:rPr>
              <a:t>تابش آفتاب</a:t>
            </a:r>
          </a:p>
          <a:p>
            <a:pPr marL="342900" indent="-342900" algn="just" rtl="1">
              <a:buFont typeface="Courier New" pitchFamily="49" charset="0"/>
              <a:buChar char="o"/>
            </a:pPr>
            <a:r>
              <a:rPr lang="fa-IR" b="1" dirty="0" smtClean="0">
                <a:latin typeface="Adobe Arabic" pitchFamily="18" charset="-78"/>
                <a:cs typeface="Adobe Arabic" pitchFamily="18" charset="-78"/>
              </a:rPr>
              <a:t>بارش</a:t>
            </a:r>
          </a:p>
          <a:p>
            <a:pPr marL="342900" indent="-342900" algn="just" rtl="1">
              <a:buFont typeface="Courier New" pitchFamily="49" charset="0"/>
              <a:buChar char="o"/>
            </a:pPr>
            <a:r>
              <a:rPr lang="fa-IR" b="1" dirty="0" smtClean="0">
                <a:latin typeface="Adobe Arabic" pitchFamily="18" charset="-78"/>
                <a:cs typeface="Adobe Arabic" pitchFamily="18" charset="-78"/>
              </a:rPr>
              <a:t>جهت باد</a:t>
            </a:r>
            <a:endParaRPr lang="en-US" b="1" dirty="0">
              <a:latin typeface="Adobe Arabic" pitchFamily="18" charset="-78"/>
              <a:cs typeface="Adobe Arabic" pitchFamily="18" charset="-78"/>
            </a:endParaRPr>
          </a:p>
        </p:txBody>
      </p:sp>
      <p:sp>
        <p:nvSpPr>
          <p:cNvPr id="2" name="TextBox 1"/>
          <p:cNvSpPr txBox="1"/>
          <p:nvPr/>
        </p:nvSpPr>
        <p:spPr>
          <a:xfrm>
            <a:off x="1921459" y="2399731"/>
            <a:ext cx="3005951" cy="400110"/>
          </a:xfrm>
          <a:prstGeom prst="rect">
            <a:avLst/>
          </a:prstGeom>
          <a:noFill/>
        </p:spPr>
        <p:txBody>
          <a:bodyPr wrap="none" rtlCol="0">
            <a:spAutoFit/>
          </a:bodyPr>
          <a:lstStyle/>
          <a:p>
            <a:r>
              <a:rPr lang="fa-IR" sz="2000" b="1" dirty="0" smtClean="0">
                <a:solidFill>
                  <a:srgbClr val="996600"/>
                </a:solidFill>
                <a:latin typeface="Adobe Arabic" pitchFamily="18" charset="-78"/>
                <a:cs typeface="Adobe Arabic" pitchFamily="18" charset="-78"/>
              </a:rPr>
              <a:t>اجزای تشکیل دهنده سایبان های اسمارت:</a:t>
            </a:r>
            <a:endParaRPr lang="en-US" sz="2000" b="1" dirty="0">
              <a:solidFill>
                <a:srgbClr val="996600"/>
              </a:solidFill>
              <a:latin typeface="Adobe Arabic" pitchFamily="18" charset="-78"/>
              <a:cs typeface="Adobe Arabic" pitchFamily="18" charset="-78"/>
            </a:endParaRPr>
          </a:p>
        </p:txBody>
      </p:sp>
      <p:sp>
        <p:nvSpPr>
          <p:cNvPr id="17" name="TextBox 16"/>
          <p:cNvSpPr txBox="1"/>
          <p:nvPr/>
        </p:nvSpPr>
        <p:spPr>
          <a:xfrm>
            <a:off x="2057400" y="3020705"/>
            <a:ext cx="6096000" cy="1246495"/>
          </a:xfrm>
          <a:prstGeom prst="rect">
            <a:avLst/>
          </a:prstGeom>
          <a:noFill/>
        </p:spPr>
        <p:txBody>
          <a:bodyPr wrap="square" rtlCol="0">
            <a:spAutoFit/>
          </a:bodyPr>
          <a:lstStyle/>
          <a:p>
            <a:pPr marL="285750" indent="-285750" algn="just">
              <a:buFont typeface="Courier New" pitchFamily="49" charset="0"/>
              <a:buChar char="o"/>
            </a:pPr>
            <a:r>
              <a:rPr lang="en-US" sz="1500" dirty="0" smtClean="0">
                <a:latin typeface="Calibri" pitchFamily="34" charset="0"/>
                <a:cs typeface="Calibri" pitchFamily="34" charset="0"/>
              </a:rPr>
              <a:t>Exterior Shades</a:t>
            </a:r>
          </a:p>
          <a:p>
            <a:pPr marL="285750" indent="-285750" algn="just">
              <a:buFont typeface="Courier New" pitchFamily="49" charset="0"/>
              <a:buChar char="o"/>
            </a:pPr>
            <a:r>
              <a:rPr lang="en-US" sz="1500" dirty="0" smtClean="0">
                <a:latin typeface="Calibri" pitchFamily="34" charset="0"/>
                <a:cs typeface="Calibri" pitchFamily="34" charset="0"/>
              </a:rPr>
              <a:t>Solar Panel</a:t>
            </a:r>
          </a:p>
          <a:p>
            <a:pPr marL="285750" indent="-285750" algn="just">
              <a:buFont typeface="Courier New" pitchFamily="49" charset="0"/>
              <a:buChar char="o"/>
            </a:pPr>
            <a:r>
              <a:rPr lang="en-US" sz="1500" dirty="0" smtClean="0">
                <a:latin typeface="Calibri" pitchFamily="34" charset="0"/>
                <a:cs typeface="Calibri" pitchFamily="34" charset="0"/>
              </a:rPr>
              <a:t>Sensor Element</a:t>
            </a:r>
          </a:p>
          <a:p>
            <a:pPr marL="285750" indent="-285750" algn="just">
              <a:buFont typeface="Courier New" pitchFamily="49" charset="0"/>
              <a:buChar char="o"/>
            </a:pPr>
            <a:r>
              <a:rPr lang="en-US" sz="1500" dirty="0" smtClean="0">
                <a:latin typeface="Calibri" pitchFamily="34" charset="0"/>
                <a:cs typeface="Calibri" pitchFamily="34" charset="0"/>
              </a:rPr>
              <a:t>Interior Shades</a:t>
            </a:r>
          </a:p>
          <a:p>
            <a:pPr marL="285750" indent="-285750" algn="just">
              <a:buFont typeface="Courier New" pitchFamily="49" charset="0"/>
              <a:buChar char="o"/>
            </a:pPr>
            <a:r>
              <a:rPr lang="en-US" sz="1500" dirty="0" smtClean="0">
                <a:latin typeface="Calibri" pitchFamily="34" charset="0"/>
                <a:cs typeface="Calibri" pitchFamily="34" charset="0"/>
              </a:rPr>
              <a:t>Glass</a:t>
            </a:r>
          </a:p>
        </p:txBody>
      </p:sp>
      <p:sp>
        <p:nvSpPr>
          <p:cNvPr id="3" name="TextBox 2"/>
          <p:cNvSpPr txBox="1"/>
          <p:nvPr/>
        </p:nvSpPr>
        <p:spPr>
          <a:xfrm>
            <a:off x="1524000" y="6248400"/>
            <a:ext cx="5971828" cy="523220"/>
          </a:xfrm>
          <a:prstGeom prst="rect">
            <a:avLst/>
          </a:prstGeom>
          <a:noFill/>
        </p:spPr>
        <p:txBody>
          <a:bodyPr wrap="none" rtlCol="0">
            <a:spAutoFit/>
          </a:bodyPr>
          <a:lstStyle/>
          <a:p>
            <a:r>
              <a:rPr lang="en-US" sz="1400" dirty="0">
                <a:latin typeface="Calibri" pitchFamily="34" charset="0"/>
                <a:cs typeface="Calibri" pitchFamily="34" charset="0"/>
              </a:rPr>
              <a:t>1- artistic smart </a:t>
            </a:r>
            <a:r>
              <a:rPr lang="en-US" sz="1400" dirty="0" smtClean="0">
                <a:latin typeface="Calibri" pitchFamily="34" charset="0"/>
                <a:cs typeface="Calibri" pitchFamily="34" charset="0"/>
              </a:rPr>
              <a:t>homes </a:t>
            </a:r>
            <a:r>
              <a:rPr lang="en-US" sz="1400" dirty="0">
                <a:latin typeface="Calibri" pitchFamily="34" charset="0"/>
                <a:cs typeface="Calibri" pitchFamily="34" charset="0"/>
              </a:rPr>
              <a:t>(http://</a:t>
            </a:r>
            <a:r>
              <a:rPr lang="en-US" sz="1400" dirty="0" smtClean="0">
                <a:latin typeface="Calibri" pitchFamily="34" charset="0"/>
                <a:cs typeface="Calibri" pitchFamily="34" charset="0"/>
              </a:rPr>
              <a:t>artisticsmarthomes.com/controllable-shading</a:t>
            </a:r>
            <a:r>
              <a:rPr lang="en-US" sz="1400" dirty="0">
                <a:latin typeface="Calibri" pitchFamily="34" charset="0"/>
                <a:cs typeface="Calibri" pitchFamily="34" charset="0"/>
              </a:rPr>
              <a:t>)</a:t>
            </a:r>
            <a:endParaRPr lang="en-US" sz="1400" dirty="0" smtClean="0">
              <a:latin typeface="Calibri" pitchFamily="34" charset="0"/>
              <a:cs typeface="Calibri" pitchFamily="34" charset="0"/>
            </a:endParaRPr>
          </a:p>
          <a:p>
            <a:r>
              <a:rPr lang="en-US" sz="1400" dirty="0">
                <a:latin typeface="Calibri" pitchFamily="34" charset="0"/>
                <a:cs typeface="Calibri" pitchFamily="34" charset="0"/>
              </a:rPr>
              <a:t>2- http://</a:t>
            </a:r>
            <a:r>
              <a:rPr lang="en-US" sz="1400" dirty="0" smtClean="0">
                <a:latin typeface="Calibri" pitchFamily="34" charset="0"/>
                <a:cs typeface="Calibri" pitchFamily="34" charset="0"/>
              </a:rPr>
              <a:t>www.oaa.on.ca</a:t>
            </a:r>
            <a:r>
              <a:rPr lang="en-US" sz="1400" dirty="0">
                <a:latin typeface="Calibri" pitchFamily="34" charset="0"/>
                <a:cs typeface="Calibri" pitchFamily="34" charset="0"/>
              </a:rPr>
              <a:t> (</a:t>
            </a:r>
            <a:r>
              <a:rPr lang="en-US" sz="1400" dirty="0" err="1">
                <a:latin typeface="Calibri" pitchFamily="34" charset="0"/>
                <a:cs typeface="Calibri" pitchFamily="34" charset="0"/>
              </a:rPr>
              <a:t>ontario</a:t>
            </a:r>
            <a:r>
              <a:rPr lang="en-US" sz="1400" dirty="0">
                <a:latin typeface="Calibri" pitchFamily="34" charset="0"/>
                <a:cs typeface="Calibri" pitchFamily="34" charset="0"/>
              </a:rPr>
              <a:t> association of </a:t>
            </a:r>
            <a:r>
              <a:rPr lang="en-US" sz="1400" dirty="0" smtClean="0">
                <a:latin typeface="Calibri" pitchFamily="34" charset="0"/>
                <a:cs typeface="Calibri" pitchFamily="34" charset="0"/>
              </a:rPr>
              <a:t>architect)</a:t>
            </a:r>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30057550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646851"/>
            <a:ext cx="6781800" cy="838200"/>
          </a:xfrm>
        </p:spPr>
        <p:txBody>
          <a:bodyPr>
            <a:normAutofit/>
          </a:bodyPr>
          <a:lstStyle/>
          <a:p>
            <a:pPr algn="r"/>
            <a:r>
              <a:rPr lang="fa-IR" sz="2800" dirty="0" smtClean="0">
                <a:solidFill>
                  <a:srgbClr val="C00000"/>
                </a:solidFill>
                <a:latin typeface="Adobe Arabic" pitchFamily="18" charset="-78"/>
                <a:cs typeface="B Zar" pitchFamily="2" charset="-78"/>
              </a:rPr>
              <a:t>2-1-1- </a:t>
            </a:r>
            <a:r>
              <a:rPr lang="fa-IR" sz="3200" b="1" dirty="0" smtClean="0">
                <a:solidFill>
                  <a:srgbClr val="C00000"/>
                </a:solidFill>
                <a:latin typeface="Adobe Arabic" pitchFamily="18" charset="-78"/>
                <a:cs typeface="Adobe Arabic" pitchFamily="18" charset="-78"/>
              </a:rPr>
              <a:t>ویژگی های جغرافیای طبیعی:</a:t>
            </a:r>
            <a:endParaRPr lang="en-US" sz="3200" dirty="0">
              <a:solidFill>
                <a:srgbClr val="C00000"/>
              </a:solidFill>
            </a:endParaRPr>
          </a:p>
        </p:txBody>
      </p:sp>
      <p:cxnSp>
        <p:nvCxnSpPr>
          <p:cNvPr id="5" name="Straight Connector 4"/>
          <p:cNvCxnSpPr/>
          <p:nvPr/>
        </p:nvCxnSpPr>
        <p:spPr>
          <a:xfrm>
            <a:off x="20574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385109878"/>
              </p:ext>
            </p:extLst>
          </p:nvPr>
        </p:nvGraphicFramePr>
        <p:xfrm>
          <a:off x="-40595"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descr="C:\Users\and\Desktop\New folder (2)\IMAGE6341383555165625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1532" y="3699131"/>
            <a:ext cx="1222468" cy="840265"/>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7" name="Picture 3" descr="C:\Users\and\Desktop\New folder (2)\98523_23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1532" y="4767996"/>
            <a:ext cx="1222468" cy="794604"/>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nvGrpSpPr>
          <p:cNvPr id="10" name="Group 9"/>
          <p:cNvGrpSpPr/>
          <p:nvPr/>
        </p:nvGrpSpPr>
        <p:grpSpPr>
          <a:xfrm>
            <a:off x="1443126" y="1562949"/>
            <a:ext cx="533399" cy="183690"/>
            <a:chOff x="399018" y="544919"/>
            <a:chExt cx="868527" cy="259890"/>
          </a:xfrm>
          <a:solidFill>
            <a:srgbClr val="92D050"/>
          </a:solidFill>
        </p:grpSpPr>
        <p:sp>
          <p:nvSpPr>
            <p:cNvPr id="11" name="Rounded Rectangle 10"/>
            <p:cNvSpPr/>
            <p:nvPr/>
          </p:nvSpPr>
          <p:spPr>
            <a:xfrm>
              <a:off x="399018" y="544919"/>
              <a:ext cx="868527" cy="259890"/>
            </a:xfrm>
            <a:prstGeom prst="roundRect">
              <a:avLst>
                <a:gd name="adj" fmla="val 10000"/>
              </a:avLst>
            </a:prstGeom>
            <a:grpFill/>
            <a:ln/>
          </p:spPr>
          <p:style>
            <a:lnRef idx="2">
              <a:schemeClr val="accent2"/>
            </a:lnRef>
            <a:fillRef idx="1">
              <a:schemeClr val="lt1"/>
            </a:fillRef>
            <a:effectRef idx="0">
              <a:schemeClr val="accent2"/>
            </a:effectRef>
            <a:fontRef idx="minor">
              <a:schemeClr val="dk1"/>
            </a:fontRef>
          </p:style>
        </p:sp>
        <p:sp>
          <p:nvSpPr>
            <p:cNvPr id="12" name="Rounded Rectangle 4"/>
            <p:cNvSpPr/>
            <p:nvPr/>
          </p:nvSpPr>
          <p:spPr>
            <a:xfrm>
              <a:off x="406630" y="552531"/>
              <a:ext cx="853303" cy="244666"/>
            </a:xfrm>
            <a:prstGeom prst="rect">
              <a:avLst/>
            </a:prstGeom>
            <a:grpFill/>
            <a:ln/>
          </p:spPr>
          <p:style>
            <a:lnRef idx="2">
              <a:schemeClr val="accent2"/>
            </a:lnRef>
            <a:fillRef idx="1">
              <a:schemeClr val="lt1"/>
            </a:fillRef>
            <a:effectRef idx="0">
              <a:schemeClr val="accent2"/>
            </a:effectRef>
            <a:fontRef idx="minor">
              <a:schemeClr val="dk1"/>
            </a:fontRef>
          </p:style>
          <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dirty="0" smtClean="0">
                  <a:latin typeface="Adobe Arabic" pitchFamily="18" charset="-78"/>
                  <a:cs typeface="Adobe Arabic" pitchFamily="18" charset="-78"/>
                </a:rPr>
                <a:t>طبیعی</a:t>
              </a:r>
              <a:endParaRPr lang="en-US" sz="950" b="1" kern="1200" dirty="0">
                <a:latin typeface="Adobe Arabic" pitchFamily="18" charset="-78"/>
                <a:cs typeface="Adobe Arabic" pitchFamily="18" charset="-78"/>
              </a:endParaRPr>
            </a:p>
          </p:txBody>
        </p:sp>
      </p:grpSp>
      <p:grpSp>
        <p:nvGrpSpPr>
          <p:cNvPr id="13" name="Group 12"/>
          <p:cNvGrpSpPr/>
          <p:nvPr/>
        </p:nvGrpSpPr>
        <p:grpSpPr>
          <a:xfrm>
            <a:off x="1447801" y="1808414"/>
            <a:ext cx="533399" cy="172786"/>
            <a:chOff x="399018" y="544919"/>
            <a:chExt cx="868527" cy="259890"/>
          </a:xfrm>
        </p:grpSpPr>
        <p:sp>
          <p:nvSpPr>
            <p:cNvPr id="14" name="Rounded Rectangle 13"/>
            <p:cNvSpPr/>
            <p:nvPr/>
          </p:nvSpPr>
          <p:spPr>
            <a:xfrm>
              <a:off x="399018" y="544919"/>
              <a:ext cx="868527" cy="259890"/>
            </a:xfrm>
            <a:prstGeom prst="roundRect">
              <a:avLst>
                <a:gd name="adj" fmla="val 10000"/>
              </a:avLst>
            </a:prstGeom>
            <a:ln/>
          </p:spPr>
          <p:style>
            <a:lnRef idx="2">
              <a:schemeClr val="accent2"/>
            </a:lnRef>
            <a:fillRef idx="1">
              <a:schemeClr val="lt1"/>
            </a:fillRef>
            <a:effectRef idx="0">
              <a:schemeClr val="accent2"/>
            </a:effectRef>
            <a:fontRef idx="minor">
              <a:schemeClr val="dk1"/>
            </a:fontRef>
          </p:style>
        </p:sp>
        <p:sp>
          <p:nvSpPr>
            <p:cNvPr id="15" name="Rounded Rectangle 4"/>
            <p:cNvSpPr/>
            <p:nvPr/>
          </p:nvSpPr>
          <p:spPr>
            <a:xfrm>
              <a:off x="406630" y="552531"/>
              <a:ext cx="853303" cy="244666"/>
            </a:xfrm>
            <a:prstGeom prst="rect">
              <a:avLst/>
            </a:prstGeom>
            <a:ln/>
          </p:spPr>
          <p:style>
            <a:lnRef idx="2">
              <a:schemeClr val="accent2"/>
            </a:lnRef>
            <a:fillRef idx="1">
              <a:schemeClr val="lt1"/>
            </a:fillRef>
            <a:effectRef idx="0">
              <a:schemeClr val="accent2"/>
            </a:effectRef>
            <a:fontRef idx="minor">
              <a:schemeClr val="dk1"/>
            </a:fontRef>
          </p:style>
          <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dirty="0" smtClean="0">
                  <a:latin typeface="Adobe Arabic" pitchFamily="18" charset="-78"/>
                  <a:cs typeface="Adobe Arabic" pitchFamily="18" charset="-78"/>
                </a:rPr>
                <a:t>انسانی</a:t>
              </a:r>
              <a:endParaRPr lang="en-US" sz="950" b="1" kern="1200" dirty="0">
                <a:latin typeface="Adobe Arabic" pitchFamily="18" charset="-78"/>
                <a:cs typeface="Adobe Arabic" pitchFamily="18" charset="-78"/>
              </a:endParaRPr>
            </a:p>
          </p:txBody>
        </p:sp>
      </p:grpSp>
      <p:cxnSp>
        <p:nvCxnSpPr>
          <p:cNvPr id="16" name="Straight Connector 15"/>
          <p:cNvCxnSpPr/>
          <p:nvPr/>
        </p:nvCxnSpPr>
        <p:spPr>
          <a:xfrm>
            <a:off x="1331005" y="1770365"/>
            <a:ext cx="77835"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a:off x="1413942" y="1687463"/>
            <a:ext cx="0" cy="153548"/>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3" name="Straight Connector 22"/>
          <p:cNvCxnSpPr/>
          <p:nvPr/>
        </p:nvCxnSpPr>
        <p:spPr>
          <a:xfrm>
            <a:off x="1408884" y="1691726"/>
            <a:ext cx="38917"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a:off x="1411274" y="1841011"/>
            <a:ext cx="38917" cy="0"/>
          </a:xfrm>
          <a:prstGeom prst="line">
            <a:avLst/>
          </a:prstGeom>
          <a:ln/>
        </p:spPr>
        <p:style>
          <a:lnRef idx="1">
            <a:schemeClr val="accent2"/>
          </a:lnRef>
          <a:fillRef idx="0">
            <a:schemeClr val="accent2"/>
          </a:fillRef>
          <a:effectRef idx="0">
            <a:schemeClr val="accent2"/>
          </a:effectRef>
          <a:fontRef idx="minor">
            <a:schemeClr val="tx1"/>
          </a:fontRef>
        </p:style>
      </p:cxnSp>
      <p:sp>
        <p:nvSpPr>
          <p:cNvPr id="27" name="Content Placeholder 2"/>
          <p:cNvSpPr>
            <a:spLocks noGrp="1"/>
          </p:cNvSpPr>
          <p:nvPr>
            <p:ph idx="1"/>
          </p:nvPr>
        </p:nvSpPr>
        <p:spPr>
          <a:xfrm>
            <a:off x="1905000" y="1798637"/>
            <a:ext cx="6477000" cy="4525963"/>
          </a:xfrm>
        </p:spPr>
        <p:txBody>
          <a:bodyPr>
            <a:normAutofit lnSpcReduction="10000"/>
          </a:bodyPr>
          <a:lstStyle/>
          <a:p>
            <a:pPr algn="just" rtl="1">
              <a:buFont typeface="Courier New" pitchFamily="49" charset="0"/>
              <a:buChar char="o"/>
            </a:pPr>
            <a:endParaRPr lang="fa-IR" b="1" dirty="0" smtClean="0">
              <a:latin typeface="Adobe Arabic" pitchFamily="18" charset="-78"/>
              <a:cs typeface="Adobe Arabic" pitchFamily="18" charset="-78"/>
            </a:endParaRPr>
          </a:p>
          <a:p>
            <a:pPr marL="0" indent="0" algn="just" rtl="1">
              <a:buNone/>
            </a:pPr>
            <a:endParaRPr lang="fa-IR" b="1" dirty="0" smtClean="0">
              <a:latin typeface="Adobe Arabic" pitchFamily="18" charset="-78"/>
              <a:cs typeface="Adobe Arabic" pitchFamily="18" charset="-78"/>
            </a:endParaRPr>
          </a:p>
          <a:p>
            <a:pPr algn="just" rtl="1">
              <a:buFont typeface="Courier New" pitchFamily="49" charset="0"/>
              <a:buChar char="o"/>
            </a:pPr>
            <a:r>
              <a:rPr lang="fa-IR" b="1" dirty="0" smtClean="0">
                <a:latin typeface="Adobe Arabic" pitchFamily="18" charset="-78"/>
                <a:cs typeface="Adobe Arabic" pitchFamily="18" charset="-78"/>
              </a:rPr>
              <a:t>  </a:t>
            </a:r>
            <a:r>
              <a:rPr lang="fa-IR" b="1" dirty="0" smtClean="0">
                <a:solidFill>
                  <a:srgbClr val="00B050"/>
                </a:solidFill>
                <a:latin typeface="Adobe Arabic" pitchFamily="18" charset="-78"/>
                <a:cs typeface="Adobe Arabic" pitchFamily="18" charset="-78"/>
              </a:rPr>
              <a:t>منابع آبی: </a:t>
            </a:r>
            <a:r>
              <a:rPr lang="fa-IR" sz="2000" b="1" dirty="0" smtClean="0">
                <a:latin typeface="Adobe Arabic" pitchFamily="18" charset="-78"/>
                <a:cs typeface="Adobe Arabic" pitchFamily="18" charset="-78"/>
              </a:rPr>
              <a:t>آبهای سطحی و آبهای زیرزمینی</a:t>
            </a:r>
          </a:p>
          <a:p>
            <a:pPr marL="0" indent="0" algn="just" rtl="1">
              <a:buNone/>
            </a:pPr>
            <a:endParaRPr lang="fa-IR" b="1" dirty="0" smtClean="0">
              <a:latin typeface="Adobe Arabic" pitchFamily="18" charset="-78"/>
              <a:cs typeface="Adobe Arabic" pitchFamily="18" charset="-78"/>
            </a:endParaRPr>
          </a:p>
          <a:p>
            <a:pPr marL="0" indent="0" algn="just" rtl="1">
              <a:buNone/>
            </a:pPr>
            <a:endParaRPr lang="fa-IR" b="1" dirty="0" smtClean="0">
              <a:latin typeface="Adobe Arabic" pitchFamily="18" charset="-78"/>
              <a:cs typeface="Adobe Arabic" pitchFamily="18" charset="-78"/>
            </a:endParaRPr>
          </a:p>
          <a:p>
            <a:pPr algn="just" rtl="1">
              <a:buFont typeface="Courier New" pitchFamily="49" charset="0"/>
              <a:buChar char="o"/>
            </a:pPr>
            <a:r>
              <a:rPr lang="fa-IR" b="1" dirty="0" smtClean="0">
                <a:latin typeface="Adobe Arabic" pitchFamily="18" charset="-78"/>
                <a:cs typeface="Adobe Arabic" pitchFamily="18" charset="-78"/>
              </a:rPr>
              <a:t>  </a:t>
            </a:r>
            <a:r>
              <a:rPr lang="fa-IR" b="1" dirty="0" smtClean="0">
                <a:solidFill>
                  <a:srgbClr val="00B050"/>
                </a:solidFill>
                <a:latin typeface="Adobe Arabic" pitchFamily="18" charset="-78"/>
                <a:cs typeface="Adobe Arabic" pitchFamily="18" charset="-78"/>
              </a:rPr>
              <a:t>زمین شناسی: </a:t>
            </a:r>
          </a:p>
          <a:p>
            <a:pPr algn="just" rtl="1">
              <a:buFont typeface="Courier New" pitchFamily="49" charset="0"/>
              <a:buChar char="o"/>
            </a:pPr>
            <a:endParaRPr lang="fa-IR" b="1" dirty="0" smtClean="0">
              <a:solidFill>
                <a:srgbClr val="00B050"/>
              </a:solidFill>
              <a:latin typeface="Adobe Arabic" pitchFamily="18" charset="-78"/>
              <a:cs typeface="Adobe Arabic" pitchFamily="18" charset="-78"/>
            </a:endParaRPr>
          </a:p>
          <a:p>
            <a:pPr algn="just" rtl="1">
              <a:buFont typeface="Courier New" pitchFamily="49" charset="0"/>
              <a:buChar char="o"/>
            </a:pPr>
            <a:r>
              <a:rPr lang="fa-IR" b="1" dirty="0">
                <a:solidFill>
                  <a:srgbClr val="00B050"/>
                </a:solidFill>
                <a:latin typeface="Adobe Arabic" pitchFamily="18" charset="-78"/>
                <a:cs typeface="Adobe Arabic" pitchFamily="18" charset="-78"/>
              </a:rPr>
              <a:t> </a:t>
            </a:r>
            <a:r>
              <a:rPr lang="fa-IR" b="1" dirty="0" smtClean="0">
                <a:solidFill>
                  <a:srgbClr val="00B050"/>
                </a:solidFill>
                <a:latin typeface="Adobe Arabic" pitchFamily="18" charset="-78"/>
                <a:cs typeface="Adobe Arabic" pitchFamily="18" charset="-78"/>
              </a:rPr>
              <a:t> ارتفاعات: </a:t>
            </a:r>
            <a:r>
              <a:rPr lang="fa-IR" sz="2000" b="1" dirty="0" smtClean="0">
                <a:solidFill>
                  <a:schemeClr val="tx1"/>
                </a:solidFill>
                <a:latin typeface="Adobe Arabic" pitchFamily="18" charset="-78"/>
                <a:cs typeface="Adobe Arabic" pitchFamily="18" charset="-78"/>
              </a:rPr>
              <a:t>شیرکوه، خرانق، بافق و ...</a:t>
            </a:r>
            <a:endParaRPr lang="fa-IR" b="1" dirty="0" smtClean="0">
              <a:solidFill>
                <a:schemeClr val="tx1"/>
              </a:solidFill>
              <a:latin typeface="Adobe Arabic" pitchFamily="18" charset="-78"/>
              <a:cs typeface="Adobe Arabic" pitchFamily="18" charset="-78"/>
            </a:endParaRPr>
          </a:p>
          <a:p>
            <a:pPr algn="just" rtl="1">
              <a:buFont typeface="Courier New" pitchFamily="49" charset="0"/>
              <a:buChar char="o"/>
            </a:pPr>
            <a:r>
              <a:rPr lang="fa-IR" b="1" dirty="0">
                <a:solidFill>
                  <a:srgbClr val="00B050"/>
                </a:solidFill>
                <a:latin typeface="Adobe Arabic" pitchFamily="18" charset="-78"/>
                <a:cs typeface="Adobe Arabic" pitchFamily="18" charset="-78"/>
              </a:rPr>
              <a:t> </a:t>
            </a:r>
            <a:r>
              <a:rPr lang="fa-IR" b="1" dirty="0" smtClean="0">
                <a:solidFill>
                  <a:srgbClr val="00B050"/>
                </a:solidFill>
                <a:latin typeface="Adobe Arabic" pitchFamily="18" charset="-78"/>
                <a:cs typeface="Adobe Arabic" pitchFamily="18" charset="-78"/>
              </a:rPr>
              <a:t> خاک شناسی: </a:t>
            </a:r>
            <a:r>
              <a:rPr lang="fa-IR" sz="2000" b="1" dirty="0" smtClean="0">
                <a:solidFill>
                  <a:schemeClr val="tx1"/>
                </a:solidFill>
                <a:latin typeface="Adobe Arabic" pitchFamily="18" charset="-78"/>
                <a:cs typeface="Adobe Arabic" pitchFamily="18" charset="-78"/>
              </a:rPr>
              <a:t>پوشش نرم سطحی و بالا بودن فرسایش باد</a:t>
            </a:r>
          </a:p>
          <a:p>
            <a:pPr algn="just" rtl="1">
              <a:buFont typeface="Courier New" pitchFamily="49" charset="0"/>
              <a:buChar char="o"/>
            </a:pPr>
            <a:endParaRPr lang="fa-IR" b="1" dirty="0" smtClean="0">
              <a:solidFill>
                <a:srgbClr val="00B050"/>
              </a:solidFill>
              <a:latin typeface="Adobe Arabic" pitchFamily="18" charset="-78"/>
              <a:cs typeface="Adobe Arabic" pitchFamily="18" charset="-78"/>
            </a:endParaRPr>
          </a:p>
          <a:p>
            <a:pPr algn="just" rtl="1">
              <a:buFont typeface="Courier New" pitchFamily="49" charset="0"/>
              <a:buChar char="o"/>
            </a:pPr>
            <a:r>
              <a:rPr lang="fa-IR" b="1" dirty="0">
                <a:solidFill>
                  <a:srgbClr val="00B050"/>
                </a:solidFill>
                <a:latin typeface="Adobe Arabic" pitchFamily="18" charset="-78"/>
                <a:cs typeface="Adobe Arabic" pitchFamily="18" charset="-78"/>
              </a:rPr>
              <a:t> </a:t>
            </a:r>
            <a:r>
              <a:rPr lang="fa-IR" b="1" dirty="0" smtClean="0">
                <a:solidFill>
                  <a:srgbClr val="00B050"/>
                </a:solidFill>
                <a:latin typeface="Adobe Arabic" pitchFamily="18" charset="-78"/>
                <a:cs typeface="Adobe Arabic" pitchFamily="18" charset="-78"/>
              </a:rPr>
              <a:t> پوشش گیاهی: </a:t>
            </a:r>
            <a:r>
              <a:rPr lang="fa-IR" sz="2000" b="1" dirty="0" smtClean="0">
                <a:solidFill>
                  <a:schemeClr val="tx1"/>
                </a:solidFill>
                <a:latin typeface="Adobe Arabic" pitchFamily="18" charset="-78"/>
                <a:cs typeface="Adobe Arabic" pitchFamily="18" charset="-78"/>
              </a:rPr>
              <a:t>قرارگیری روی کمربند خشکی        پوشش گیاهی فقیر</a:t>
            </a:r>
          </a:p>
          <a:p>
            <a:pPr marL="0" indent="0" algn="just" rtl="1">
              <a:buNone/>
            </a:pPr>
            <a:endParaRPr lang="fa-IR" sz="2000" b="1" dirty="0" smtClean="0">
              <a:latin typeface="Adobe Arabic" pitchFamily="18" charset="-78"/>
              <a:cs typeface="Adobe Arabic" pitchFamily="18" charset="-78"/>
            </a:endParaRPr>
          </a:p>
        </p:txBody>
      </p:sp>
      <p:pic>
        <p:nvPicPr>
          <p:cNvPr id="11266" name="Picture 2" descr="C:\Users\and\Desktop\Amargosa_dese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612606"/>
            <a:ext cx="1754451" cy="1063794"/>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9" name="Picture 2" descr="C:\Users\and\Desktop\imag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9800" y="2133600"/>
            <a:ext cx="1295400" cy="970300"/>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2" descr="C:\Users\and\Desktop\13920127165318432394024.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9800" y="3429000"/>
            <a:ext cx="1295400" cy="901921"/>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2" name="Oval 21"/>
          <p:cNvSpPr/>
          <p:nvPr/>
        </p:nvSpPr>
        <p:spPr>
          <a:xfrm>
            <a:off x="2900063" y="3868466"/>
            <a:ext cx="147937" cy="147937"/>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3781705" y="3653135"/>
            <a:ext cx="1371600" cy="461665"/>
          </a:xfrm>
          <a:prstGeom prst="rect">
            <a:avLst/>
          </a:prstGeom>
          <a:noFill/>
        </p:spPr>
        <p:txBody>
          <a:bodyPr wrap="square" rtlCol="0">
            <a:spAutoFit/>
          </a:bodyPr>
          <a:lstStyle/>
          <a:p>
            <a:pPr algn="ctr"/>
            <a:r>
              <a:rPr lang="fa-IR" sz="2400" b="1" dirty="0" smtClean="0">
                <a:latin typeface="Adobe Arabic" pitchFamily="18" charset="-78"/>
                <a:cs typeface="Adobe Arabic" pitchFamily="18" charset="-78"/>
              </a:rPr>
              <a:t>یزد </a:t>
            </a:r>
            <a:endParaRPr lang="en-US" sz="2400" b="1" dirty="0">
              <a:latin typeface="Adobe Arabic" pitchFamily="18" charset="-78"/>
              <a:cs typeface="Adobe Arabic" pitchFamily="18" charset="-78"/>
            </a:endParaRPr>
          </a:p>
        </p:txBody>
      </p:sp>
      <p:cxnSp>
        <p:nvCxnSpPr>
          <p:cNvPr id="45" name="Straight Connector 44"/>
          <p:cNvCxnSpPr/>
          <p:nvPr/>
        </p:nvCxnSpPr>
        <p:spPr>
          <a:xfrm flipH="1">
            <a:off x="4679384" y="3841533"/>
            <a:ext cx="76200" cy="7362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671085" y="3915162"/>
            <a:ext cx="84499" cy="6246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697623" y="3754504"/>
            <a:ext cx="585417" cy="307777"/>
          </a:xfrm>
          <a:prstGeom prst="rect">
            <a:avLst/>
          </a:prstGeom>
          <a:noFill/>
        </p:spPr>
        <p:txBody>
          <a:bodyPr wrap="none" rtlCol="0">
            <a:spAutoFit/>
          </a:bodyPr>
          <a:lstStyle/>
          <a:p>
            <a:r>
              <a:rPr lang="fa-IR" sz="1400" b="1" dirty="0" smtClean="0">
                <a:latin typeface="Adobe Arabic" pitchFamily="18" charset="-78"/>
                <a:cs typeface="Adobe Arabic" pitchFamily="18" charset="-78"/>
              </a:rPr>
              <a:t>خطر بالا</a:t>
            </a:r>
            <a:endParaRPr lang="en-US" sz="1400" b="1" dirty="0">
              <a:latin typeface="Adobe Arabic" pitchFamily="18" charset="-78"/>
              <a:cs typeface="Adobe Arabic" pitchFamily="18" charset="-78"/>
            </a:endParaRPr>
          </a:p>
        </p:txBody>
      </p:sp>
      <p:sp>
        <p:nvSpPr>
          <p:cNvPr id="48" name="TextBox 47"/>
          <p:cNvSpPr txBox="1"/>
          <p:nvPr/>
        </p:nvSpPr>
        <p:spPr>
          <a:xfrm>
            <a:off x="4767778" y="3761273"/>
            <a:ext cx="788999" cy="307777"/>
          </a:xfrm>
          <a:prstGeom prst="rect">
            <a:avLst/>
          </a:prstGeom>
          <a:noFill/>
        </p:spPr>
        <p:txBody>
          <a:bodyPr wrap="none" rtlCol="0">
            <a:spAutoFit/>
          </a:bodyPr>
          <a:lstStyle/>
          <a:p>
            <a:r>
              <a:rPr lang="fa-IR" sz="1400" b="1" dirty="0" smtClean="0">
                <a:latin typeface="Adobe Arabic" pitchFamily="18" charset="-78"/>
                <a:cs typeface="Adobe Arabic" pitchFamily="18" charset="-78"/>
              </a:rPr>
              <a:t>خطر متوسط</a:t>
            </a:r>
            <a:endParaRPr lang="en-US" sz="1400" b="1" dirty="0">
              <a:latin typeface="Adobe Arabic" pitchFamily="18" charset="-78"/>
              <a:cs typeface="Adobe Arabic" pitchFamily="18" charset="-78"/>
            </a:endParaRPr>
          </a:p>
        </p:txBody>
      </p:sp>
      <p:sp>
        <p:nvSpPr>
          <p:cNvPr id="49" name="Rounded Rectangle 48"/>
          <p:cNvSpPr/>
          <p:nvPr/>
        </p:nvSpPr>
        <p:spPr>
          <a:xfrm>
            <a:off x="3697622" y="3709646"/>
            <a:ext cx="1836683" cy="40515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Connector 51"/>
          <p:cNvCxnSpPr/>
          <p:nvPr/>
        </p:nvCxnSpPr>
        <p:spPr>
          <a:xfrm flipH="1">
            <a:off x="4238905" y="3841533"/>
            <a:ext cx="76200" cy="7362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230606" y="3915162"/>
            <a:ext cx="84499" cy="6246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4412684" y="5935579"/>
            <a:ext cx="304800"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56" name="Picture 3" descr="C:\Users\and\Desktop\yazd-k.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09800" y="4628367"/>
            <a:ext cx="776166" cy="1086633"/>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Box 2"/>
          <p:cNvSpPr txBox="1"/>
          <p:nvPr/>
        </p:nvSpPr>
        <p:spPr>
          <a:xfrm>
            <a:off x="2083515" y="6172200"/>
            <a:ext cx="2125903" cy="738664"/>
          </a:xfrm>
          <a:prstGeom prst="rect">
            <a:avLst/>
          </a:prstGeom>
          <a:noFill/>
        </p:spPr>
        <p:txBody>
          <a:bodyPr wrap="none" rtlCol="0">
            <a:spAutoFit/>
          </a:bodyPr>
          <a:lstStyle/>
          <a:p>
            <a:pPr algn="r"/>
            <a:r>
              <a:rPr lang="fa-IR" sz="1400" b="1" dirty="0" smtClean="0">
                <a:latin typeface="Calibri" pitchFamily="34" charset="0"/>
                <a:cs typeface="B Nazanin" pitchFamily="2" charset="-78"/>
              </a:rPr>
              <a:t>1- سایت جامع گردشگری ایران</a:t>
            </a:r>
          </a:p>
          <a:p>
            <a:pPr algn="r"/>
            <a:r>
              <a:rPr lang="fa-IR" sz="1400" b="1" dirty="0" smtClean="0">
                <a:latin typeface="Calibri" pitchFamily="34" charset="0"/>
                <a:cs typeface="B Nazanin" pitchFamily="2" charset="-78"/>
              </a:rPr>
              <a:t>2- مرکز لرزه نگاری ایران</a:t>
            </a:r>
          </a:p>
          <a:p>
            <a:r>
              <a:rPr lang="fa-IR" sz="1400" dirty="0" smtClean="0">
                <a:latin typeface="Calibri" pitchFamily="34" charset="0"/>
                <a:cs typeface="Calibri" pitchFamily="34" charset="0"/>
              </a:rPr>
              <a:t>3</a:t>
            </a:r>
            <a:r>
              <a:rPr lang="en-US" sz="1400" dirty="0" smtClean="0">
                <a:latin typeface="Calibri" pitchFamily="34" charset="0"/>
                <a:cs typeface="Calibri" pitchFamily="34" charset="0"/>
              </a:rPr>
              <a:t>- http</a:t>
            </a:r>
            <a:r>
              <a:rPr lang="en-US" sz="1400" dirty="0">
                <a:latin typeface="Calibri" pitchFamily="34" charset="0"/>
                <a:cs typeface="Calibri" pitchFamily="34" charset="0"/>
              </a:rPr>
              <a:t>://www.welcome.ir</a:t>
            </a:r>
          </a:p>
        </p:txBody>
      </p:sp>
    </p:spTree>
    <p:extLst>
      <p:ext uri="{BB962C8B-B14F-4D97-AF65-F5344CB8AC3E}">
        <p14:creationId xmlns:p14="http://schemas.microsoft.com/office/powerpoint/2010/main" val="7328126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014573559"/>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2" descr="C:\Users\and\Desktop\New folder\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3422908"/>
            <a:ext cx="1238250" cy="1057466"/>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Users\and\Desktop\New folder\3359628993_6d1701b7a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4651415"/>
            <a:ext cx="1238250" cy="124602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Rectangle 12"/>
          <p:cNvSpPr/>
          <p:nvPr/>
        </p:nvSpPr>
        <p:spPr>
          <a:xfrm>
            <a:off x="1905000" y="405825"/>
            <a:ext cx="6477000" cy="584775"/>
          </a:xfrm>
          <a:prstGeom prst="rect">
            <a:avLst/>
          </a:prstGeom>
        </p:spPr>
        <p:txBody>
          <a:bodyPr wrap="square">
            <a:spAutoFit/>
          </a:bodyPr>
          <a:lstStyle/>
          <a:p>
            <a:pPr marL="342900" indent="-342900" algn="just" rtl="1">
              <a:buFont typeface="Courier New" pitchFamily="49" charset="0"/>
              <a:buChar char="o"/>
            </a:pPr>
            <a:r>
              <a:rPr lang="fa-IR" sz="3200" b="1" dirty="0" smtClean="0">
                <a:solidFill>
                  <a:srgbClr val="C00000"/>
                </a:solidFill>
                <a:latin typeface="Adobe Arabic" pitchFamily="18" charset="-78"/>
                <a:cs typeface="Adobe Arabic" pitchFamily="18" charset="-78"/>
              </a:rPr>
              <a:t>نمونه موردی: </a:t>
            </a:r>
            <a:r>
              <a:rPr lang="fa-IR" sz="2800" b="1" dirty="0" smtClean="0">
                <a:solidFill>
                  <a:srgbClr val="996600"/>
                </a:solidFill>
                <a:latin typeface="Adobe Arabic" pitchFamily="18" charset="-78"/>
                <a:cs typeface="Adobe Arabic" pitchFamily="18" charset="-78"/>
              </a:rPr>
              <a:t>سایبان های اتوماتیک (</a:t>
            </a:r>
            <a:r>
              <a:rPr lang="en-US" sz="2800" b="1" dirty="0" smtClean="0">
                <a:solidFill>
                  <a:srgbClr val="996600"/>
                </a:solidFill>
                <a:latin typeface="Adobe Arabic" pitchFamily="18" charset="-78"/>
                <a:cs typeface="Adobe Arabic" pitchFamily="18" charset="-78"/>
              </a:rPr>
              <a:t>Smart</a:t>
            </a:r>
            <a:r>
              <a:rPr lang="fa-IR" sz="2800" b="1" dirty="0" smtClean="0">
                <a:solidFill>
                  <a:srgbClr val="996600"/>
                </a:solidFill>
                <a:latin typeface="Adobe Arabic" pitchFamily="18" charset="-78"/>
                <a:cs typeface="Adobe Arabic" pitchFamily="18" charset="-78"/>
              </a:rPr>
              <a:t>):</a:t>
            </a:r>
            <a:endParaRPr lang="en-US" sz="2800" dirty="0">
              <a:solidFill>
                <a:srgbClr val="996600"/>
              </a:solidFill>
              <a:latin typeface="Adobe Arabic" pitchFamily="18" charset="-78"/>
              <a:cs typeface="Adobe Arabic" pitchFamily="18" charset="-78"/>
            </a:endParaRPr>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26110" y="1143000"/>
            <a:ext cx="2114550" cy="1495594"/>
          </a:xfrm>
          <a:prstGeom prst="rect">
            <a:avLst/>
          </a:prstGeom>
          <a:solidFill>
            <a:srgbClr val="FFFFFF">
              <a:shade val="85000"/>
            </a:srgbClr>
          </a:solidFill>
          <a:ln w="2857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6111" y="4502684"/>
            <a:ext cx="2114550" cy="1490248"/>
          </a:xfrm>
          <a:prstGeom prst="rect">
            <a:avLst/>
          </a:prstGeom>
          <a:solidFill>
            <a:srgbClr val="FFFFFF">
              <a:shade val="85000"/>
            </a:srgbClr>
          </a:solidFill>
          <a:ln w="2857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26110" y="2819400"/>
            <a:ext cx="2114550" cy="519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26110" y="3296358"/>
            <a:ext cx="2114550" cy="51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26111" y="3759650"/>
            <a:ext cx="2114550" cy="523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38400" y="2819400"/>
            <a:ext cx="2114550" cy="14640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1" name="Picture 7" descr="C:\Users\and\Desktop\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56059" y="1348680"/>
            <a:ext cx="825741" cy="864693"/>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2" name="Picture 8" descr="C:\Users\and\Desktop\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45291" y="2969350"/>
            <a:ext cx="825741" cy="864693"/>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3" name="Picture 9" descr="C:\Users\and\Desktop\3.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56059" y="4621708"/>
            <a:ext cx="825741" cy="864692"/>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6" name="Straight Arrow Connector 5"/>
          <p:cNvCxnSpPr/>
          <p:nvPr/>
        </p:nvCxnSpPr>
        <p:spPr>
          <a:xfrm>
            <a:off x="6398474" y="2377288"/>
            <a:ext cx="0" cy="47695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a:off x="6400800" y="3997246"/>
            <a:ext cx="0" cy="47695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1524000" y="6258580"/>
            <a:ext cx="6194581" cy="523220"/>
          </a:xfrm>
          <a:prstGeom prst="rect">
            <a:avLst/>
          </a:prstGeom>
          <a:noFill/>
        </p:spPr>
        <p:txBody>
          <a:bodyPr wrap="none" rtlCol="0">
            <a:spAutoFit/>
          </a:bodyPr>
          <a:lstStyle/>
          <a:p>
            <a:r>
              <a:rPr lang="en-US" sz="1400" dirty="0" smtClean="0">
                <a:latin typeface="Calibri" pitchFamily="34" charset="0"/>
                <a:cs typeface="Calibri" pitchFamily="34" charset="0"/>
              </a:rPr>
              <a:t>Article</a:t>
            </a:r>
            <a:r>
              <a:rPr lang="fa-IR" sz="1400" dirty="0" smtClean="0">
                <a:latin typeface="Calibri" pitchFamily="34" charset="0"/>
              </a:rPr>
              <a:t>:</a:t>
            </a:r>
            <a:r>
              <a:rPr lang="en-US" sz="1400" dirty="0" smtClean="0">
                <a:latin typeface="Calibri" pitchFamily="34" charset="0"/>
                <a:cs typeface="Calibri" pitchFamily="34" charset="0"/>
              </a:rPr>
              <a:t>Integrating </a:t>
            </a:r>
            <a:r>
              <a:rPr lang="en-US" sz="1400" dirty="0">
                <a:latin typeface="Calibri" pitchFamily="34" charset="0"/>
                <a:cs typeface="Calibri" pitchFamily="34" charset="0"/>
              </a:rPr>
              <a:t>Automated Shading and Smart </a:t>
            </a:r>
            <a:r>
              <a:rPr lang="en-US" sz="1400" dirty="0" smtClean="0">
                <a:latin typeface="Calibri" pitchFamily="34" charset="0"/>
                <a:cs typeface="Calibri" pitchFamily="34" charset="0"/>
              </a:rPr>
              <a:t>Glazing </a:t>
            </a:r>
            <a:r>
              <a:rPr lang="en-US" sz="1400" dirty="0">
                <a:latin typeface="Calibri" pitchFamily="34" charset="0"/>
                <a:cs typeface="Calibri" pitchFamily="34" charset="0"/>
              </a:rPr>
              <a:t>with Daylight </a:t>
            </a:r>
            <a:r>
              <a:rPr lang="en-US" sz="1400" dirty="0" smtClean="0">
                <a:latin typeface="Calibri" pitchFamily="34" charset="0"/>
                <a:cs typeface="Calibri" pitchFamily="34" charset="0"/>
              </a:rPr>
              <a:t>Controls:</a:t>
            </a:r>
          </a:p>
          <a:p>
            <a:r>
              <a:rPr lang="en-US" sz="1400" dirty="0">
                <a:latin typeface="Calibri" pitchFamily="34" charset="0"/>
                <a:cs typeface="Calibri" pitchFamily="34" charset="0"/>
              </a:rPr>
              <a:t>Stephen </a:t>
            </a:r>
            <a:r>
              <a:rPr lang="en-US" sz="1400" dirty="0" err="1" smtClean="0">
                <a:latin typeface="Calibri" pitchFamily="34" charset="0"/>
                <a:cs typeface="Calibri" pitchFamily="34" charset="0"/>
              </a:rPr>
              <a:t>Selkowitz</a:t>
            </a:r>
            <a:r>
              <a:rPr lang="en-US" sz="1400" dirty="0" smtClean="0">
                <a:latin typeface="Calibri" pitchFamily="34" charset="0"/>
                <a:cs typeface="Calibri" pitchFamily="34" charset="0"/>
              </a:rPr>
              <a:t>, Eleanor Lee, Lawrence </a:t>
            </a:r>
            <a:r>
              <a:rPr lang="en-US" sz="1400" dirty="0">
                <a:latin typeface="Calibri" pitchFamily="34" charset="0"/>
                <a:cs typeface="Calibri" pitchFamily="34" charset="0"/>
              </a:rPr>
              <a:t>Berkeley National Laboratory</a:t>
            </a:r>
          </a:p>
        </p:txBody>
      </p:sp>
      <p:sp>
        <p:nvSpPr>
          <p:cNvPr id="3" name="TextBox 2"/>
          <p:cNvSpPr txBox="1"/>
          <p:nvPr/>
        </p:nvSpPr>
        <p:spPr>
          <a:xfrm>
            <a:off x="4724400" y="5757446"/>
            <a:ext cx="2837059" cy="338554"/>
          </a:xfrm>
          <a:prstGeom prst="rect">
            <a:avLst/>
          </a:prstGeom>
          <a:noFill/>
        </p:spPr>
        <p:txBody>
          <a:bodyPr wrap="none" rtlCol="0">
            <a:spAutoFit/>
          </a:bodyPr>
          <a:lstStyle/>
          <a:p>
            <a:r>
              <a:rPr lang="en-US" sz="1600" dirty="0">
                <a:solidFill>
                  <a:srgbClr val="C00000"/>
                </a:solidFill>
                <a:latin typeface="Calibri" pitchFamily="34" charset="0"/>
                <a:cs typeface="Calibri" pitchFamily="34" charset="0"/>
              </a:rPr>
              <a:t>Office Building - New York - </a:t>
            </a:r>
            <a:r>
              <a:rPr lang="en-US" sz="1600" dirty="0" smtClean="0">
                <a:solidFill>
                  <a:srgbClr val="C00000"/>
                </a:solidFill>
                <a:latin typeface="Calibri" pitchFamily="34" charset="0"/>
                <a:cs typeface="Calibri" pitchFamily="34" charset="0"/>
              </a:rPr>
              <a:t>USA</a:t>
            </a:r>
            <a:endParaRPr lang="en-US" sz="1600" dirty="0">
              <a:solidFill>
                <a:srgbClr val="C00000"/>
              </a:solidFill>
              <a:latin typeface="Calibri" pitchFamily="34" charset="0"/>
              <a:cs typeface="Calibri" pitchFamily="34" charset="0"/>
            </a:endParaRPr>
          </a:p>
        </p:txBody>
      </p:sp>
    </p:spTree>
    <p:extLst>
      <p:ext uri="{BB962C8B-B14F-4D97-AF65-F5344CB8AC3E}">
        <p14:creationId xmlns:p14="http://schemas.microsoft.com/office/powerpoint/2010/main" val="5900458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7000"/>
            <a:ext cx="8229600" cy="1143000"/>
          </a:xfrm>
        </p:spPr>
        <p:txBody>
          <a:bodyPr anchor="ctr">
            <a:normAutofit/>
          </a:bodyPr>
          <a:lstStyle/>
          <a:p>
            <a:pPr algn="r"/>
            <a:r>
              <a:rPr lang="fa-IR" sz="3400" b="1" dirty="0" smtClean="0">
                <a:solidFill>
                  <a:srgbClr val="C00000"/>
                </a:solidFill>
                <a:latin typeface="Adobe Arabic" pitchFamily="18" charset="-78"/>
                <a:cs typeface="Adobe Arabic" pitchFamily="18" charset="-78"/>
              </a:rPr>
              <a:t>فصل چهارم: استاندارد، برنامه فیزیکی (سرانه ها) و دیاگرام ها</a:t>
            </a:r>
            <a:endParaRPr lang="en-US" sz="3400" b="1" dirty="0">
              <a:solidFill>
                <a:srgbClr val="C00000"/>
              </a:solidFill>
              <a:latin typeface="Adobe Arabic" pitchFamily="18" charset="-78"/>
              <a:cs typeface="Adobe Arabic" pitchFamily="18" charset="-78"/>
            </a:endParaRPr>
          </a:p>
        </p:txBody>
      </p:sp>
      <p:sp>
        <p:nvSpPr>
          <p:cNvPr id="3" name="Content Placeholder 2"/>
          <p:cNvSpPr>
            <a:spLocks noGrp="1"/>
          </p:cNvSpPr>
          <p:nvPr>
            <p:ph idx="1"/>
          </p:nvPr>
        </p:nvSpPr>
        <p:spPr>
          <a:xfrm>
            <a:off x="-76200" y="3810000"/>
            <a:ext cx="8229600" cy="2895600"/>
          </a:xfrm>
        </p:spPr>
        <p:txBody>
          <a:bodyPr>
            <a:noAutofit/>
          </a:bodyPr>
          <a:lstStyle/>
          <a:p>
            <a:pPr marL="0" indent="0" algn="r" rtl="1">
              <a:buNone/>
            </a:pPr>
            <a:r>
              <a:rPr lang="fa-IR" dirty="0" smtClean="0">
                <a:latin typeface="Adobe Arabic" pitchFamily="18" charset="-78"/>
                <a:cs typeface="B Zar" pitchFamily="2" charset="-78"/>
              </a:rPr>
              <a:t>4-1-     </a:t>
            </a:r>
            <a:r>
              <a:rPr lang="fa-IR" sz="2800" b="1" dirty="0" smtClean="0">
                <a:latin typeface="Adobe Arabic" pitchFamily="18" charset="-78"/>
                <a:cs typeface="Adobe Arabic" pitchFamily="18" charset="-78"/>
              </a:rPr>
              <a:t>استاندارد و ضوابط طرح</a:t>
            </a:r>
          </a:p>
          <a:p>
            <a:pPr marL="0" indent="0" algn="r" rtl="1">
              <a:buNone/>
            </a:pPr>
            <a:r>
              <a:rPr lang="fa-IR" dirty="0" smtClean="0">
                <a:latin typeface="Adobe Arabic" pitchFamily="18" charset="-78"/>
                <a:cs typeface="B Zar" pitchFamily="2" charset="-78"/>
              </a:rPr>
              <a:t>4-2-</a:t>
            </a:r>
            <a:r>
              <a:rPr lang="fa-IR" sz="2800" dirty="0" smtClean="0">
                <a:latin typeface="Adobe Arabic" pitchFamily="18" charset="-78"/>
                <a:cs typeface="B Zar" pitchFamily="2" charset="-78"/>
              </a:rPr>
              <a:t>    </a:t>
            </a:r>
            <a:r>
              <a:rPr lang="fa-IR" sz="2800" b="1" dirty="0" smtClean="0">
                <a:latin typeface="Adobe Arabic" pitchFamily="18" charset="-78"/>
                <a:cs typeface="Adobe Arabic" pitchFamily="18" charset="-78"/>
              </a:rPr>
              <a:t>برنامه فیزیکی و سرانه ها</a:t>
            </a:r>
          </a:p>
          <a:p>
            <a:pPr marL="0" indent="0" algn="r" rtl="1">
              <a:buNone/>
            </a:pPr>
            <a:r>
              <a:rPr lang="fa-IR" dirty="0" smtClean="0">
                <a:latin typeface="Adobe Arabic" pitchFamily="18" charset="-78"/>
                <a:cs typeface="B Zar" pitchFamily="2" charset="-78"/>
              </a:rPr>
              <a:t>4-3-</a:t>
            </a:r>
            <a:r>
              <a:rPr lang="fa-IR" sz="2800" dirty="0" smtClean="0">
                <a:latin typeface="Adobe Arabic" pitchFamily="18" charset="-78"/>
                <a:cs typeface="B Zar" pitchFamily="2" charset="-78"/>
              </a:rPr>
              <a:t>    </a:t>
            </a:r>
            <a:r>
              <a:rPr lang="fa-IR" sz="2800" b="1" dirty="0" smtClean="0">
                <a:latin typeface="Adobe Arabic" pitchFamily="18" charset="-78"/>
                <a:cs typeface="Adobe Arabic" pitchFamily="18" charset="-78"/>
              </a:rPr>
              <a:t>دیاگرام ها و روابط فضایی</a:t>
            </a:r>
            <a:endParaRPr lang="fa-IR" sz="2800" b="1" dirty="0">
              <a:latin typeface="Adobe Arabic" pitchFamily="18" charset="-78"/>
              <a:cs typeface="Adobe Arabic" pitchFamily="18" charset="-78"/>
            </a:endParaRPr>
          </a:p>
          <a:p>
            <a:pPr marL="0" indent="0" algn="r" rtl="1">
              <a:buNone/>
            </a:pPr>
            <a:endParaRPr lang="fa-IR" sz="2800" b="1" dirty="0" smtClean="0">
              <a:latin typeface="Adobe Arabic" pitchFamily="18" charset="-78"/>
              <a:cs typeface="Adobe Arabic" pitchFamily="18" charset="-78"/>
            </a:endParaRPr>
          </a:p>
          <a:p>
            <a:pPr marL="0" indent="0" algn="r" rtl="1">
              <a:buNone/>
            </a:pPr>
            <a:endParaRPr lang="en-US" sz="2800" b="1" dirty="0">
              <a:latin typeface="Adobe Arabic" pitchFamily="18" charset="-78"/>
              <a:cs typeface="Adobe Arabic" pitchFamily="18" charset="-78"/>
            </a:endParaRPr>
          </a:p>
        </p:txBody>
      </p:sp>
      <p:sp>
        <p:nvSpPr>
          <p:cNvPr id="4" name="Rectangle 3"/>
          <p:cNvSpPr/>
          <p:nvPr/>
        </p:nvSpPr>
        <p:spPr>
          <a:xfrm>
            <a:off x="2895600" y="457199"/>
            <a:ext cx="5410200" cy="2391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054289" y="5715000"/>
            <a:ext cx="1666876"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E:\Project\Karshenasi\tarh 5-residentl complex\motaleate tarh\batel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4289" y="457199"/>
            <a:ext cx="1666876" cy="1195528"/>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1" name="Picture 3" descr="E:\Project\Karshenasi\tarh 5-residentl complex\motaleate tarh\batel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289" y="3657600"/>
            <a:ext cx="1666876" cy="2006608"/>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E:\Project\Karshenasi\tarh 5-residentl complex\motaleate tarh\batele\Untitled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290" y="1752600"/>
            <a:ext cx="1666876" cy="1095656"/>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480492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133600" y="533400"/>
            <a:ext cx="6207148" cy="584775"/>
          </a:xfrm>
          <a:prstGeom prst="rect">
            <a:avLst/>
          </a:prstGeom>
        </p:spPr>
        <p:txBody>
          <a:bodyPr wrap="none">
            <a:spAutoFit/>
          </a:bodyPr>
          <a:lstStyle/>
          <a:p>
            <a:pPr algn="just" rtl="1"/>
            <a:r>
              <a:rPr lang="fa-IR" sz="3200" b="1" dirty="0" smtClean="0">
                <a:solidFill>
                  <a:srgbClr val="C00000"/>
                </a:solidFill>
                <a:latin typeface="Adobe Arabic" pitchFamily="18" charset="-78"/>
                <a:cs typeface="Adobe Arabic" pitchFamily="18" charset="-78"/>
              </a:rPr>
              <a:t>استاندارد، ضوابط، برنامه فیزیکی، سرانه ها و دیاگرام ها:</a:t>
            </a:r>
            <a:endParaRPr lang="fa-IR" sz="3200" b="1" dirty="0">
              <a:solidFill>
                <a:srgbClr val="C00000"/>
              </a:solidFill>
              <a:latin typeface="Adobe Arabic" pitchFamily="18" charset="-78"/>
              <a:cs typeface="Adobe Arabic" pitchFamily="18" charset="-78"/>
            </a:endParaRPr>
          </a:p>
        </p:txBody>
      </p:sp>
      <p:sp>
        <p:nvSpPr>
          <p:cNvPr id="4" name="Rectangle 3"/>
          <p:cNvSpPr/>
          <p:nvPr/>
        </p:nvSpPr>
        <p:spPr>
          <a:xfrm>
            <a:off x="1752600" y="1449318"/>
            <a:ext cx="6553200" cy="4570482"/>
          </a:xfrm>
          <a:prstGeom prst="rect">
            <a:avLst/>
          </a:prstGeom>
        </p:spPr>
        <p:txBody>
          <a:bodyPr wrap="square">
            <a:spAutoFit/>
          </a:bodyPr>
          <a:lstStyle/>
          <a:p>
            <a:pPr algn="r" rtl="1"/>
            <a:r>
              <a:rPr lang="fa-IR" sz="2700" b="1" dirty="0" smtClean="0">
                <a:latin typeface="Adobe Arabic" pitchFamily="18" charset="-78"/>
                <a:cs typeface="Adobe Arabic" pitchFamily="18" charset="-78"/>
              </a:rPr>
              <a:t>بررسی ریز فضاهای مرکز تحقیقات انرژی و ساختمان:</a:t>
            </a:r>
          </a:p>
          <a:p>
            <a:pPr algn="r" rtl="1"/>
            <a:endParaRPr lang="fa-IR" sz="2400" b="1" dirty="0">
              <a:latin typeface="Adobe Arabic" pitchFamily="18" charset="-78"/>
              <a:cs typeface="Adobe Arabic" pitchFamily="18" charset="-78"/>
            </a:endParaRPr>
          </a:p>
          <a:p>
            <a:pPr marL="342900" indent="-342900" algn="r" rtl="1">
              <a:buFont typeface="Courier New" pitchFamily="49" charset="0"/>
              <a:buChar char="o"/>
            </a:pPr>
            <a:r>
              <a:rPr lang="fa-IR" sz="2400" b="1" dirty="0" smtClean="0">
                <a:solidFill>
                  <a:srgbClr val="C00000"/>
                </a:solidFill>
                <a:latin typeface="Adobe Arabic" pitchFamily="18" charset="-78"/>
                <a:cs typeface="Adobe Arabic" pitchFamily="18" charset="-78"/>
              </a:rPr>
              <a:t>بخش اداری: </a:t>
            </a:r>
            <a:r>
              <a:rPr lang="fa-IR" sz="2400" b="1" dirty="0" smtClean="0">
                <a:latin typeface="Adobe Arabic" pitchFamily="18" charset="-78"/>
                <a:cs typeface="Adobe Arabic" pitchFamily="18" charset="-78"/>
              </a:rPr>
              <a:t>ریاست، کارمندان، بایگانی و ... </a:t>
            </a:r>
            <a:endParaRPr lang="fa-IR" sz="2400" b="1" dirty="0" smtClean="0">
              <a:solidFill>
                <a:srgbClr val="C00000"/>
              </a:solidFill>
              <a:latin typeface="Adobe Arabic" pitchFamily="18" charset="-78"/>
              <a:cs typeface="Adobe Arabic" pitchFamily="18" charset="-78"/>
            </a:endParaRPr>
          </a:p>
          <a:p>
            <a:pPr marL="342900" indent="-342900" algn="r" rtl="1">
              <a:buFont typeface="Courier New" pitchFamily="49" charset="0"/>
              <a:buChar char="o"/>
            </a:pPr>
            <a:r>
              <a:rPr lang="fa-IR" sz="2400" b="1" dirty="0" smtClean="0">
                <a:solidFill>
                  <a:srgbClr val="C00000"/>
                </a:solidFill>
                <a:latin typeface="Adobe Arabic" pitchFamily="18" charset="-78"/>
                <a:cs typeface="Adobe Arabic" pitchFamily="18" charset="-78"/>
              </a:rPr>
              <a:t>بخش آموزشی: </a:t>
            </a:r>
            <a:r>
              <a:rPr lang="fa-IR" sz="2400" b="1" dirty="0" smtClean="0">
                <a:latin typeface="Adobe Arabic" pitchFamily="18" charset="-78"/>
                <a:cs typeface="Adobe Arabic" pitchFamily="18" charset="-78"/>
              </a:rPr>
              <a:t>کلاس های آموزشی و ...</a:t>
            </a:r>
          </a:p>
          <a:p>
            <a:pPr marL="342900" indent="-342900" algn="r" rtl="1">
              <a:buFont typeface="Courier New" pitchFamily="49" charset="0"/>
              <a:buChar char="o"/>
            </a:pPr>
            <a:r>
              <a:rPr lang="fa-IR" sz="2400" b="1" dirty="0" smtClean="0">
                <a:solidFill>
                  <a:srgbClr val="C00000"/>
                </a:solidFill>
                <a:latin typeface="Adobe Arabic" pitchFamily="18" charset="-78"/>
                <a:cs typeface="Adobe Arabic" pitchFamily="18" charset="-78"/>
              </a:rPr>
              <a:t>بخش پژوهشی، تحقیقاتی و کارگاهی: </a:t>
            </a:r>
            <a:r>
              <a:rPr lang="fa-IR" sz="2400" b="1" dirty="0" smtClean="0">
                <a:latin typeface="Adobe Arabic" pitchFamily="18" charset="-78"/>
                <a:cs typeface="Adobe Arabic" pitchFamily="18" charset="-78"/>
              </a:rPr>
              <a:t>کلاس های پژوهشی، آزمایشگاه ها و ورکشاپ ها، گالری ها، آمفی تئاتر، سالنهای همایش و کنفرانس و ...</a:t>
            </a:r>
          </a:p>
          <a:p>
            <a:pPr marL="342900" indent="-342900" algn="r" rtl="1">
              <a:buFont typeface="Courier New" pitchFamily="49" charset="0"/>
              <a:buChar char="o"/>
            </a:pPr>
            <a:r>
              <a:rPr lang="fa-IR" sz="2400" b="1" dirty="0" smtClean="0">
                <a:solidFill>
                  <a:srgbClr val="C00000"/>
                </a:solidFill>
                <a:latin typeface="Adobe Arabic" pitchFamily="18" charset="-78"/>
                <a:cs typeface="Adobe Arabic" pitchFamily="18" charset="-78"/>
              </a:rPr>
              <a:t>بخش خدماتی: </a:t>
            </a:r>
            <a:r>
              <a:rPr lang="fa-IR" sz="2400" b="1" dirty="0" smtClean="0">
                <a:latin typeface="Adobe Arabic" pitchFamily="18" charset="-78"/>
                <a:cs typeface="Adobe Arabic" pitchFamily="18" charset="-78"/>
              </a:rPr>
              <a:t>سرویس های بهداشتی، رستوران – کافه ها، انبارها، پارکینگ، تاسیسات و ...</a:t>
            </a:r>
            <a:endParaRPr lang="fa-IR" sz="2400" b="1" dirty="0" smtClean="0">
              <a:solidFill>
                <a:srgbClr val="C00000"/>
              </a:solidFill>
              <a:latin typeface="Adobe Arabic" pitchFamily="18" charset="-78"/>
              <a:cs typeface="Adobe Arabic" pitchFamily="18" charset="-78"/>
            </a:endParaRPr>
          </a:p>
          <a:p>
            <a:pPr marL="342900" indent="-342900" algn="r" rtl="1">
              <a:buFont typeface="Courier New" pitchFamily="49" charset="0"/>
              <a:buChar char="o"/>
            </a:pPr>
            <a:r>
              <a:rPr lang="fa-IR" sz="2400" b="1" dirty="0" smtClean="0">
                <a:solidFill>
                  <a:srgbClr val="C00000"/>
                </a:solidFill>
                <a:latin typeface="Adobe Arabic" pitchFamily="18" charset="-78"/>
                <a:cs typeface="Adobe Arabic" pitchFamily="18" charset="-78"/>
              </a:rPr>
              <a:t>بخش عمومی: </a:t>
            </a:r>
            <a:r>
              <a:rPr lang="fa-IR" sz="2400" b="1" dirty="0" smtClean="0">
                <a:latin typeface="Adobe Arabic" pitchFamily="18" charset="-78"/>
                <a:cs typeface="Adobe Arabic" pitchFamily="18" charset="-78"/>
              </a:rPr>
              <a:t>لابی و سالن انتظار، راهروها، راه پله ها، آسانسور، نگهبانی و ...</a:t>
            </a:r>
          </a:p>
          <a:p>
            <a:pPr marL="342900" indent="-342900" algn="r" rtl="1">
              <a:buFont typeface="Courier New" pitchFamily="49" charset="0"/>
              <a:buChar char="o"/>
            </a:pPr>
            <a:r>
              <a:rPr lang="fa-IR" sz="2400" b="1" dirty="0" smtClean="0">
                <a:solidFill>
                  <a:srgbClr val="C00000"/>
                </a:solidFill>
                <a:latin typeface="Adobe Arabic" pitchFamily="18" charset="-78"/>
                <a:cs typeface="Adobe Arabic" pitchFamily="18" charset="-78"/>
              </a:rPr>
              <a:t>فضاهای باز: </a:t>
            </a:r>
            <a:r>
              <a:rPr lang="fa-IR" sz="2400" b="1" dirty="0" smtClean="0">
                <a:latin typeface="Adobe Arabic" pitchFamily="18" charset="-78"/>
                <a:cs typeface="Adobe Arabic" pitchFamily="18" charset="-78"/>
              </a:rPr>
              <a:t>پارکینگ های روباز اتومبیل و دوچرخه، فضاهای سبز، گالری های موقت و ...</a:t>
            </a:r>
            <a:endParaRPr lang="fa-IR" sz="2400" b="1" dirty="0">
              <a:latin typeface="Adobe Arabic" pitchFamily="18" charset="-78"/>
              <a:cs typeface="Adobe Arabic" pitchFamily="18" charset="-78"/>
            </a:endParaRPr>
          </a:p>
        </p:txBody>
      </p:sp>
      <p:pic>
        <p:nvPicPr>
          <p:cNvPr id="20" name="Picture 2" descr="E:\Project\Karshenasi\tarh 5-residentl complex\motaleate tarh\batel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132" y="3810000"/>
            <a:ext cx="1168668" cy="83820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4" descr="E:\Project\Karshenasi\tarh 5-residentl complex\motaleate tarh\batele\Untitled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132" y="4870622"/>
            <a:ext cx="1168667" cy="76817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22" name="Diagram 21"/>
          <p:cNvGraphicFramePr/>
          <p:nvPr>
            <p:extLst>
              <p:ext uri="{D42A27DB-BD31-4B8C-83A1-F6EECF244321}">
                <p14:modId xmlns:p14="http://schemas.microsoft.com/office/powerpoint/2010/main" val="3259448272"/>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p:cNvSpPr txBox="1"/>
          <p:nvPr/>
        </p:nvSpPr>
        <p:spPr>
          <a:xfrm>
            <a:off x="1600200" y="6324600"/>
            <a:ext cx="2087431" cy="338554"/>
          </a:xfrm>
          <a:prstGeom prst="rect">
            <a:avLst/>
          </a:prstGeom>
          <a:noFill/>
        </p:spPr>
        <p:txBody>
          <a:bodyPr wrap="none" rtlCol="0">
            <a:spAutoFit/>
          </a:bodyPr>
          <a:lstStyle/>
          <a:p>
            <a:r>
              <a:rPr lang="fa-IR" sz="1600" b="1" dirty="0" smtClean="0">
                <a:cs typeface="B Nazanin" pitchFamily="2" charset="-78"/>
              </a:rPr>
              <a:t>1- اطلاعات معماری نویفرت</a:t>
            </a:r>
            <a:endParaRPr lang="en-US" sz="1600" b="1" dirty="0">
              <a:cs typeface="B Nazanin" pitchFamily="2" charset="-78"/>
            </a:endParaRPr>
          </a:p>
        </p:txBody>
      </p:sp>
    </p:spTree>
    <p:extLst>
      <p:ext uri="{BB962C8B-B14F-4D97-AF65-F5344CB8AC3E}">
        <p14:creationId xmlns:p14="http://schemas.microsoft.com/office/powerpoint/2010/main" val="31860826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404452084"/>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4038600" y="953869"/>
            <a:ext cx="4307589" cy="646331"/>
          </a:xfrm>
          <a:prstGeom prst="rect">
            <a:avLst/>
          </a:prstGeom>
        </p:spPr>
        <p:txBody>
          <a:bodyPr wrap="none">
            <a:spAutoFit/>
          </a:bodyPr>
          <a:lstStyle/>
          <a:p>
            <a:pPr algn="just" rtl="1"/>
            <a:r>
              <a:rPr lang="fa-IR" sz="3600" dirty="0">
                <a:solidFill>
                  <a:srgbClr val="C00000"/>
                </a:solidFill>
                <a:latin typeface="Adobe Arabic" pitchFamily="18" charset="-78"/>
                <a:cs typeface="B Zar" pitchFamily="2" charset="-78"/>
              </a:rPr>
              <a:t>4-1-    </a:t>
            </a:r>
            <a:r>
              <a:rPr lang="fa-IR" sz="3600" b="1" dirty="0">
                <a:solidFill>
                  <a:srgbClr val="C00000"/>
                </a:solidFill>
                <a:latin typeface="Adobe Arabic" pitchFamily="18" charset="-78"/>
                <a:cs typeface="Adobe Arabic" pitchFamily="18" charset="-78"/>
              </a:rPr>
              <a:t>استاندارد و ضوابط </a:t>
            </a:r>
            <a:r>
              <a:rPr lang="fa-IR" sz="3600" b="1" dirty="0" smtClean="0">
                <a:solidFill>
                  <a:srgbClr val="C00000"/>
                </a:solidFill>
                <a:latin typeface="Adobe Arabic" pitchFamily="18" charset="-78"/>
                <a:cs typeface="Adobe Arabic" pitchFamily="18" charset="-78"/>
              </a:rPr>
              <a:t>طرح:</a:t>
            </a:r>
            <a:endParaRPr lang="fa-IR" sz="3600" b="1" dirty="0">
              <a:solidFill>
                <a:srgbClr val="C00000"/>
              </a:solidFill>
              <a:latin typeface="Adobe Arabic" pitchFamily="18" charset="-78"/>
              <a:cs typeface="Adobe Arabic" pitchFamily="18" charset="-78"/>
            </a:endParaRPr>
          </a:p>
        </p:txBody>
      </p:sp>
      <p:pic>
        <p:nvPicPr>
          <p:cNvPr id="20" name="Picture 2" descr="E:\Project\Karshenasi\tarh 5-residentl complex\motaleate tarh\batel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132" y="3810000"/>
            <a:ext cx="1168668" cy="83820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4" descr="E:\Project\Karshenasi\tarh 5-residentl complex\motaleate tarh\batele\Untitled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132" y="4870622"/>
            <a:ext cx="1168667" cy="76817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Rectangle 7"/>
          <p:cNvSpPr/>
          <p:nvPr/>
        </p:nvSpPr>
        <p:spPr>
          <a:xfrm>
            <a:off x="4267200" y="2234148"/>
            <a:ext cx="4073616" cy="3785652"/>
          </a:xfrm>
          <a:prstGeom prst="rect">
            <a:avLst/>
          </a:prstGeom>
        </p:spPr>
        <p:txBody>
          <a:bodyPr wrap="none">
            <a:spAutoFit/>
          </a:bodyPr>
          <a:lstStyle/>
          <a:p>
            <a:pPr algn="r" rtl="1"/>
            <a:r>
              <a:rPr lang="fa-IR" sz="2400" b="1" dirty="0" smtClean="0">
                <a:latin typeface="Adobe Arabic" pitchFamily="18" charset="-78"/>
                <a:cs typeface="Adobe Arabic" pitchFamily="18" charset="-78"/>
              </a:rPr>
              <a:t>در این فصل به موارد مهمی می پردازیم از قبیل:</a:t>
            </a:r>
          </a:p>
          <a:p>
            <a:pPr algn="r" rtl="1"/>
            <a:endParaRPr lang="fa-IR" sz="2400" b="1" dirty="0">
              <a:latin typeface="Adobe Arabic" pitchFamily="18" charset="-78"/>
              <a:cs typeface="Adobe Arabic" pitchFamily="18" charset="-78"/>
            </a:endParaRPr>
          </a:p>
          <a:p>
            <a:pPr marL="342900" indent="-342900" algn="r" rtl="1">
              <a:buFont typeface="Courier New" pitchFamily="49" charset="0"/>
              <a:buChar char="o"/>
            </a:pPr>
            <a:r>
              <a:rPr lang="fa-IR" sz="2400" b="1" dirty="0" smtClean="0">
                <a:latin typeface="Adobe Arabic" pitchFamily="18" charset="-78"/>
                <a:cs typeface="Adobe Arabic" pitchFamily="18" charset="-78"/>
              </a:rPr>
              <a:t>معیارهای طراحی مرکز تحقیقات</a:t>
            </a:r>
          </a:p>
          <a:p>
            <a:pPr marL="342900" indent="-342900" algn="r" rtl="1">
              <a:buFont typeface="Courier New" pitchFamily="49" charset="0"/>
              <a:buChar char="o"/>
            </a:pPr>
            <a:r>
              <a:rPr lang="fa-IR" sz="2400" b="1" dirty="0" smtClean="0">
                <a:latin typeface="Adobe Arabic" pitchFamily="18" charset="-78"/>
                <a:cs typeface="Adobe Arabic" pitchFamily="18" charset="-78"/>
              </a:rPr>
              <a:t>ابعاد و اندازه ها</a:t>
            </a:r>
          </a:p>
          <a:p>
            <a:pPr marL="342900" indent="-342900" algn="r" rtl="1">
              <a:buFont typeface="Courier New" pitchFamily="49" charset="0"/>
              <a:buChar char="o"/>
            </a:pPr>
            <a:r>
              <a:rPr lang="fa-IR" sz="2400" b="1" dirty="0" smtClean="0">
                <a:latin typeface="Adobe Arabic" pitchFamily="18" charset="-78"/>
                <a:cs typeface="Adobe Arabic" pitchFamily="18" charset="-78"/>
              </a:rPr>
              <a:t>سیرکولاسیون</a:t>
            </a:r>
          </a:p>
          <a:p>
            <a:pPr marL="342900" indent="-342900" algn="r" rtl="1">
              <a:buFont typeface="Courier New" pitchFamily="49" charset="0"/>
              <a:buChar char="o"/>
            </a:pPr>
            <a:r>
              <a:rPr lang="fa-IR" sz="2400" b="1" dirty="0" smtClean="0">
                <a:latin typeface="Adobe Arabic" pitchFamily="18" charset="-78"/>
                <a:cs typeface="Adobe Arabic" pitchFamily="18" charset="-78"/>
              </a:rPr>
              <a:t>چیدمان و مبلمان</a:t>
            </a:r>
          </a:p>
          <a:p>
            <a:pPr marL="342900" indent="-342900" algn="r" rtl="1">
              <a:buFont typeface="Courier New" pitchFamily="49" charset="0"/>
              <a:buChar char="o"/>
            </a:pPr>
            <a:r>
              <a:rPr lang="fa-IR" sz="2400" b="1" dirty="0" smtClean="0">
                <a:latin typeface="Adobe Arabic" pitchFamily="18" charset="-78"/>
                <a:cs typeface="Adobe Arabic" pitchFamily="18" charset="-78"/>
              </a:rPr>
              <a:t>تاسیسات</a:t>
            </a:r>
          </a:p>
          <a:p>
            <a:pPr marL="342900" indent="-342900" algn="r" rtl="1">
              <a:buFont typeface="Courier New" pitchFamily="49" charset="0"/>
              <a:buChar char="o"/>
            </a:pPr>
            <a:r>
              <a:rPr lang="fa-IR" sz="2400" b="1" dirty="0" smtClean="0">
                <a:latin typeface="Adobe Arabic" pitchFamily="18" charset="-78"/>
                <a:cs typeface="Adobe Arabic" pitchFamily="18" charset="-78"/>
              </a:rPr>
              <a:t>نور و نورپردازی</a:t>
            </a:r>
          </a:p>
          <a:p>
            <a:pPr marL="342900" indent="-342900" algn="r" rtl="1">
              <a:buFont typeface="Courier New" pitchFamily="49" charset="0"/>
              <a:buChar char="o"/>
            </a:pPr>
            <a:r>
              <a:rPr lang="fa-IR" sz="2400" b="1" dirty="0" smtClean="0">
                <a:latin typeface="Adobe Arabic" pitchFamily="18" charset="-78"/>
                <a:cs typeface="Adobe Arabic" pitchFamily="18" charset="-78"/>
              </a:rPr>
              <a:t>مصالح</a:t>
            </a:r>
          </a:p>
          <a:p>
            <a:pPr marL="342900" indent="-342900" algn="r" rtl="1">
              <a:buFont typeface="Courier New" pitchFamily="49" charset="0"/>
              <a:buChar char="o"/>
            </a:pPr>
            <a:endParaRPr lang="fa-IR" sz="2400" b="1" dirty="0" smtClean="0">
              <a:latin typeface="Adobe Arabic" pitchFamily="18" charset="-78"/>
              <a:cs typeface="Adobe Arabic" pitchFamily="18" charset="-78"/>
            </a:endParaRPr>
          </a:p>
        </p:txBody>
      </p:sp>
      <p:pic>
        <p:nvPicPr>
          <p:cNvPr id="2050" name="Picture 2" descr="C:\Users\and\Desktop\neufert medida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4875" y="3668244"/>
            <a:ext cx="2436125" cy="1970555"/>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1" name="Picture 3" descr="C:\Users\and\Desktop\z7796805X,wymiary-i-ergonomia-wg-Neufert.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4875" y="2115906"/>
            <a:ext cx="2436125" cy="1236894"/>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TextBox 9"/>
          <p:cNvSpPr txBox="1"/>
          <p:nvPr/>
        </p:nvSpPr>
        <p:spPr>
          <a:xfrm>
            <a:off x="1600200" y="6324600"/>
            <a:ext cx="2087431" cy="338554"/>
          </a:xfrm>
          <a:prstGeom prst="rect">
            <a:avLst/>
          </a:prstGeom>
          <a:noFill/>
        </p:spPr>
        <p:txBody>
          <a:bodyPr wrap="none" rtlCol="0">
            <a:spAutoFit/>
          </a:bodyPr>
          <a:lstStyle/>
          <a:p>
            <a:r>
              <a:rPr lang="fa-IR" sz="1600" b="1" dirty="0" smtClean="0">
                <a:cs typeface="B Nazanin" pitchFamily="2" charset="-78"/>
              </a:rPr>
              <a:t>1- اطلاعات معماری نویفرت</a:t>
            </a:r>
            <a:endParaRPr lang="en-US" sz="1600" b="1" dirty="0">
              <a:cs typeface="B Nazanin" pitchFamily="2" charset="-78"/>
            </a:endParaRPr>
          </a:p>
        </p:txBody>
      </p:sp>
    </p:spTree>
    <p:extLst>
      <p:ext uri="{BB962C8B-B14F-4D97-AF65-F5344CB8AC3E}">
        <p14:creationId xmlns:p14="http://schemas.microsoft.com/office/powerpoint/2010/main" val="18457990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2358690"/>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4529663" y="533400"/>
            <a:ext cx="3852337" cy="584775"/>
          </a:xfrm>
          <a:prstGeom prst="rect">
            <a:avLst/>
          </a:prstGeom>
        </p:spPr>
        <p:txBody>
          <a:bodyPr wrap="none">
            <a:spAutoFit/>
          </a:bodyPr>
          <a:lstStyle/>
          <a:p>
            <a:pPr algn="just" rtl="1"/>
            <a:r>
              <a:rPr lang="fa-IR" sz="3200" dirty="0">
                <a:solidFill>
                  <a:srgbClr val="C00000"/>
                </a:solidFill>
                <a:latin typeface="Adobe Arabic" pitchFamily="18" charset="-78"/>
                <a:cs typeface="B Zar" pitchFamily="2" charset="-78"/>
              </a:rPr>
              <a:t>4-1-    </a:t>
            </a:r>
            <a:r>
              <a:rPr lang="fa-IR" sz="3200" b="1" dirty="0">
                <a:solidFill>
                  <a:srgbClr val="C00000"/>
                </a:solidFill>
                <a:latin typeface="Adobe Arabic" pitchFamily="18" charset="-78"/>
                <a:cs typeface="Adobe Arabic" pitchFamily="18" charset="-78"/>
              </a:rPr>
              <a:t>استاندارد و ضوابط </a:t>
            </a:r>
            <a:r>
              <a:rPr lang="fa-IR" sz="3200" b="1" dirty="0" smtClean="0">
                <a:solidFill>
                  <a:srgbClr val="C00000"/>
                </a:solidFill>
                <a:latin typeface="Adobe Arabic" pitchFamily="18" charset="-78"/>
                <a:cs typeface="Adobe Arabic" pitchFamily="18" charset="-78"/>
              </a:rPr>
              <a:t>طرح:</a:t>
            </a:r>
            <a:endParaRPr lang="fa-IR" sz="3200" b="1" dirty="0">
              <a:solidFill>
                <a:srgbClr val="C00000"/>
              </a:solidFill>
              <a:latin typeface="Adobe Arabic" pitchFamily="18" charset="-78"/>
              <a:cs typeface="Adobe Arabic" pitchFamily="18" charset="-78"/>
            </a:endParaRPr>
          </a:p>
        </p:txBody>
      </p:sp>
      <p:pic>
        <p:nvPicPr>
          <p:cNvPr id="20" name="Picture 2" descr="E:\Project\Karshenasi\tarh 5-residentl complex\motaleate tarh\batel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132" y="3810000"/>
            <a:ext cx="1168668" cy="83820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4" descr="E:\Project\Karshenasi\tarh 5-residentl complex\motaleate tarh\batele\Untitled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132" y="4870622"/>
            <a:ext cx="1168667" cy="76817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7444178" y="1276290"/>
            <a:ext cx="877163" cy="477054"/>
          </a:xfrm>
          <a:prstGeom prst="rect">
            <a:avLst/>
          </a:prstGeom>
          <a:noFill/>
        </p:spPr>
        <p:txBody>
          <a:bodyPr wrap="none" rtlCol="0">
            <a:spAutoFit/>
          </a:bodyPr>
          <a:lstStyle/>
          <a:p>
            <a:pPr marL="285750" indent="-285750" algn="just" rtl="1">
              <a:buFont typeface="Courier New" pitchFamily="49" charset="0"/>
              <a:buChar char="o"/>
            </a:pPr>
            <a:r>
              <a:rPr lang="fa-IR" sz="2500" b="1" dirty="0" smtClean="0">
                <a:latin typeface="Adobe Arabic" pitchFamily="18" charset="-78"/>
                <a:cs typeface="Adobe Arabic" pitchFamily="18" charset="-78"/>
              </a:rPr>
              <a:t>لابی:</a:t>
            </a:r>
            <a:endParaRPr lang="en-US" sz="2500" b="1" dirty="0">
              <a:latin typeface="Adobe Arabic" pitchFamily="18" charset="-78"/>
              <a:cs typeface="Adobe Arabic" pitchFamily="18" charset="-78"/>
            </a:endParaRPr>
          </a:p>
        </p:txBody>
      </p:sp>
      <p:sp>
        <p:nvSpPr>
          <p:cNvPr id="4" name="Rectangle 3"/>
          <p:cNvSpPr/>
          <p:nvPr/>
        </p:nvSpPr>
        <p:spPr>
          <a:xfrm>
            <a:off x="5793887" y="2667000"/>
            <a:ext cx="2568331" cy="477054"/>
          </a:xfrm>
          <a:prstGeom prst="rect">
            <a:avLst/>
          </a:prstGeom>
        </p:spPr>
        <p:txBody>
          <a:bodyPr wrap="none">
            <a:spAutoFit/>
          </a:bodyPr>
          <a:lstStyle/>
          <a:p>
            <a:pPr marL="285750" indent="-285750" algn="r" rtl="1">
              <a:buFont typeface="Courier New" pitchFamily="49" charset="0"/>
              <a:buChar char="o"/>
            </a:pPr>
            <a:r>
              <a:rPr lang="ar-SA" sz="2500" b="1" dirty="0">
                <a:latin typeface="Adobe Arabic" pitchFamily="18" charset="-78"/>
                <a:cs typeface="Adobe Arabic" pitchFamily="18" charset="-78"/>
              </a:rPr>
              <a:t>سالن کنفرانس و </a:t>
            </a:r>
            <a:r>
              <a:rPr lang="ar-SA" sz="2500" b="1" dirty="0" smtClean="0">
                <a:latin typeface="Adobe Arabic" pitchFamily="18" charset="-78"/>
                <a:cs typeface="Adobe Arabic" pitchFamily="18" charset="-78"/>
              </a:rPr>
              <a:t>همايش</a:t>
            </a:r>
            <a:r>
              <a:rPr lang="fa-IR" sz="2500" b="1" dirty="0" smtClean="0">
                <a:latin typeface="Adobe Arabic" pitchFamily="18" charset="-78"/>
                <a:cs typeface="Adobe Arabic" pitchFamily="18" charset="-78"/>
              </a:rPr>
              <a:t>:</a:t>
            </a:r>
            <a:endParaRPr lang="en-US" sz="2500" dirty="0">
              <a:latin typeface="Adobe Arabic" pitchFamily="18" charset="-78"/>
              <a:cs typeface="Adobe Arabic" pitchFamily="18" charset="-78"/>
            </a:endParaRPr>
          </a:p>
        </p:txBody>
      </p:sp>
      <p:sp>
        <p:nvSpPr>
          <p:cNvPr id="6" name="Rectangle 5"/>
          <p:cNvSpPr/>
          <p:nvPr/>
        </p:nvSpPr>
        <p:spPr>
          <a:xfrm>
            <a:off x="1752600" y="3220254"/>
            <a:ext cx="6568741" cy="1015663"/>
          </a:xfrm>
          <a:prstGeom prst="rect">
            <a:avLst/>
          </a:prstGeom>
        </p:spPr>
        <p:txBody>
          <a:bodyPr wrap="square">
            <a:spAutoFit/>
          </a:bodyPr>
          <a:lstStyle/>
          <a:p>
            <a:pPr algn="just" rtl="1"/>
            <a:r>
              <a:rPr lang="ar-SA" sz="2000" b="1" dirty="0">
                <a:latin typeface="Adobe Arabic" pitchFamily="18" charset="-78"/>
                <a:cs typeface="Adobe Arabic" pitchFamily="18" charset="-78"/>
              </a:rPr>
              <a:t>ابعاد اين فضا به تعداد کاربران استفاده کننده بستگی دارد. به صورت معمول يک اتاق 800 در 500 سانتی متر مربع مناسب می باشد، در اين فضا از يک دستگاه پروژکسيون نيز استفاده می شود.</a:t>
            </a:r>
            <a:endParaRPr lang="en-US" sz="2000" b="1" dirty="0">
              <a:latin typeface="Adobe Arabic" pitchFamily="18" charset="-78"/>
              <a:cs typeface="Adobe Arabic" pitchFamily="18" charset="-78"/>
            </a:endParaRPr>
          </a:p>
        </p:txBody>
      </p:sp>
      <p:pic>
        <p:nvPicPr>
          <p:cNvPr id="32770" name="Picture 2" descr="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97136" y="4276725"/>
            <a:ext cx="1866900" cy="1514475"/>
          </a:xfrm>
          <a:prstGeom prst="rect">
            <a:avLst/>
          </a:prstGeom>
          <a:solidFill>
            <a:srgbClr val="FFFFFF">
              <a:shade val="85000"/>
            </a:srgbClr>
          </a:solidFill>
          <a:ln w="2857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2771" name="Picture 3" descr="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33850" y="4276724"/>
            <a:ext cx="2266950" cy="1514475"/>
          </a:xfrm>
          <a:prstGeom prst="rect">
            <a:avLst/>
          </a:prstGeom>
          <a:solidFill>
            <a:srgbClr val="FFFFFF">
              <a:shade val="85000"/>
            </a:srgbClr>
          </a:solidFill>
          <a:ln w="2857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Rectangle 11"/>
          <p:cNvSpPr/>
          <p:nvPr/>
        </p:nvSpPr>
        <p:spPr>
          <a:xfrm>
            <a:off x="1752600" y="1809690"/>
            <a:ext cx="6568741" cy="400110"/>
          </a:xfrm>
          <a:prstGeom prst="rect">
            <a:avLst/>
          </a:prstGeom>
        </p:spPr>
        <p:txBody>
          <a:bodyPr wrap="square">
            <a:spAutoFit/>
          </a:bodyPr>
          <a:lstStyle/>
          <a:p>
            <a:pPr algn="just" rtl="1"/>
            <a:r>
              <a:rPr lang="fa-IR" sz="2000" b="1" dirty="0" smtClean="0">
                <a:latin typeface="Adobe Arabic" pitchFamily="18" charset="-78"/>
                <a:cs typeface="Adobe Arabic" pitchFamily="18" charset="-78"/>
              </a:rPr>
              <a:t>توجه به: دکوراسیون، مبلمان، نورپردازی، مصالح و کفپوش ها و ...</a:t>
            </a:r>
            <a:endParaRPr lang="en-US" sz="2000" b="1" dirty="0">
              <a:latin typeface="Adobe Arabic" pitchFamily="18" charset="-78"/>
              <a:cs typeface="Adobe Arabic" pitchFamily="18" charset="-78"/>
            </a:endParaRPr>
          </a:p>
        </p:txBody>
      </p:sp>
      <p:sp>
        <p:nvSpPr>
          <p:cNvPr id="13" name="TextBox 12"/>
          <p:cNvSpPr txBox="1"/>
          <p:nvPr/>
        </p:nvSpPr>
        <p:spPr>
          <a:xfrm>
            <a:off x="1600200" y="6324600"/>
            <a:ext cx="2087431" cy="338554"/>
          </a:xfrm>
          <a:prstGeom prst="rect">
            <a:avLst/>
          </a:prstGeom>
          <a:noFill/>
        </p:spPr>
        <p:txBody>
          <a:bodyPr wrap="none" rtlCol="0">
            <a:spAutoFit/>
          </a:bodyPr>
          <a:lstStyle/>
          <a:p>
            <a:r>
              <a:rPr lang="fa-IR" sz="1600" b="1" dirty="0" smtClean="0">
                <a:cs typeface="B Nazanin" pitchFamily="2" charset="-78"/>
              </a:rPr>
              <a:t>1- اطلاعات معماری نویفرت</a:t>
            </a:r>
            <a:endParaRPr lang="en-US" sz="1600" b="1" dirty="0">
              <a:cs typeface="B Nazanin" pitchFamily="2" charset="-78"/>
            </a:endParaRPr>
          </a:p>
        </p:txBody>
      </p:sp>
      <p:pic>
        <p:nvPicPr>
          <p:cNvPr id="614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97136" y="1257300"/>
            <a:ext cx="1866900" cy="1485900"/>
          </a:xfrm>
          <a:prstGeom prst="rect">
            <a:avLst/>
          </a:prstGeom>
          <a:solidFill>
            <a:srgbClr val="FFFFFF">
              <a:shade val="85000"/>
            </a:srgbClr>
          </a:solidFill>
          <a:ln w="2857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1812003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624765198"/>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4529663" y="482025"/>
            <a:ext cx="3852337" cy="584775"/>
          </a:xfrm>
          <a:prstGeom prst="rect">
            <a:avLst/>
          </a:prstGeom>
        </p:spPr>
        <p:txBody>
          <a:bodyPr wrap="none">
            <a:spAutoFit/>
          </a:bodyPr>
          <a:lstStyle/>
          <a:p>
            <a:pPr algn="just" rtl="1"/>
            <a:r>
              <a:rPr lang="fa-IR" sz="3200" dirty="0">
                <a:solidFill>
                  <a:srgbClr val="C00000"/>
                </a:solidFill>
                <a:latin typeface="Adobe Arabic" pitchFamily="18" charset="-78"/>
                <a:cs typeface="B Zar" pitchFamily="2" charset="-78"/>
              </a:rPr>
              <a:t>4-1-    </a:t>
            </a:r>
            <a:r>
              <a:rPr lang="fa-IR" sz="3200" b="1" dirty="0">
                <a:solidFill>
                  <a:srgbClr val="C00000"/>
                </a:solidFill>
                <a:latin typeface="Adobe Arabic" pitchFamily="18" charset="-78"/>
                <a:cs typeface="Adobe Arabic" pitchFamily="18" charset="-78"/>
              </a:rPr>
              <a:t>استاندارد و ضوابط </a:t>
            </a:r>
            <a:r>
              <a:rPr lang="fa-IR" sz="3200" b="1" dirty="0" smtClean="0">
                <a:solidFill>
                  <a:srgbClr val="C00000"/>
                </a:solidFill>
                <a:latin typeface="Adobe Arabic" pitchFamily="18" charset="-78"/>
                <a:cs typeface="Adobe Arabic" pitchFamily="18" charset="-78"/>
              </a:rPr>
              <a:t>طرح:</a:t>
            </a:r>
            <a:endParaRPr lang="fa-IR" sz="3200" b="1" dirty="0">
              <a:solidFill>
                <a:srgbClr val="C00000"/>
              </a:solidFill>
              <a:latin typeface="Adobe Arabic" pitchFamily="18" charset="-78"/>
              <a:cs typeface="Adobe Arabic" pitchFamily="18" charset="-78"/>
            </a:endParaRPr>
          </a:p>
        </p:txBody>
      </p:sp>
      <p:pic>
        <p:nvPicPr>
          <p:cNvPr id="20" name="Picture 2" descr="E:\Project\Karshenasi\tarh 5-residentl complex\motaleate tarh\batel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132" y="3810000"/>
            <a:ext cx="1168668" cy="83820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4" descr="E:\Project\Karshenasi\tarh 5-residentl complex\motaleate tarh\batele\Untitled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132" y="4870622"/>
            <a:ext cx="1168667" cy="76817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5380858" y="1219200"/>
            <a:ext cx="3001142" cy="477054"/>
          </a:xfrm>
          <a:prstGeom prst="rect">
            <a:avLst/>
          </a:prstGeom>
          <a:noFill/>
        </p:spPr>
        <p:txBody>
          <a:bodyPr wrap="none" rtlCol="0">
            <a:spAutoFit/>
          </a:bodyPr>
          <a:lstStyle/>
          <a:p>
            <a:pPr marL="285750" indent="-285750" algn="just" rtl="1">
              <a:buFont typeface="Courier New" pitchFamily="49" charset="0"/>
              <a:buChar char="o"/>
            </a:pPr>
            <a:r>
              <a:rPr lang="ar-SA" sz="2500" b="1" dirty="0">
                <a:latin typeface="Adobe Arabic" pitchFamily="18" charset="-78"/>
                <a:cs typeface="Adobe Arabic" pitchFamily="18" charset="-78"/>
              </a:rPr>
              <a:t>آمفی تئاتر و اتاق پروژکسيون</a:t>
            </a:r>
            <a:r>
              <a:rPr lang="fa-IR" sz="2500" b="1" dirty="0" smtClean="0">
                <a:latin typeface="Adobe Arabic" pitchFamily="18" charset="-78"/>
                <a:cs typeface="Adobe Arabic" pitchFamily="18" charset="-78"/>
              </a:rPr>
              <a:t>:</a:t>
            </a:r>
            <a:endParaRPr lang="en-US" sz="2500" b="1" dirty="0">
              <a:latin typeface="Adobe Arabic" pitchFamily="18" charset="-78"/>
              <a:cs typeface="Adobe Arabic" pitchFamily="18" charset="-78"/>
            </a:endParaRPr>
          </a:p>
        </p:txBody>
      </p:sp>
      <p:pic>
        <p:nvPicPr>
          <p:cNvPr id="33794" name="Picture 2" descr="3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05000" y="2309414"/>
            <a:ext cx="1905000" cy="1244570"/>
          </a:xfrm>
          <a:prstGeom prst="rect">
            <a:avLst/>
          </a:prstGeom>
          <a:solidFill>
            <a:srgbClr val="FFFFFF">
              <a:shade val="85000"/>
            </a:srgbClr>
          </a:solidFill>
          <a:ln w="38100">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Rectangle 6"/>
          <p:cNvSpPr/>
          <p:nvPr/>
        </p:nvSpPr>
        <p:spPr>
          <a:xfrm>
            <a:off x="1665102" y="1758355"/>
            <a:ext cx="6670040" cy="400110"/>
          </a:xfrm>
          <a:prstGeom prst="rect">
            <a:avLst/>
          </a:prstGeom>
        </p:spPr>
        <p:txBody>
          <a:bodyPr wrap="square">
            <a:spAutoFit/>
          </a:bodyPr>
          <a:lstStyle/>
          <a:p>
            <a:pPr algn="just" rtl="1"/>
            <a:r>
              <a:rPr lang="fa-IR" sz="2000" b="1" dirty="0" smtClean="0">
                <a:latin typeface="Adobe Arabic" pitchFamily="18" charset="-78"/>
                <a:cs typeface="Adobe Arabic" pitchFamily="18" charset="-78"/>
              </a:rPr>
              <a:t>هدف: </a:t>
            </a:r>
            <a:r>
              <a:rPr lang="ar-SA" sz="2000" b="1" dirty="0" smtClean="0">
                <a:latin typeface="Adobe Arabic" pitchFamily="18" charset="-78"/>
                <a:cs typeface="Adobe Arabic" pitchFamily="18" charset="-78"/>
              </a:rPr>
              <a:t>طراحی </a:t>
            </a:r>
            <a:r>
              <a:rPr lang="ar-SA" sz="2000" b="1" dirty="0">
                <a:latin typeface="Adobe Arabic" pitchFamily="18" charset="-78"/>
                <a:cs typeface="Adobe Arabic" pitchFamily="18" charset="-78"/>
              </a:rPr>
              <a:t>فضای مناسب جهت دستگاه های نمايش فيلم، اسلايد و </a:t>
            </a:r>
            <a:r>
              <a:rPr lang="fa-IR" sz="2000" b="1" dirty="0" smtClean="0">
                <a:latin typeface="Adobe Arabic" pitchFamily="18" charset="-78"/>
                <a:cs typeface="Adobe Arabic" pitchFamily="18" charset="-78"/>
              </a:rPr>
              <a:t>..</a:t>
            </a:r>
            <a:endParaRPr lang="en-US" sz="2000" b="1" dirty="0">
              <a:latin typeface="Adobe Arabic" pitchFamily="18" charset="-78"/>
              <a:cs typeface="Adobe Arabic" pitchFamily="18" charset="-78"/>
            </a:endParaRPr>
          </a:p>
        </p:txBody>
      </p:sp>
      <p:pic>
        <p:nvPicPr>
          <p:cNvPr id="33795" name="Picture 3" descr="Untitled-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51900" y="2309414"/>
            <a:ext cx="2067900" cy="1244570"/>
          </a:xfrm>
          <a:prstGeom prst="rect">
            <a:avLst/>
          </a:prstGeom>
          <a:solidFill>
            <a:srgbClr val="FFFFFF">
              <a:shade val="85000"/>
            </a:srgbClr>
          </a:solidFill>
          <a:ln w="2857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3796" name="Picture 4" descr="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20005" y="2309414"/>
            <a:ext cx="2067900" cy="1244570"/>
          </a:xfrm>
          <a:prstGeom prst="rect">
            <a:avLst/>
          </a:prstGeom>
          <a:solidFill>
            <a:srgbClr val="FFFFFF">
              <a:shade val="85000"/>
            </a:srgbClr>
          </a:solidFill>
          <a:ln w="2857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11" name="Table 10"/>
          <p:cNvGraphicFramePr>
            <a:graphicFrameLocks noGrp="1"/>
          </p:cNvGraphicFramePr>
          <p:nvPr>
            <p:extLst>
              <p:ext uri="{D42A27DB-BD31-4B8C-83A1-F6EECF244321}">
                <p14:modId xmlns:p14="http://schemas.microsoft.com/office/powerpoint/2010/main" val="659428175"/>
              </p:ext>
            </p:extLst>
          </p:nvPr>
        </p:nvGraphicFramePr>
        <p:xfrm>
          <a:off x="1937391" y="3794646"/>
          <a:ext cx="6280084" cy="2225040"/>
        </p:xfrm>
        <a:graphic>
          <a:graphicData uri="http://schemas.openxmlformats.org/drawingml/2006/table">
            <a:tbl>
              <a:tblPr firstRow="1" bandRow="1">
                <a:tableStyleId>{5940675A-B579-460E-94D1-54222C63F5DA}</a:tableStyleId>
              </a:tblPr>
              <a:tblGrid>
                <a:gridCol w="5706832"/>
                <a:gridCol w="573252"/>
              </a:tblGrid>
              <a:tr h="370840">
                <a:tc>
                  <a:txBody>
                    <a:bodyPr/>
                    <a:lstStyle/>
                    <a:p>
                      <a:pPr algn="r"/>
                      <a:r>
                        <a:rPr lang="ar-SA" sz="1200" b="1" kern="1200" dirty="0" smtClean="0">
                          <a:effectLst/>
                          <a:cs typeface="B Nazanin" pitchFamily="2" charset="-78"/>
                        </a:rPr>
                        <a:t>ارتفاع درها نبايد از </a:t>
                      </a:r>
                      <a:r>
                        <a:rPr lang="fa-IR" sz="1200" b="1" kern="1200" dirty="0" smtClean="0">
                          <a:effectLst/>
                          <a:cs typeface="B Nazanin" pitchFamily="2" charset="-78"/>
                        </a:rPr>
                        <a:t>۲۲۰</a:t>
                      </a:r>
                      <a:r>
                        <a:rPr lang="ar-SA" sz="1200" b="1" kern="1200" dirty="0" smtClean="0">
                          <a:effectLst/>
                          <a:cs typeface="B Nazanin" pitchFamily="2" charset="-78"/>
                        </a:rPr>
                        <a:t> سانتيمتر کمتر باشد.</a:t>
                      </a:r>
                      <a:endParaRPr lang="en-US" sz="1200" b="1" dirty="0">
                        <a:cs typeface="B Nazanin" pitchFamily="2" charset="-78"/>
                      </a:endParaRPr>
                    </a:p>
                  </a:txBody>
                  <a:tcPr anchor="ctr"/>
                </a:tc>
                <a:tc>
                  <a:txBody>
                    <a:bodyPr/>
                    <a:lstStyle/>
                    <a:p>
                      <a:pPr algn="ctr"/>
                      <a:r>
                        <a:rPr lang="fa-IR" sz="1600" b="1" dirty="0" smtClean="0">
                          <a:cs typeface="B Nazanin" pitchFamily="2" charset="-78"/>
                        </a:rPr>
                        <a:t>1-</a:t>
                      </a:r>
                      <a:endParaRPr lang="en-US" sz="1600" b="1" dirty="0">
                        <a:cs typeface="B Nazanin" pitchFamily="2" charset="-78"/>
                      </a:endParaRPr>
                    </a:p>
                  </a:txBody>
                  <a:tcPr anchor="ctr"/>
                </a:tc>
              </a:tr>
              <a:tr h="370840">
                <a:tc>
                  <a:txBody>
                    <a:bodyPr/>
                    <a:lstStyle/>
                    <a:p>
                      <a:pPr algn="r"/>
                      <a:r>
                        <a:rPr lang="ar-SA" sz="1200" b="1" kern="1200" dirty="0" smtClean="0">
                          <a:effectLst/>
                          <a:cs typeface="B Nazanin" pitchFamily="2" charset="-78"/>
                        </a:rPr>
                        <a:t>عرض کريدورها </a:t>
                      </a:r>
                      <a:r>
                        <a:rPr lang="fa-IR" sz="1200" b="1" kern="1200" dirty="0" smtClean="0">
                          <a:effectLst/>
                          <a:cs typeface="B Nazanin" pitchFamily="2" charset="-78"/>
                        </a:rPr>
                        <a:t>۱۱۰۰</a:t>
                      </a:r>
                      <a:r>
                        <a:rPr lang="ar-SA" sz="1200" b="1" kern="1200" dirty="0" smtClean="0">
                          <a:effectLst/>
                          <a:cs typeface="B Nazanin" pitchFamily="2" charset="-78"/>
                        </a:rPr>
                        <a:t> ميليمتر برای تا </a:t>
                      </a:r>
                      <a:r>
                        <a:rPr lang="fa-IR" sz="1200" b="1" kern="1200" dirty="0" smtClean="0">
                          <a:effectLst/>
                          <a:cs typeface="B Nazanin" pitchFamily="2" charset="-78"/>
                        </a:rPr>
                        <a:t>۱۰۰</a:t>
                      </a:r>
                      <a:r>
                        <a:rPr lang="ar-SA" sz="1200" b="1" kern="1200" dirty="0" smtClean="0">
                          <a:effectLst/>
                          <a:cs typeface="B Nazanin" pitchFamily="2" charset="-78"/>
                        </a:rPr>
                        <a:t> نفر، </a:t>
                      </a:r>
                      <a:r>
                        <a:rPr lang="fa-IR" sz="1200" b="1" kern="1200" dirty="0" smtClean="0">
                          <a:effectLst/>
                          <a:cs typeface="B Nazanin" pitchFamily="2" charset="-78"/>
                        </a:rPr>
                        <a:t>۱۶۰۰</a:t>
                      </a:r>
                      <a:r>
                        <a:rPr lang="ar-SA" sz="1200" b="1" kern="1200" dirty="0" smtClean="0">
                          <a:effectLst/>
                          <a:cs typeface="B Nazanin" pitchFamily="2" charset="-78"/>
                        </a:rPr>
                        <a:t> ميليمتر برای تا </a:t>
                      </a:r>
                      <a:r>
                        <a:rPr lang="fa-IR" sz="1200" b="1" kern="1200" dirty="0" smtClean="0">
                          <a:effectLst/>
                          <a:cs typeface="B Nazanin" pitchFamily="2" charset="-78"/>
                        </a:rPr>
                        <a:t>۲۵۰</a:t>
                      </a:r>
                      <a:r>
                        <a:rPr lang="ar-SA" sz="1200" b="1" kern="1200" dirty="0" smtClean="0">
                          <a:effectLst/>
                          <a:cs typeface="B Nazanin" pitchFamily="2" charset="-78"/>
                        </a:rPr>
                        <a:t> نفر بايد باشد.</a:t>
                      </a:r>
                      <a:endParaRPr lang="en-US" sz="1200" b="1" dirty="0">
                        <a:cs typeface="B Nazanin" pitchFamily="2" charset="-78"/>
                      </a:endParaRPr>
                    </a:p>
                  </a:txBody>
                  <a:tcPr anchor="ctr"/>
                </a:tc>
                <a:tc>
                  <a:txBody>
                    <a:bodyPr/>
                    <a:lstStyle/>
                    <a:p>
                      <a:pPr algn="ctr"/>
                      <a:r>
                        <a:rPr lang="fa-IR" sz="1600" b="1" dirty="0" smtClean="0">
                          <a:cs typeface="B Nazanin" pitchFamily="2" charset="-78"/>
                        </a:rPr>
                        <a:t>2-</a:t>
                      </a:r>
                      <a:endParaRPr lang="en-US" sz="1600" b="1" dirty="0">
                        <a:cs typeface="B Nazanin" pitchFamily="2" charset="-78"/>
                      </a:endParaRPr>
                    </a:p>
                  </a:txBody>
                  <a:tcPr anchor="ctr"/>
                </a:tc>
              </a:tr>
              <a:tr h="370840">
                <a:tc>
                  <a:txBody>
                    <a:bodyPr/>
                    <a:lstStyle/>
                    <a:p>
                      <a:pPr algn="r"/>
                      <a:r>
                        <a:rPr lang="ar-SA" sz="1200" b="1" kern="1200" dirty="0" smtClean="0">
                          <a:effectLst/>
                          <a:cs typeface="B Nazanin" pitchFamily="2" charset="-78"/>
                        </a:rPr>
                        <a:t>پلکان با عرض </a:t>
                      </a:r>
                      <a:r>
                        <a:rPr lang="fa-IR" sz="1200" b="1" kern="1200" dirty="0" smtClean="0">
                          <a:effectLst/>
                          <a:cs typeface="B Nazanin" pitchFamily="2" charset="-78"/>
                        </a:rPr>
                        <a:t>۱۱۰۰</a:t>
                      </a:r>
                      <a:r>
                        <a:rPr lang="ar-SA" sz="1200" b="1" kern="1200" dirty="0" smtClean="0">
                          <a:effectLst/>
                          <a:cs typeface="B Nazanin" pitchFamily="2" charset="-78"/>
                        </a:rPr>
                        <a:t> ميليمتر برای تا </a:t>
                      </a:r>
                      <a:r>
                        <a:rPr lang="fa-IR" sz="1200" b="1" kern="1200" dirty="0" smtClean="0">
                          <a:effectLst/>
                          <a:cs typeface="B Nazanin" pitchFamily="2" charset="-78"/>
                        </a:rPr>
                        <a:t>۱۰۰</a:t>
                      </a:r>
                      <a:r>
                        <a:rPr lang="ar-SA" sz="1200" b="1" kern="1200" dirty="0" smtClean="0">
                          <a:effectLst/>
                          <a:cs typeface="B Nazanin" pitchFamily="2" charset="-78"/>
                        </a:rPr>
                        <a:t> نفر، </a:t>
                      </a:r>
                      <a:r>
                        <a:rPr lang="fa-IR" sz="1200" b="1" kern="1200" dirty="0" smtClean="0">
                          <a:effectLst/>
                          <a:cs typeface="B Nazanin" pitchFamily="2" charset="-78"/>
                        </a:rPr>
                        <a:t>۱۶۰۰</a:t>
                      </a:r>
                      <a:r>
                        <a:rPr lang="ar-SA" sz="1200" b="1" kern="1200" dirty="0" smtClean="0">
                          <a:effectLst/>
                          <a:cs typeface="B Nazanin" pitchFamily="2" charset="-78"/>
                        </a:rPr>
                        <a:t> ميليمتر برای تا </a:t>
                      </a:r>
                      <a:r>
                        <a:rPr lang="fa-IR" sz="1200" b="1" kern="1200" dirty="0" smtClean="0">
                          <a:effectLst/>
                          <a:cs typeface="B Nazanin" pitchFamily="2" charset="-78"/>
                        </a:rPr>
                        <a:t>۲۵۰</a:t>
                      </a:r>
                      <a:r>
                        <a:rPr lang="ar-SA" sz="1200" b="1" kern="1200" dirty="0" smtClean="0">
                          <a:effectLst/>
                          <a:cs typeface="B Nazanin" pitchFamily="2" charset="-78"/>
                        </a:rPr>
                        <a:t> نفر بايد باشد.</a:t>
                      </a:r>
                      <a:endParaRPr lang="en-US" sz="1200" b="1" dirty="0">
                        <a:cs typeface="B Nazanin" pitchFamily="2" charset="-78"/>
                      </a:endParaRPr>
                    </a:p>
                  </a:txBody>
                  <a:tcPr anchor="ctr"/>
                </a:tc>
                <a:tc>
                  <a:txBody>
                    <a:bodyPr/>
                    <a:lstStyle/>
                    <a:p>
                      <a:pPr algn="ctr"/>
                      <a:r>
                        <a:rPr lang="fa-IR" sz="1600" b="1" dirty="0" smtClean="0">
                          <a:cs typeface="B Nazanin" pitchFamily="2" charset="-78"/>
                        </a:rPr>
                        <a:t>3-</a:t>
                      </a:r>
                      <a:endParaRPr lang="en-US" sz="1600" b="1" dirty="0">
                        <a:cs typeface="B Nazanin" pitchFamily="2" charset="-78"/>
                      </a:endParaRPr>
                    </a:p>
                  </a:txBody>
                  <a:tcPr anchor="ctr"/>
                </a:tc>
              </a:tr>
              <a:tr h="370840">
                <a:tc>
                  <a:txBody>
                    <a:bodyPr/>
                    <a:lstStyle/>
                    <a:p>
                      <a:pPr algn="r"/>
                      <a:r>
                        <a:rPr lang="ar-SA" sz="1200" b="1" kern="1200" dirty="0" smtClean="0">
                          <a:effectLst/>
                          <a:cs typeface="B Nazanin" pitchFamily="2" charset="-78"/>
                        </a:rPr>
                        <a:t>حداقل ارتفاع پله ها </a:t>
                      </a:r>
                      <a:r>
                        <a:rPr lang="fa-IR" sz="1200" b="1" kern="1200" dirty="0" smtClean="0">
                          <a:effectLst/>
                          <a:cs typeface="B Nazanin" pitchFamily="2" charset="-78"/>
                        </a:rPr>
                        <a:t>۱۴</a:t>
                      </a:r>
                      <a:r>
                        <a:rPr lang="ar-SA" sz="1200" b="1" kern="1200" dirty="0" smtClean="0">
                          <a:effectLst/>
                          <a:cs typeface="B Nazanin" pitchFamily="2" charset="-78"/>
                        </a:rPr>
                        <a:t> سانتيمتر و حداکثر </a:t>
                      </a:r>
                      <a:r>
                        <a:rPr lang="fa-IR" sz="1200" b="1" kern="1200" dirty="0" smtClean="0">
                          <a:effectLst/>
                          <a:cs typeface="B Nazanin" pitchFamily="2" charset="-78"/>
                        </a:rPr>
                        <a:t>۱۸</a:t>
                      </a:r>
                      <a:r>
                        <a:rPr lang="ar-SA" sz="1200" b="1" kern="1200" dirty="0" smtClean="0">
                          <a:effectLst/>
                          <a:cs typeface="B Nazanin" pitchFamily="2" charset="-78"/>
                        </a:rPr>
                        <a:t> سانتيمتر بايد در نظر گرفته شود.</a:t>
                      </a:r>
                      <a:endParaRPr lang="en-US" sz="1200" b="1" dirty="0">
                        <a:cs typeface="B Nazanin" pitchFamily="2" charset="-78"/>
                      </a:endParaRPr>
                    </a:p>
                  </a:txBody>
                  <a:tcPr anchor="ctr"/>
                </a:tc>
                <a:tc>
                  <a:txBody>
                    <a:bodyPr/>
                    <a:lstStyle/>
                    <a:p>
                      <a:pPr algn="ctr"/>
                      <a:r>
                        <a:rPr lang="fa-IR" sz="1600" b="1" dirty="0" smtClean="0">
                          <a:cs typeface="B Nazanin" pitchFamily="2" charset="-78"/>
                        </a:rPr>
                        <a:t>4-</a:t>
                      </a:r>
                      <a:endParaRPr lang="en-US" sz="1600" b="1" dirty="0">
                        <a:cs typeface="B Nazanin" pitchFamily="2" charset="-78"/>
                      </a:endParaRPr>
                    </a:p>
                  </a:txBody>
                  <a:tcPr anchor="ctr"/>
                </a:tc>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ar-SA" sz="1200" b="1" kern="1200" dirty="0" smtClean="0">
                          <a:effectLst/>
                          <a:cs typeface="B Nazanin" pitchFamily="2" charset="-78"/>
                        </a:rPr>
                        <a:t>حداکثر فاصله آخرين رديف از خط جلوی صحنه </a:t>
                      </a:r>
                      <a:r>
                        <a:rPr lang="fa-IR" sz="1200" b="1" kern="1200" dirty="0" smtClean="0">
                          <a:effectLst/>
                          <a:cs typeface="B Nazanin" pitchFamily="2" charset="-78"/>
                        </a:rPr>
                        <a:t>۲۴</a:t>
                      </a:r>
                      <a:r>
                        <a:rPr lang="ar-SA" sz="1200" b="1" kern="1200" dirty="0" smtClean="0">
                          <a:effectLst/>
                          <a:cs typeface="B Nazanin" pitchFamily="2" charset="-78"/>
                        </a:rPr>
                        <a:t> متر می باشد.</a:t>
                      </a:r>
                      <a:endParaRPr lang="en-US" sz="1200" b="1" kern="1200" dirty="0" smtClean="0">
                        <a:solidFill>
                          <a:schemeClr val="tx1"/>
                        </a:solidFill>
                        <a:effectLst/>
                        <a:latin typeface="+mn-lt"/>
                        <a:ea typeface="+mn-ea"/>
                        <a:cs typeface="B Nazanin" pitchFamily="2" charset="-78"/>
                      </a:endParaRPr>
                    </a:p>
                  </a:txBody>
                  <a:tcPr anchor="ctr"/>
                </a:tc>
                <a:tc>
                  <a:txBody>
                    <a:bodyPr/>
                    <a:lstStyle/>
                    <a:p>
                      <a:pPr algn="ctr"/>
                      <a:r>
                        <a:rPr lang="fa-IR" sz="1600" b="1" dirty="0" smtClean="0">
                          <a:cs typeface="B Nazanin" pitchFamily="2" charset="-78"/>
                        </a:rPr>
                        <a:t>5-</a:t>
                      </a:r>
                      <a:endParaRPr lang="en-US" sz="1600" b="1" dirty="0">
                        <a:cs typeface="B Nazanin" pitchFamily="2" charset="-78"/>
                      </a:endParaRPr>
                    </a:p>
                  </a:txBody>
                  <a:tcPr anchor="ctr"/>
                </a:tc>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ar-SA" sz="1200" b="1" kern="1200" dirty="0" smtClean="0">
                          <a:effectLst/>
                          <a:cs typeface="B Nazanin" pitchFamily="2" charset="-78"/>
                        </a:rPr>
                        <a:t>ارتفاع اتاق پروژکسيون نبايد از </a:t>
                      </a:r>
                      <a:r>
                        <a:rPr lang="fa-IR" sz="1200" b="1" kern="1200" dirty="0" smtClean="0">
                          <a:effectLst/>
                          <a:cs typeface="B Nazanin" pitchFamily="2" charset="-78"/>
                        </a:rPr>
                        <a:t>۵/۲</a:t>
                      </a:r>
                      <a:r>
                        <a:rPr lang="ar-SA" sz="1200" b="1" kern="1200" dirty="0" smtClean="0">
                          <a:effectLst/>
                          <a:cs typeface="B Nazanin" pitchFamily="2" charset="-78"/>
                        </a:rPr>
                        <a:t> متر کمتر باشد. نسبت ارتفاع جلوی صحنه به عرض، بايد </a:t>
                      </a:r>
                      <a:r>
                        <a:rPr lang="fa-IR" sz="1200" b="1" kern="1200" dirty="0" smtClean="0">
                          <a:effectLst/>
                          <a:cs typeface="B Nazanin" pitchFamily="2" charset="-78"/>
                        </a:rPr>
                        <a:t>۶: ۱</a:t>
                      </a:r>
                      <a:r>
                        <a:rPr lang="ar-SA" sz="1200" b="1" kern="1200" dirty="0" smtClean="0">
                          <a:effectLst/>
                          <a:cs typeface="B Nazanin" pitchFamily="2" charset="-78"/>
                        </a:rPr>
                        <a:t> باشد.</a:t>
                      </a:r>
                      <a:endParaRPr lang="en-US" sz="1200" b="1" kern="1200" dirty="0" smtClean="0">
                        <a:solidFill>
                          <a:schemeClr val="tx1"/>
                        </a:solidFill>
                        <a:effectLst/>
                        <a:latin typeface="+mn-lt"/>
                        <a:ea typeface="+mn-ea"/>
                        <a:cs typeface="B Nazanin" pitchFamily="2" charset="-78"/>
                      </a:endParaRPr>
                    </a:p>
                  </a:txBody>
                  <a:tcPr anchor="ctr"/>
                </a:tc>
                <a:tc>
                  <a:txBody>
                    <a:bodyPr/>
                    <a:lstStyle/>
                    <a:p>
                      <a:pPr algn="ctr"/>
                      <a:r>
                        <a:rPr lang="fa-IR" sz="1600" b="1" dirty="0" smtClean="0">
                          <a:cs typeface="B Nazanin" pitchFamily="2" charset="-78"/>
                        </a:rPr>
                        <a:t>6-</a:t>
                      </a:r>
                      <a:endParaRPr lang="en-US" sz="1600" b="1" dirty="0">
                        <a:cs typeface="B Nazanin" pitchFamily="2" charset="-78"/>
                      </a:endParaRPr>
                    </a:p>
                  </a:txBody>
                  <a:tcPr anchor="ctr"/>
                </a:tc>
              </a:tr>
            </a:tbl>
          </a:graphicData>
        </a:graphic>
      </p:graphicFrame>
      <p:sp>
        <p:nvSpPr>
          <p:cNvPr id="13" name="TextBox 12"/>
          <p:cNvSpPr txBox="1"/>
          <p:nvPr/>
        </p:nvSpPr>
        <p:spPr>
          <a:xfrm>
            <a:off x="1600200" y="6324600"/>
            <a:ext cx="2087431" cy="338554"/>
          </a:xfrm>
          <a:prstGeom prst="rect">
            <a:avLst/>
          </a:prstGeom>
          <a:noFill/>
        </p:spPr>
        <p:txBody>
          <a:bodyPr wrap="none" rtlCol="0">
            <a:spAutoFit/>
          </a:bodyPr>
          <a:lstStyle/>
          <a:p>
            <a:r>
              <a:rPr lang="fa-IR" sz="1600" b="1" dirty="0" smtClean="0">
                <a:cs typeface="B Nazanin" pitchFamily="2" charset="-78"/>
              </a:rPr>
              <a:t>1- اطلاعات معماری نویفرت</a:t>
            </a:r>
            <a:endParaRPr lang="en-US" sz="1600" b="1" dirty="0">
              <a:cs typeface="B Nazanin" pitchFamily="2" charset="-78"/>
            </a:endParaRPr>
          </a:p>
        </p:txBody>
      </p:sp>
    </p:spTree>
    <p:extLst>
      <p:ext uri="{BB962C8B-B14F-4D97-AF65-F5344CB8AC3E}">
        <p14:creationId xmlns:p14="http://schemas.microsoft.com/office/powerpoint/2010/main" val="18823433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736305762"/>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4529663" y="482025"/>
            <a:ext cx="3852337" cy="584775"/>
          </a:xfrm>
          <a:prstGeom prst="rect">
            <a:avLst/>
          </a:prstGeom>
        </p:spPr>
        <p:txBody>
          <a:bodyPr wrap="none">
            <a:spAutoFit/>
          </a:bodyPr>
          <a:lstStyle/>
          <a:p>
            <a:pPr algn="just" rtl="1"/>
            <a:r>
              <a:rPr lang="fa-IR" sz="3200" dirty="0">
                <a:solidFill>
                  <a:srgbClr val="C00000"/>
                </a:solidFill>
                <a:latin typeface="Adobe Arabic" pitchFamily="18" charset="-78"/>
                <a:cs typeface="B Zar" pitchFamily="2" charset="-78"/>
              </a:rPr>
              <a:t>4-1-    </a:t>
            </a:r>
            <a:r>
              <a:rPr lang="fa-IR" sz="3200" b="1" dirty="0">
                <a:solidFill>
                  <a:srgbClr val="C00000"/>
                </a:solidFill>
                <a:latin typeface="Adobe Arabic" pitchFamily="18" charset="-78"/>
                <a:cs typeface="Adobe Arabic" pitchFamily="18" charset="-78"/>
              </a:rPr>
              <a:t>استاندارد و ضوابط </a:t>
            </a:r>
            <a:r>
              <a:rPr lang="fa-IR" sz="3200" b="1" dirty="0" smtClean="0">
                <a:solidFill>
                  <a:srgbClr val="C00000"/>
                </a:solidFill>
                <a:latin typeface="Adobe Arabic" pitchFamily="18" charset="-78"/>
                <a:cs typeface="Adobe Arabic" pitchFamily="18" charset="-78"/>
              </a:rPr>
              <a:t>طرح:</a:t>
            </a:r>
            <a:endParaRPr lang="fa-IR" sz="3200" b="1" dirty="0">
              <a:solidFill>
                <a:srgbClr val="C00000"/>
              </a:solidFill>
              <a:latin typeface="Adobe Arabic" pitchFamily="18" charset="-78"/>
              <a:cs typeface="Adobe Arabic" pitchFamily="18" charset="-78"/>
            </a:endParaRPr>
          </a:p>
        </p:txBody>
      </p:sp>
      <p:pic>
        <p:nvPicPr>
          <p:cNvPr id="20" name="Picture 2" descr="E:\Project\Karshenasi\tarh 5-residentl complex\motaleate tarh\batel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132" y="3810000"/>
            <a:ext cx="1168668" cy="83820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4" descr="E:\Project\Karshenasi\tarh 5-residentl complex\motaleate tarh\batele\Untitled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132" y="4870622"/>
            <a:ext cx="1168667" cy="76817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7174618" y="1219200"/>
            <a:ext cx="1207382" cy="477054"/>
          </a:xfrm>
          <a:prstGeom prst="rect">
            <a:avLst/>
          </a:prstGeom>
          <a:noFill/>
        </p:spPr>
        <p:txBody>
          <a:bodyPr wrap="none" rtlCol="0">
            <a:spAutoFit/>
          </a:bodyPr>
          <a:lstStyle/>
          <a:p>
            <a:pPr marL="285750" indent="-285750" algn="just" rtl="1">
              <a:buFont typeface="Courier New" pitchFamily="49" charset="0"/>
              <a:buChar char="o"/>
            </a:pPr>
            <a:r>
              <a:rPr lang="fa-IR" sz="2500" b="1" dirty="0" smtClean="0">
                <a:latin typeface="Adobe Arabic" pitchFamily="18" charset="-78"/>
                <a:cs typeface="Adobe Arabic" pitchFamily="18" charset="-78"/>
              </a:rPr>
              <a:t>کتابخانه:</a:t>
            </a:r>
            <a:endParaRPr lang="en-US" sz="2500" b="1" dirty="0">
              <a:latin typeface="Adobe Arabic" pitchFamily="18" charset="-78"/>
              <a:cs typeface="Adobe Arabic" pitchFamily="18" charset="-78"/>
            </a:endParaRPr>
          </a:p>
        </p:txBody>
      </p:sp>
      <p:sp>
        <p:nvSpPr>
          <p:cNvPr id="7" name="Rectangle 6"/>
          <p:cNvSpPr/>
          <p:nvPr/>
        </p:nvSpPr>
        <p:spPr>
          <a:xfrm>
            <a:off x="1875658" y="1758355"/>
            <a:ext cx="6506342" cy="400110"/>
          </a:xfrm>
          <a:prstGeom prst="rect">
            <a:avLst/>
          </a:prstGeom>
        </p:spPr>
        <p:txBody>
          <a:bodyPr wrap="square">
            <a:spAutoFit/>
          </a:bodyPr>
          <a:lstStyle/>
          <a:p>
            <a:pPr algn="just" rtl="1"/>
            <a:r>
              <a:rPr lang="fa-IR" sz="2000" b="1" dirty="0" smtClean="0">
                <a:latin typeface="Adobe Arabic" pitchFamily="18" charset="-78"/>
                <a:cs typeface="Adobe Arabic" pitchFamily="18" charset="-78"/>
              </a:rPr>
              <a:t>هدف: </a:t>
            </a:r>
            <a:r>
              <a:rPr lang="ar-SA" sz="2000" b="1" dirty="0" smtClean="0">
                <a:latin typeface="Adobe Arabic" pitchFamily="18" charset="-78"/>
                <a:cs typeface="Adobe Arabic" pitchFamily="18" charset="-78"/>
              </a:rPr>
              <a:t>آرامش</a:t>
            </a:r>
            <a:r>
              <a:rPr lang="fa-IR" sz="2000" b="1" dirty="0" smtClean="0">
                <a:latin typeface="Adobe Arabic" pitchFamily="18" charset="-78"/>
                <a:cs typeface="Adobe Arabic" pitchFamily="18" charset="-78"/>
              </a:rPr>
              <a:t>، </a:t>
            </a:r>
            <a:r>
              <a:rPr lang="ar-SA" sz="2000" b="1" dirty="0" smtClean="0">
                <a:latin typeface="Adobe Arabic" pitchFamily="18" charset="-78"/>
                <a:cs typeface="Adobe Arabic" pitchFamily="18" charset="-78"/>
              </a:rPr>
              <a:t>سکوت </a:t>
            </a:r>
            <a:r>
              <a:rPr lang="ar-SA" sz="2000" b="1" dirty="0">
                <a:latin typeface="Adobe Arabic" pitchFamily="18" charset="-78"/>
                <a:cs typeface="Adobe Arabic" pitchFamily="18" charset="-78"/>
              </a:rPr>
              <a:t>و محيط </a:t>
            </a:r>
            <a:r>
              <a:rPr lang="ar-SA" sz="2000" b="1" dirty="0" smtClean="0">
                <a:latin typeface="Adobe Arabic" pitchFamily="18" charset="-78"/>
                <a:cs typeface="Adobe Arabic" pitchFamily="18" charset="-78"/>
              </a:rPr>
              <a:t>مطبوع</a:t>
            </a:r>
            <a:endParaRPr lang="en-US" sz="2000" b="1" dirty="0">
              <a:latin typeface="Adobe Arabic" pitchFamily="18" charset="-78"/>
              <a:cs typeface="Adobe Arabic" pitchFamily="18" charset="-78"/>
            </a:endParaRPr>
          </a:p>
        </p:txBody>
      </p:sp>
      <p:graphicFrame>
        <p:nvGraphicFramePr>
          <p:cNvPr id="11" name="Table 10"/>
          <p:cNvGraphicFramePr>
            <a:graphicFrameLocks noGrp="1"/>
          </p:cNvGraphicFramePr>
          <p:nvPr>
            <p:extLst>
              <p:ext uri="{D42A27DB-BD31-4B8C-83A1-F6EECF244321}">
                <p14:modId xmlns:p14="http://schemas.microsoft.com/office/powerpoint/2010/main" val="2775360112"/>
              </p:ext>
            </p:extLst>
          </p:nvPr>
        </p:nvGraphicFramePr>
        <p:xfrm>
          <a:off x="1720916" y="2362200"/>
          <a:ext cx="6661084" cy="2113280"/>
        </p:xfrm>
        <a:graphic>
          <a:graphicData uri="http://schemas.openxmlformats.org/drawingml/2006/table">
            <a:tbl>
              <a:tblPr firstRow="1" bandRow="1">
                <a:tableStyleId>{5940675A-B579-460E-94D1-54222C63F5DA}</a:tableStyleId>
              </a:tblPr>
              <a:tblGrid>
                <a:gridCol w="6053054"/>
                <a:gridCol w="608030"/>
              </a:tblGrid>
              <a:tr h="370840">
                <a:tc>
                  <a:txBody>
                    <a:bodyPr/>
                    <a:lstStyle/>
                    <a:p>
                      <a:pPr algn="just" rtl="1"/>
                      <a:r>
                        <a:rPr lang="ar-SA" sz="1200" b="1" kern="1200" dirty="0" smtClean="0">
                          <a:solidFill>
                            <a:schemeClr val="tx1"/>
                          </a:solidFill>
                          <a:effectLst/>
                          <a:latin typeface="+mn-lt"/>
                          <a:ea typeface="+mn-ea"/>
                          <a:cs typeface="B Nazanin" pitchFamily="2" charset="-78"/>
                        </a:rPr>
                        <a:t>تابش مستقيم نور خورشيد از کتابخانه نامطلوب است. لذا</a:t>
                      </a:r>
                      <a:r>
                        <a:rPr lang="fa-IR" sz="1200" b="1" kern="1200" baseline="0" dirty="0" smtClean="0">
                          <a:solidFill>
                            <a:schemeClr val="tx1"/>
                          </a:solidFill>
                          <a:effectLst/>
                          <a:latin typeface="+mn-lt"/>
                          <a:ea typeface="+mn-ea"/>
                          <a:cs typeface="B Nazanin" pitchFamily="2" charset="-78"/>
                        </a:rPr>
                        <a:t> </a:t>
                      </a:r>
                      <a:r>
                        <a:rPr lang="ar-SA" sz="1200" b="1" kern="1200" dirty="0" smtClean="0">
                          <a:solidFill>
                            <a:schemeClr val="tx1"/>
                          </a:solidFill>
                          <a:effectLst/>
                          <a:latin typeface="+mn-lt"/>
                          <a:ea typeface="+mn-ea"/>
                          <a:cs typeface="B Nazanin" pitchFamily="2" charset="-78"/>
                        </a:rPr>
                        <a:t>سعی شود نور کتابخانه از طريق جبهه ی شمالی تامين شود.</a:t>
                      </a:r>
                      <a:endParaRPr lang="en-US" sz="1200" b="1" dirty="0">
                        <a:cs typeface="B Nazanin" pitchFamily="2" charset="-78"/>
                      </a:endParaRPr>
                    </a:p>
                  </a:txBody>
                  <a:tcPr anchor="ctr"/>
                </a:tc>
                <a:tc>
                  <a:txBody>
                    <a:bodyPr/>
                    <a:lstStyle/>
                    <a:p>
                      <a:pPr algn="just" rtl="1"/>
                      <a:r>
                        <a:rPr lang="fa-IR" sz="1600" b="1" dirty="0" smtClean="0">
                          <a:cs typeface="B Nazanin" pitchFamily="2" charset="-78"/>
                        </a:rPr>
                        <a:t>1-</a:t>
                      </a:r>
                      <a:endParaRPr lang="en-US" sz="1600" b="1" dirty="0">
                        <a:cs typeface="B Nazanin" pitchFamily="2" charset="-78"/>
                      </a:endParaRPr>
                    </a:p>
                  </a:txBody>
                  <a:tcPr anchor="ctr"/>
                </a:tc>
              </a:tr>
              <a:tr h="370840">
                <a:tc>
                  <a:txBody>
                    <a:bodyPr/>
                    <a:lstStyle/>
                    <a:p>
                      <a:pPr algn="just" rtl="1"/>
                      <a:r>
                        <a:rPr lang="ar-SA" sz="1200" b="1" kern="1200" dirty="0" smtClean="0">
                          <a:solidFill>
                            <a:schemeClr val="tx1"/>
                          </a:solidFill>
                          <a:effectLst/>
                          <a:latin typeface="+mn-lt"/>
                          <a:ea typeface="+mn-ea"/>
                          <a:cs typeface="B Nazanin" pitchFamily="2" charset="-78"/>
                        </a:rPr>
                        <a:t>در بخش کتب مرجع برای هر </a:t>
                      </a:r>
                      <a:r>
                        <a:rPr lang="fa-IR" sz="1200" b="1" kern="1200" dirty="0" smtClean="0">
                          <a:solidFill>
                            <a:schemeClr val="tx1"/>
                          </a:solidFill>
                          <a:effectLst/>
                          <a:latin typeface="+mn-lt"/>
                          <a:ea typeface="+mn-ea"/>
                          <a:cs typeface="B Nazanin" pitchFamily="2" charset="-78"/>
                        </a:rPr>
                        <a:t>۱۰۰۰</a:t>
                      </a:r>
                      <a:r>
                        <a:rPr lang="ar-SA" sz="1200" b="1" kern="1200" dirty="0" smtClean="0">
                          <a:solidFill>
                            <a:schemeClr val="tx1"/>
                          </a:solidFill>
                          <a:effectLst/>
                          <a:latin typeface="+mn-lt"/>
                          <a:ea typeface="+mn-ea"/>
                          <a:cs typeface="B Nazanin" pitchFamily="2" charset="-78"/>
                        </a:rPr>
                        <a:t> جلد کتاب مساحت </a:t>
                      </a:r>
                      <a:r>
                        <a:rPr lang="fa-IR" sz="1200" b="1" kern="1200" dirty="0" smtClean="0">
                          <a:solidFill>
                            <a:schemeClr val="tx1"/>
                          </a:solidFill>
                          <a:effectLst/>
                          <a:latin typeface="+mn-lt"/>
                          <a:ea typeface="+mn-ea"/>
                          <a:cs typeface="B Nazanin" pitchFamily="2" charset="-78"/>
                        </a:rPr>
                        <a:t>۱۰</a:t>
                      </a:r>
                      <a:r>
                        <a:rPr lang="ar-SA" sz="1200" b="1" kern="1200" dirty="0" smtClean="0">
                          <a:solidFill>
                            <a:schemeClr val="tx1"/>
                          </a:solidFill>
                          <a:effectLst/>
                          <a:latin typeface="+mn-lt"/>
                          <a:ea typeface="+mn-ea"/>
                          <a:cs typeface="B Nazanin" pitchFamily="2" charset="-78"/>
                        </a:rPr>
                        <a:t> متر مربع اختصاص داده می شود.</a:t>
                      </a:r>
                      <a:endParaRPr lang="en-US" sz="1200" b="1" dirty="0">
                        <a:cs typeface="B Nazanin" pitchFamily="2" charset="-78"/>
                      </a:endParaRPr>
                    </a:p>
                  </a:txBody>
                  <a:tcPr anchor="ctr"/>
                </a:tc>
                <a:tc>
                  <a:txBody>
                    <a:bodyPr/>
                    <a:lstStyle/>
                    <a:p>
                      <a:pPr algn="just" rtl="1"/>
                      <a:r>
                        <a:rPr lang="fa-IR" sz="1600" b="1" dirty="0" smtClean="0">
                          <a:cs typeface="B Nazanin" pitchFamily="2" charset="-78"/>
                        </a:rPr>
                        <a:t>2-</a:t>
                      </a:r>
                      <a:endParaRPr lang="en-US" sz="1600" b="1" dirty="0">
                        <a:cs typeface="B Nazanin" pitchFamily="2" charset="-78"/>
                      </a:endParaRPr>
                    </a:p>
                  </a:txBody>
                  <a:tcPr anchor="ctr"/>
                </a:tc>
              </a:tr>
              <a:tr h="370840">
                <a:tc>
                  <a:txBody>
                    <a:bodyPr/>
                    <a:lstStyle/>
                    <a:p>
                      <a:pPr algn="just" rtl="1"/>
                      <a:r>
                        <a:rPr lang="ar-SA" sz="1200" b="1" kern="1200" dirty="0" smtClean="0">
                          <a:solidFill>
                            <a:schemeClr val="tx1"/>
                          </a:solidFill>
                          <a:effectLst/>
                          <a:latin typeface="+mn-lt"/>
                          <a:ea typeface="+mn-ea"/>
                          <a:cs typeface="B Nazanin" pitchFamily="2" charset="-78"/>
                        </a:rPr>
                        <a:t>در فضای دسترسی باز؛ </a:t>
                      </a:r>
                      <a:r>
                        <a:rPr lang="fa-IR" sz="1200" b="1" kern="1200" dirty="0" smtClean="0">
                          <a:solidFill>
                            <a:schemeClr val="tx1"/>
                          </a:solidFill>
                          <a:effectLst/>
                          <a:latin typeface="+mn-lt"/>
                          <a:ea typeface="+mn-ea"/>
                          <a:cs typeface="B Nazanin" pitchFamily="2" charset="-78"/>
                        </a:rPr>
                        <a:t>۱۵</a:t>
                      </a:r>
                      <a:r>
                        <a:rPr lang="ar-SA" sz="1200" b="1" kern="1200" dirty="0" smtClean="0">
                          <a:solidFill>
                            <a:schemeClr val="tx1"/>
                          </a:solidFill>
                          <a:effectLst/>
                          <a:latin typeface="+mn-lt"/>
                          <a:ea typeface="+mn-ea"/>
                          <a:cs typeface="B Nazanin" pitchFamily="2" charset="-78"/>
                        </a:rPr>
                        <a:t> متر مربع بر </a:t>
                      </a:r>
                      <a:r>
                        <a:rPr lang="fa-IR" sz="1200" b="1" kern="1200" dirty="0" smtClean="0">
                          <a:solidFill>
                            <a:schemeClr val="tx1"/>
                          </a:solidFill>
                          <a:effectLst/>
                          <a:latin typeface="+mn-lt"/>
                          <a:ea typeface="+mn-ea"/>
                          <a:cs typeface="B Nazanin" pitchFamily="2" charset="-78"/>
                        </a:rPr>
                        <a:t>۱۰۰۰</a:t>
                      </a:r>
                      <a:r>
                        <a:rPr lang="ar-SA" sz="1200" b="1" kern="1200" dirty="0" smtClean="0">
                          <a:solidFill>
                            <a:schemeClr val="tx1"/>
                          </a:solidFill>
                          <a:effectLst/>
                          <a:latin typeface="+mn-lt"/>
                          <a:ea typeface="+mn-ea"/>
                          <a:cs typeface="B Nazanin" pitchFamily="2" charset="-78"/>
                        </a:rPr>
                        <a:t> جلد کتاب (حداقل </a:t>
                      </a:r>
                      <a:r>
                        <a:rPr lang="fa-IR" sz="1200" b="1" kern="1200" dirty="0" smtClean="0">
                          <a:solidFill>
                            <a:schemeClr val="tx1"/>
                          </a:solidFill>
                          <a:effectLst/>
                          <a:latin typeface="+mn-lt"/>
                          <a:ea typeface="+mn-ea"/>
                          <a:cs typeface="B Nazanin" pitchFamily="2" charset="-78"/>
                        </a:rPr>
                        <a:t>۱۰۰</a:t>
                      </a:r>
                      <a:r>
                        <a:rPr lang="ar-SA" sz="1200" b="1" kern="1200" dirty="0" smtClean="0">
                          <a:solidFill>
                            <a:schemeClr val="tx1"/>
                          </a:solidFill>
                          <a:effectLst/>
                          <a:latin typeface="+mn-lt"/>
                          <a:ea typeface="+mn-ea"/>
                          <a:cs typeface="B Nazanin" pitchFamily="2" charset="-78"/>
                        </a:rPr>
                        <a:t> متر مربع) اختصاص داده می شود.</a:t>
                      </a:r>
                      <a:r>
                        <a:rPr lang="ar-SA" sz="1200" b="1" kern="1200" dirty="0" smtClean="0">
                          <a:effectLst/>
                          <a:cs typeface="B Nazanin" pitchFamily="2" charset="-78"/>
                        </a:rPr>
                        <a:t>.</a:t>
                      </a:r>
                      <a:endParaRPr lang="en-US" sz="1200" b="1" dirty="0">
                        <a:cs typeface="B Nazanin" pitchFamily="2" charset="-78"/>
                      </a:endParaRPr>
                    </a:p>
                  </a:txBody>
                  <a:tcPr anchor="ctr"/>
                </a:tc>
                <a:tc>
                  <a:txBody>
                    <a:bodyPr/>
                    <a:lstStyle/>
                    <a:p>
                      <a:pPr algn="just" rtl="1"/>
                      <a:r>
                        <a:rPr lang="fa-IR" sz="1600" b="1" dirty="0" smtClean="0">
                          <a:cs typeface="B Nazanin" pitchFamily="2" charset="-78"/>
                        </a:rPr>
                        <a:t>3-</a:t>
                      </a:r>
                      <a:endParaRPr lang="en-US" sz="1600" b="1" dirty="0">
                        <a:cs typeface="B Nazanin" pitchFamily="2" charset="-78"/>
                      </a:endParaRPr>
                    </a:p>
                  </a:txBody>
                  <a:tcPr anchor="ctr"/>
                </a:tc>
              </a:tr>
              <a:tr h="370840">
                <a:tc>
                  <a:txBody>
                    <a:bodyPr/>
                    <a:lstStyle/>
                    <a:p>
                      <a:pPr algn="just" rtl="1"/>
                      <a:r>
                        <a:rPr lang="ar-SA" sz="1200" b="1" kern="1200" dirty="0" smtClean="0">
                          <a:solidFill>
                            <a:schemeClr val="tx1"/>
                          </a:solidFill>
                          <a:effectLst/>
                          <a:latin typeface="+mn-lt"/>
                          <a:ea typeface="+mn-ea"/>
                          <a:cs typeface="B Nazanin" pitchFamily="2" charset="-78"/>
                        </a:rPr>
                        <a:t>ميز مطالعه برای خواننده کتاب </a:t>
                      </a:r>
                      <a:r>
                        <a:rPr lang="fa-IR" sz="1200" b="1" kern="1200" dirty="0" smtClean="0">
                          <a:solidFill>
                            <a:schemeClr val="tx1"/>
                          </a:solidFill>
                          <a:effectLst/>
                          <a:latin typeface="+mn-lt"/>
                          <a:ea typeface="+mn-ea"/>
                          <a:cs typeface="B Nazanin" pitchFamily="2" charset="-78"/>
                        </a:rPr>
                        <a:t>۶۰۰×۹۰۰</a:t>
                      </a:r>
                      <a:r>
                        <a:rPr lang="ar-SA" sz="1200" b="1" kern="1200" dirty="0" smtClean="0">
                          <a:solidFill>
                            <a:schemeClr val="tx1"/>
                          </a:solidFill>
                          <a:effectLst/>
                          <a:latin typeface="+mn-lt"/>
                          <a:ea typeface="+mn-ea"/>
                          <a:cs typeface="B Nazanin" pitchFamily="2" charset="-78"/>
                        </a:rPr>
                        <a:t> ميليمتر مربع است و به ازا هر نفر </a:t>
                      </a:r>
                      <a:r>
                        <a:rPr lang="fa-IR" sz="1200" b="1" kern="1200" dirty="0" smtClean="0">
                          <a:solidFill>
                            <a:schemeClr val="tx1"/>
                          </a:solidFill>
                          <a:effectLst/>
                          <a:latin typeface="+mn-lt"/>
                          <a:ea typeface="+mn-ea"/>
                          <a:cs typeface="B Nazanin" pitchFamily="2" charset="-78"/>
                        </a:rPr>
                        <a:t>۲۵/۲</a:t>
                      </a:r>
                      <a:r>
                        <a:rPr lang="ar-SA" sz="1200" b="1" kern="1200" dirty="0" smtClean="0">
                          <a:solidFill>
                            <a:schemeClr val="tx1"/>
                          </a:solidFill>
                          <a:effectLst/>
                          <a:latin typeface="+mn-lt"/>
                          <a:ea typeface="+mn-ea"/>
                          <a:cs typeface="B Nazanin" pitchFamily="2" charset="-78"/>
                        </a:rPr>
                        <a:t> متر مربع فضا برای مطالعه</a:t>
                      </a:r>
                      <a:r>
                        <a:rPr lang="fa-IR" sz="1200" b="1" kern="1200" baseline="0" dirty="0" smtClean="0">
                          <a:solidFill>
                            <a:schemeClr val="tx1"/>
                          </a:solidFill>
                          <a:effectLst/>
                          <a:latin typeface="+mn-lt"/>
                          <a:ea typeface="+mn-ea"/>
                          <a:cs typeface="B Nazanin" pitchFamily="2" charset="-78"/>
                        </a:rPr>
                        <a:t> </a:t>
                      </a:r>
                      <a:r>
                        <a:rPr lang="ar-SA" sz="1200" b="1" kern="1200" dirty="0" smtClean="0">
                          <a:solidFill>
                            <a:schemeClr val="tx1"/>
                          </a:solidFill>
                          <a:effectLst/>
                          <a:latin typeface="+mn-lt"/>
                          <a:ea typeface="+mn-ea"/>
                          <a:cs typeface="B Nazanin" pitchFamily="2" charset="-78"/>
                        </a:rPr>
                        <a:t>اختصاص داده می شود</a:t>
                      </a:r>
                      <a:r>
                        <a:rPr lang="ar-SA" sz="1200" b="1" kern="1200" dirty="0" smtClean="0">
                          <a:effectLst/>
                          <a:cs typeface="B Nazanin" pitchFamily="2" charset="-78"/>
                        </a:rPr>
                        <a:t>.</a:t>
                      </a:r>
                      <a:endParaRPr lang="en-US" sz="1200" b="1" dirty="0">
                        <a:cs typeface="B Nazanin" pitchFamily="2" charset="-78"/>
                      </a:endParaRPr>
                    </a:p>
                  </a:txBody>
                  <a:tcPr anchor="ctr"/>
                </a:tc>
                <a:tc>
                  <a:txBody>
                    <a:bodyPr/>
                    <a:lstStyle/>
                    <a:p>
                      <a:pPr algn="just" rtl="1"/>
                      <a:r>
                        <a:rPr lang="fa-IR" sz="1600" b="1" dirty="0" smtClean="0">
                          <a:cs typeface="B Nazanin" pitchFamily="2" charset="-78"/>
                        </a:rPr>
                        <a:t>4-</a:t>
                      </a:r>
                      <a:endParaRPr lang="en-US" sz="1600" b="1" dirty="0">
                        <a:cs typeface="B Nazanin" pitchFamily="2" charset="-78"/>
                      </a:endParaRPr>
                    </a:p>
                  </a:txBody>
                  <a:tcPr anchor="ctr"/>
                </a:tc>
              </a:tr>
              <a:tr h="370840">
                <a:tc>
                  <a: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ar-SA" sz="1200" b="1" kern="1200" dirty="0" smtClean="0">
                          <a:solidFill>
                            <a:schemeClr val="tx1"/>
                          </a:solidFill>
                          <a:effectLst/>
                          <a:latin typeface="+mn-lt"/>
                          <a:ea typeface="+mn-ea"/>
                          <a:cs typeface="B Nazanin" pitchFamily="2" charset="-78"/>
                        </a:rPr>
                        <a:t>فضای ميان قفسه ها بايد حداقل </a:t>
                      </a:r>
                      <a:r>
                        <a:rPr lang="fa-IR" sz="1200" b="1" kern="1200" dirty="0" smtClean="0">
                          <a:solidFill>
                            <a:schemeClr val="tx1"/>
                          </a:solidFill>
                          <a:effectLst/>
                          <a:latin typeface="+mn-lt"/>
                          <a:ea typeface="+mn-ea"/>
                          <a:cs typeface="B Nazanin" pitchFamily="2" charset="-78"/>
                        </a:rPr>
                        <a:t>۴/۱ -۳/۱</a:t>
                      </a:r>
                      <a:r>
                        <a:rPr lang="ar-SA" sz="1200" b="1" kern="1200" dirty="0" smtClean="0">
                          <a:solidFill>
                            <a:schemeClr val="tx1"/>
                          </a:solidFill>
                          <a:effectLst/>
                          <a:latin typeface="+mn-lt"/>
                          <a:ea typeface="+mn-ea"/>
                          <a:cs typeface="B Nazanin" pitchFamily="2" charset="-78"/>
                        </a:rPr>
                        <a:t> متر عرض داشته باشند. راهرو ميان قفسه ها نبايد بيش از </a:t>
                      </a:r>
                      <a:r>
                        <a:rPr lang="fa-IR" sz="1200" b="1" kern="1200" dirty="0" smtClean="0">
                          <a:solidFill>
                            <a:schemeClr val="tx1"/>
                          </a:solidFill>
                          <a:effectLst/>
                          <a:latin typeface="+mn-lt"/>
                          <a:ea typeface="+mn-ea"/>
                          <a:cs typeface="B Nazanin" pitchFamily="2" charset="-78"/>
                        </a:rPr>
                        <a:t>۳</a:t>
                      </a:r>
                      <a:r>
                        <a:rPr lang="ar-SA" sz="1200" b="1" kern="1200" dirty="0" smtClean="0">
                          <a:solidFill>
                            <a:schemeClr val="tx1"/>
                          </a:solidFill>
                          <a:effectLst/>
                          <a:latin typeface="+mn-lt"/>
                          <a:ea typeface="+mn-ea"/>
                          <a:cs typeface="B Nazanin" pitchFamily="2" charset="-78"/>
                        </a:rPr>
                        <a:t> متر طول داشته باشن</a:t>
                      </a:r>
                      <a:r>
                        <a:rPr lang="fa-IR" sz="1200" b="1" kern="1200" dirty="0" smtClean="0">
                          <a:solidFill>
                            <a:schemeClr val="tx1"/>
                          </a:solidFill>
                          <a:effectLst/>
                          <a:latin typeface="+mn-lt"/>
                          <a:ea typeface="+mn-ea"/>
                          <a:cs typeface="B Nazanin" pitchFamily="2" charset="-78"/>
                        </a:rPr>
                        <a:t>د.</a:t>
                      </a:r>
                      <a:endParaRPr lang="en-US" sz="1200" b="1" kern="1200" dirty="0" smtClean="0">
                        <a:solidFill>
                          <a:schemeClr val="tx1"/>
                        </a:solidFill>
                        <a:effectLst/>
                        <a:latin typeface="+mn-lt"/>
                        <a:ea typeface="+mn-ea"/>
                        <a:cs typeface="B Nazanin" pitchFamily="2" charset="-78"/>
                      </a:endParaRPr>
                    </a:p>
                  </a:txBody>
                  <a:tcPr anchor="ctr"/>
                </a:tc>
                <a:tc>
                  <a:txBody>
                    <a:bodyPr/>
                    <a:lstStyle/>
                    <a:p>
                      <a:pPr algn="just" rtl="1"/>
                      <a:r>
                        <a:rPr lang="fa-IR" sz="1600" b="1" dirty="0" smtClean="0">
                          <a:cs typeface="B Nazanin" pitchFamily="2" charset="-78"/>
                        </a:rPr>
                        <a:t>5-</a:t>
                      </a:r>
                      <a:endParaRPr lang="en-US" sz="1600" b="1" dirty="0">
                        <a:cs typeface="B Nazanin" pitchFamily="2" charset="-78"/>
                      </a:endParaRPr>
                    </a:p>
                  </a:txBody>
                  <a:tcPr anchor="ctr"/>
                </a:tc>
              </a:tr>
            </a:tbl>
          </a:graphicData>
        </a:graphic>
      </p:graphicFrame>
      <p:pic>
        <p:nvPicPr>
          <p:cNvPr id="34818" name="Picture 2" descr="Untitle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64156" y="4724400"/>
            <a:ext cx="2604403" cy="1253972"/>
          </a:xfrm>
          <a:prstGeom prst="rect">
            <a:avLst/>
          </a:prstGeom>
          <a:solidFill>
            <a:srgbClr val="FFFFFF">
              <a:shade val="85000"/>
            </a:srgbClr>
          </a:solidFill>
          <a:ln w="2857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4819" name="Picture 3" descr="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6000" y="4724400"/>
            <a:ext cx="2700863" cy="1253972"/>
          </a:xfrm>
          <a:prstGeom prst="rect">
            <a:avLst/>
          </a:prstGeom>
          <a:solidFill>
            <a:srgbClr val="FFFFFF">
              <a:shade val="85000"/>
            </a:srgbClr>
          </a:solidFill>
          <a:ln w="2857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TextBox 11"/>
          <p:cNvSpPr txBox="1"/>
          <p:nvPr/>
        </p:nvSpPr>
        <p:spPr>
          <a:xfrm>
            <a:off x="1600200" y="6324600"/>
            <a:ext cx="2087431" cy="338554"/>
          </a:xfrm>
          <a:prstGeom prst="rect">
            <a:avLst/>
          </a:prstGeom>
          <a:noFill/>
        </p:spPr>
        <p:txBody>
          <a:bodyPr wrap="none" rtlCol="0">
            <a:spAutoFit/>
          </a:bodyPr>
          <a:lstStyle/>
          <a:p>
            <a:r>
              <a:rPr lang="fa-IR" sz="1600" b="1" dirty="0" smtClean="0">
                <a:cs typeface="B Nazanin" pitchFamily="2" charset="-78"/>
              </a:rPr>
              <a:t>1- اطلاعات معماری نویفرت</a:t>
            </a:r>
            <a:endParaRPr lang="en-US" sz="1600" b="1" dirty="0">
              <a:cs typeface="B Nazanin" pitchFamily="2" charset="-78"/>
            </a:endParaRPr>
          </a:p>
        </p:txBody>
      </p:sp>
    </p:spTree>
    <p:extLst>
      <p:ext uri="{BB962C8B-B14F-4D97-AF65-F5344CB8AC3E}">
        <p14:creationId xmlns:p14="http://schemas.microsoft.com/office/powerpoint/2010/main" val="11243934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433313554"/>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4529663" y="482025"/>
            <a:ext cx="3852337" cy="584775"/>
          </a:xfrm>
          <a:prstGeom prst="rect">
            <a:avLst/>
          </a:prstGeom>
        </p:spPr>
        <p:txBody>
          <a:bodyPr wrap="none">
            <a:spAutoFit/>
          </a:bodyPr>
          <a:lstStyle/>
          <a:p>
            <a:pPr algn="just" rtl="1"/>
            <a:r>
              <a:rPr lang="fa-IR" sz="3200" dirty="0">
                <a:solidFill>
                  <a:srgbClr val="C00000"/>
                </a:solidFill>
                <a:latin typeface="Adobe Arabic" pitchFamily="18" charset="-78"/>
                <a:cs typeface="B Zar" pitchFamily="2" charset="-78"/>
              </a:rPr>
              <a:t>4-1-    </a:t>
            </a:r>
            <a:r>
              <a:rPr lang="fa-IR" sz="3200" b="1" dirty="0">
                <a:solidFill>
                  <a:srgbClr val="C00000"/>
                </a:solidFill>
                <a:latin typeface="Adobe Arabic" pitchFamily="18" charset="-78"/>
                <a:cs typeface="Adobe Arabic" pitchFamily="18" charset="-78"/>
              </a:rPr>
              <a:t>استاندارد و ضوابط </a:t>
            </a:r>
            <a:r>
              <a:rPr lang="fa-IR" sz="3200" b="1" dirty="0" smtClean="0">
                <a:solidFill>
                  <a:srgbClr val="C00000"/>
                </a:solidFill>
                <a:latin typeface="Adobe Arabic" pitchFamily="18" charset="-78"/>
                <a:cs typeface="Adobe Arabic" pitchFamily="18" charset="-78"/>
              </a:rPr>
              <a:t>طرح:</a:t>
            </a:r>
            <a:endParaRPr lang="fa-IR" sz="3200" b="1" dirty="0">
              <a:solidFill>
                <a:srgbClr val="C00000"/>
              </a:solidFill>
              <a:latin typeface="Adobe Arabic" pitchFamily="18" charset="-78"/>
              <a:cs typeface="Adobe Arabic" pitchFamily="18" charset="-78"/>
            </a:endParaRPr>
          </a:p>
        </p:txBody>
      </p:sp>
      <p:pic>
        <p:nvPicPr>
          <p:cNvPr id="20" name="Picture 2" descr="E:\Project\Karshenasi\tarh 5-residentl complex\motaleate tarh\batel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132" y="3810000"/>
            <a:ext cx="1168668" cy="83820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4" descr="E:\Project\Karshenasi\tarh 5-residentl complex\motaleate tarh\batele\Untitled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132" y="4870622"/>
            <a:ext cx="1168667" cy="76817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6039692" y="1575335"/>
            <a:ext cx="2342308" cy="477054"/>
          </a:xfrm>
          <a:prstGeom prst="rect">
            <a:avLst/>
          </a:prstGeom>
          <a:noFill/>
        </p:spPr>
        <p:txBody>
          <a:bodyPr wrap="none" rtlCol="0">
            <a:spAutoFit/>
          </a:bodyPr>
          <a:lstStyle/>
          <a:p>
            <a:pPr marL="285750" indent="-285750" algn="just" rtl="1">
              <a:buFont typeface="Courier New" pitchFamily="49" charset="0"/>
              <a:buChar char="o"/>
            </a:pPr>
            <a:r>
              <a:rPr lang="ar-SA" sz="2500" b="1" dirty="0">
                <a:latin typeface="Adobe Arabic" pitchFamily="18" charset="-78"/>
                <a:cs typeface="Adobe Arabic" pitchFamily="18" charset="-78"/>
              </a:rPr>
              <a:t>کافی شاپ و رستوران</a:t>
            </a:r>
            <a:r>
              <a:rPr lang="fa-IR" sz="2500" b="1" dirty="0" smtClean="0">
                <a:latin typeface="Adobe Arabic" pitchFamily="18" charset="-78"/>
                <a:cs typeface="Adobe Arabic" pitchFamily="18" charset="-78"/>
              </a:rPr>
              <a:t>:</a:t>
            </a:r>
            <a:endParaRPr lang="en-US" sz="2500" b="1" dirty="0">
              <a:latin typeface="Adobe Arabic" pitchFamily="18" charset="-78"/>
              <a:cs typeface="Adobe Arabic" pitchFamily="18" charset="-78"/>
            </a:endParaRPr>
          </a:p>
        </p:txBody>
      </p:sp>
      <p:sp>
        <p:nvSpPr>
          <p:cNvPr id="7" name="Rectangle 6"/>
          <p:cNvSpPr/>
          <p:nvPr/>
        </p:nvSpPr>
        <p:spPr>
          <a:xfrm>
            <a:off x="1875658" y="2114490"/>
            <a:ext cx="6506342" cy="400110"/>
          </a:xfrm>
          <a:prstGeom prst="rect">
            <a:avLst/>
          </a:prstGeom>
        </p:spPr>
        <p:txBody>
          <a:bodyPr wrap="square">
            <a:spAutoFit/>
          </a:bodyPr>
          <a:lstStyle/>
          <a:p>
            <a:pPr algn="just" rtl="1"/>
            <a:r>
              <a:rPr lang="fa-IR" sz="2000" b="1" dirty="0" smtClean="0">
                <a:latin typeface="Adobe Arabic" pitchFamily="18" charset="-78"/>
                <a:cs typeface="Adobe Arabic" pitchFamily="18" charset="-78"/>
              </a:rPr>
              <a:t>هدف: </a:t>
            </a:r>
            <a:r>
              <a:rPr lang="ar-SA" sz="2000" b="1" dirty="0" smtClean="0">
                <a:latin typeface="Adobe Arabic" pitchFamily="18" charset="-78"/>
                <a:cs typeface="Adobe Arabic" pitchFamily="18" charset="-78"/>
              </a:rPr>
              <a:t>آرامش </a:t>
            </a:r>
            <a:r>
              <a:rPr lang="ar-SA" sz="2000" b="1" dirty="0">
                <a:latin typeface="Adobe Arabic" pitchFamily="18" charset="-78"/>
                <a:cs typeface="Adobe Arabic" pitchFamily="18" charset="-78"/>
              </a:rPr>
              <a:t>و سکوت و محيط </a:t>
            </a:r>
            <a:r>
              <a:rPr lang="ar-SA" sz="2000" b="1" dirty="0" smtClean="0">
                <a:latin typeface="Adobe Arabic" pitchFamily="18" charset="-78"/>
                <a:cs typeface="Adobe Arabic" pitchFamily="18" charset="-78"/>
              </a:rPr>
              <a:t>مطبوع</a:t>
            </a:r>
            <a:endParaRPr lang="en-US" sz="2000" b="1" dirty="0">
              <a:latin typeface="Adobe Arabic" pitchFamily="18" charset="-78"/>
              <a:cs typeface="Adobe Arabic" pitchFamily="18" charset="-78"/>
            </a:endParaRPr>
          </a:p>
        </p:txBody>
      </p:sp>
      <p:graphicFrame>
        <p:nvGraphicFramePr>
          <p:cNvPr id="11" name="Table 10"/>
          <p:cNvGraphicFramePr>
            <a:graphicFrameLocks noGrp="1"/>
          </p:cNvGraphicFramePr>
          <p:nvPr>
            <p:extLst>
              <p:ext uri="{D42A27DB-BD31-4B8C-83A1-F6EECF244321}">
                <p14:modId xmlns:p14="http://schemas.microsoft.com/office/powerpoint/2010/main" val="556193769"/>
              </p:ext>
            </p:extLst>
          </p:nvPr>
        </p:nvGraphicFramePr>
        <p:xfrm>
          <a:off x="1720916" y="4876800"/>
          <a:ext cx="6508684" cy="1173480"/>
        </p:xfrm>
        <a:graphic>
          <a:graphicData uri="http://schemas.openxmlformats.org/drawingml/2006/table">
            <a:tbl>
              <a:tblPr firstRow="1" bandRow="1">
                <a:tableStyleId>{5940675A-B579-460E-94D1-54222C63F5DA}</a:tableStyleId>
              </a:tblPr>
              <a:tblGrid>
                <a:gridCol w="5914565"/>
                <a:gridCol w="594119"/>
              </a:tblGrid>
              <a:tr h="370840">
                <a:tc>
                  <a:txBody>
                    <a:bodyPr/>
                    <a:lstStyle/>
                    <a:p>
                      <a:pPr algn="just" rtl="1"/>
                      <a:r>
                        <a:rPr lang="ar-SA" sz="1300" b="1" i="0" kern="1200" dirty="0" smtClean="0">
                          <a:solidFill>
                            <a:schemeClr val="tx1"/>
                          </a:solidFill>
                          <a:effectLst/>
                          <a:latin typeface="+mn-lt"/>
                          <a:ea typeface="+mn-ea"/>
                          <a:cs typeface="B Nazanin" pitchFamily="2" charset="-78"/>
                        </a:rPr>
                        <a:t>عرض مسير های عبوری بايد فضای لازم جهت نشستن مشتری ها، پشت ميز را در بر بگيرد. در پشت هر صندلی بايد حداقل 75 سانتی متر فضای باز وجود داشته باشد تا امکان بيرون کشيدن صندلی برای نشستن پشت ميز فراهم گردد.</a:t>
                      </a:r>
                      <a:endParaRPr lang="en-US" sz="1300" b="1" i="0" dirty="0">
                        <a:cs typeface="B Nazanin" pitchFamily="2" charset="-78"/>
                      </a:endParaRPr>
                    </a:p>
                  </a:txBody>
                  <a:tcPr anchor="ctr"/>
                </a:tc>
                <a:tc>
                  <a:txBody>
                    <a:bodyPr/>
                    <a:lstStyle/>
                    <a:p>
                      <a:pPr algn="ctr"/>
                      <a:r>
                        <a:rPr lang="fa-IR" sz="1800" b="1" i="0" dirty="0" smtClean="0">
                          <a:cs typeface="B Nazanin" pitchFamily="2" charset="-78"/>
                        </a:rPr>
                        <a:t>1-</a:t>
                      </a:r>
                      <a:endParaRPr lang="en-US" sz="1800" b="1" i="0" dirty="0">
                        <a:cs typeface="B Nazanin" pitchFamily="2" charset="-78"/>
                      </a:endParaRPr>
                    </a:p>
                  </a:txBody>
                  <a:tcPr anchor="ctr"/>
                </a:tc>
              </a:tr>
              <a:tr h="370840">
                <a:tc>
                  <a:txBody>
                    <a:bodyPr/>
                    <a:lstStyle/>
                    <a:p>
                      <a:pPr algn="just" rtl="1"/>
                      <a:r>
                        <a:rPr lang="ar-SA" sz="1300" b="1" i="0" kern="1200" dirty="0" smtClean="0">
                          <a:solidFill>
                            <a:schemeClr val="tx1"/>
                          </a:solidFill>
                          <a:effectLst/>
                          <a:latin typeface="+mn-lt"/>
                          <a:ea typeface="+mn-ea"/>
                          <a:cs typeface="B Nazanin" pitchFamily="2" charset="-78"/>
                        </a:rPr>
                        <a:t>ميزها بايد به گونه ای باشد که حداقل فضای زانو را در ارتفاع 69 سانتی متری، با 75 سانتی متر عرض و 68 سانتی متر عمق جهت قرار گيری پاها، فراهم سازد</a:t>
                      </a:r>
                      <a:endParaRPr lang="en-US" sz="1300" b="1" i="0" dirty="0">
                        <a:cs typeface="B Nazanin" pitchFamily="2" charset="-78"/>
                      </a:endParaRPr>
                    </a:p>
                  </a:txBody>
                  <a:tcPr anchor="ctr"/>
                </a:tc>
                <a:tc>
                  <a:txBody>
                    <a:bodyPr/>
                    <a:lstStyle/>
                    <a:p>
                      <a:pPr algn="ctr"/>
                      <a:r>
                        <a:rPr lang="fa-IR" sz="1800" b="1" i="0" dirty="0" smtClean="0">
                          <a:cs typeface="B Nazanin" pitchFamily="2" charset="-78"/>
                        </a:rPr>
                        <a:t>2-</a:t>
                      </a:r>
                      <a:endParaRPr lang="en-US" sz="1800" b="1" i="0" dirty="0">
                        <a:cs typeface="B Nazanin" pitchFamily="2" charset="-78"/>
                      </a:endParaRPr>
                    </a:p>
                  </a:txBody>
                  <a:tcPr anchor="ctr"/>
                </a:tc>
              </a:tr>
            </a:tbl>
          </a:graphicData>
        </a:graphic>
      </p:graphicFrame>
      <p:pic>
        <p:nvPicPr>
          <p:cNvPr id="35842" name="Picture 2" descr="Untitl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75658" y="3276600"/>
            <a:ext cx="3015343" cy="1143000"/>
          </a:xfrm>
          <a:prstGeom prst="rect">
            <a:avLst/>
          </a:prstGeom>
          <a:solidFill>
            <a:srgbClr val="FFFFFF">
              <a:shade val="85000"/>
            </a:srgbClr>
          </a:solidFill>
          <a:ln w="2857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5843" name="Picture 3" descr="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28829" y="3276601"/>
            <a:ext cx="2950029" cy="1143000"/>
          </a:xfrm>
          <a:prstGeom prst="rect">
            <a:avLst/>
          </a:prstGeom>
          <a:solidFill>
            <a:srgbClr val="FFFFFF">
              <a:shade val="85000"/>
            </a:srgbClr>
          </a:solidFill>
          <a:ln w="2857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5844" name="Picture 4" descr="Untitle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5657" y="1329759"/>
            <a:ext cx="3015343" cy="1579465"/>
          </a:xfrm>
          <a:prstGeom prst="rect">
            <a:avLst/>
          </a:prstGeom>
          <a:solidFill>
            <a:srgbClr val="FFFFFF">
              <a:shade val="85000"/>
            </a:srgbClr>
          </a:solidFill>
          <a:ln w="2857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TextBox 12"/>
          <p:cNvSpPr txBox="1"/>
          <p:nvPr/>
        </p:nvSpPr>
        <p:spPr>
          <a:xfrm>
            <a:off x="1600200" y="6324600"/>
            <a:ext cx="2087431" cy="338554"/>
          </a:xfrm>
          <a:prstGeom prst="rect">
            <a:avLst/>
          </a:prstGeom>
          <a:noFill/>
        </p:spPr>
        <p:txBody>
          <a:bodyPr wrap="none" rtlCol="0">
            <a:spAutoFit/>
          </a:bodyPr>
          <a:lstStyle/>
          <a:p>
            <a:r>
              <a:rPr lang="fa-IR" sz="1600" b="1" dirty="0" smtClean="0">
                <a:cs typeface="B Nazanin" pitchFamily="2" charset="-78"/>
              </a:rPr>
              <a:t>1- اطلاعات معماری نویفرت</a:t>
            </a:r>
            <a:endParaRPr lang="en-US" sz="1600" b="1" dirty="0">
              <a:cs typeface="B Nazanin" pitchFamily="2" charset="-78"/>
            </a:endParaRPr>
          </a:p>
        </p:txBody>
      </p:sp>
    </p:spTree>
    <p:extLst>
      <p:ext uri="{BB962C8B-B14F-4D97-AF65-F5344CB8AC3E}">
        <p14:creationId xmlns:p14="http://schemas.microsoft.com/office/powerpoint/2010/main" val="302387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651867108"/>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4529663" y="482025"/>
            <a:ext cx="3852337" cy="584775"/>
          </a:xfrm>
          <a:prstGeom prst="rect">
            <a:avLst/>
          </a:prstGeom>
        </p:spPr>
        <p:txBody>
          <a:bodyPr wrap="none">
            <a:spAutoFit/>
          </a:bodyPr>
          <a:lstStyle/>
          <a:p>
            <a:pPr algn="just" rtl="1"/>
            <a:r>
              <a:rPr lang="fa-IR" sz="3200" dirty="0">
                <a:solidFill>
                  <a:srgbClr val="C00000"/>
                </a:solidFill>
                <a:latin typeface="Adobe Arabic" pitchFamily="18" charset="-78"/>
                <a:cs typeface="B Zar" pitchFamily="2" charset="-78"/>
              </a:rPr>
              <a:t>4-1-    </a:t>
            </a:r>
            <a:r>
              <a:rPr lang="fa-IR" sz="3200" b="1" dirty="0">
                <a:solidFill>
                  <a:srgbClr val="C00000"/>
                </a:solidFill>
                <a:latin typeface="Adobe Arabic" pitchFamily="18" charset="-78"/>
                <a:cs typeface="Adobe Arabic" pitchFamily="18" charset="-78"/>
              </a:rPr>
              <a:t>استاندارد و ضوابط </a:t>
            </a:r>
            <a:r>
              <a:rPr lang="fa-IR" sz="3200" b="1" dirty="0" smtClean="0">
                <a:solidFill>
                  <a:srgbClr val="C00000"/>
                </a:solidFill>
                <a:latin typeface="Adobe Arabic" pitchFamily="18" charset="-78"/>
                <a:cs typeface="Adobe Arabic" pitchFamily="18" charset="-78"/>
              </a:rPr>
              <a:t>طرح:</a:t>
            </a:r>
            <a:endParaRPr lang="fa-IR" sz="3200" b="1" dirty="0">
              <a:solidFill>
                <a:srgbClr val="C00000"/>
              </a:solidFill>
              <a:latin typeface="Adobe Arabic" pitchFamily="18" charset="-78"/>
              <a:cs typeface="Adobe Arabic" pitchFamily="18" charset="-78"/>
            </a:endParaRPr>
          </a:p>
        </p:txBody>
      </p:sp>
      <p:pic>
        <p:nvPicPr>
          <p:cNvPr id="20" name="Picture 2" descr="E:\Project\Karshenasi\tarh 5-residentl complex\motaleate tarh\batel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132" y="3810000"/>
            <a:ext cx="1168668" cy="83820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4" descr="E:\Project\Karshenasi\tarh 5-residentl complex\motaleate tarh\batele\Untitled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132" y="4870622"/>
            <a:ext cx="1168667" cy="76817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7086600" y="1143000"/>
            <a:ext cx="1265090" cy="477054"/>
          </a:xfrm>
          <a:prstGeom prst="rect">
            <a:avLst/>
          </a:prstGeom>
          <a:noFill/>
        </p:spPr>
        <p:txBody>
          <a:bodyPr wrap="none" rtlCol="0">
            <a:spAutoFit/>
          </a:bodyPr>
          <a:lstStyle/>
          <a:p>
            <a:pPr marL="285750" indent="-285750" algn="just" rtl="1">
              <a:buFont typeface="Courier New" pitchFamily="49" charset="0"/>
              <a:buChar char="o"/>
            </a:pPr>
            <a:r>
              <a:rPr lang="fa-IR" sz="2500" b="1" dirty="0" smtClean="0">
                <a:latin typeface="Adobe Arabic" pitchFamily="18" charset="-78"/>
                <a:cs typeface="Adobe Arabic" pitchFamily="18" charset="-78"/>
              </a:rPr>
              <a:t>گالری ها:</a:t>
            </a:r>
            <a:endParaRPr lang="en-US" sz="2500" b="1" dirty="0">
              <a:latin typeface="Adobe Arabic" pitchFamily="18" charset="-78"/>
              <a:cs typeface="Adobe Arabic" pitchFamily="18" charset="-78"/>
            </a:endParaRPr>
          </a:p>
        </p:txBody>
      </p:sp>
      <p:sp>
        <p:nvSpPr>
          <p:cNvPr id="7" name="Rectangle 6"/>
          <p:cNvSpPr/>
          <p:nvPr/>
        </p:nvSpPr>
        <p:spPr>
          <a:xfrm>
            <a:off x="1875658" y="1605955"/>
            <a:ext cx="6506342" cy="400110"/>
          </a:xfrm>
          <a:prstGeom prst="rect">
            <a:avLst/>
          </a:prstGeom>
        </p:spPr>
        <p:txBody>
          <a:bodyPr wrap="square">
            <a:spAutoFit/>
          </a:bodyPr>
          <a:lstStyle/>
          <a:p>
            <a:pPr algn="just" rtl="1"/>
            <a:r>
              <a:rPr lang="fa-IR" sz="2000" b="1" dirty="0" smtClean="0">
                <a:latin typeface="Adobe Arabic" pitchFamily="18" charset="-78"/>
                <a:cs typeface="Adobe Arabic" pitchFamily="18" charset="-78"/>
              </a:rPr>
              <a:t>هدف: نمایش سیستم ها و اختراعات </a:t>
            </a:r>
            <a:endParaRPr lang="en-US" sz="2000" b="1" dirty="0">
              <a:latin typeface="Adobe Arabic" pitchFamily="18" charset="-78"/>
              <a:cs typeface="Adobe Arabic" pitchFamily="18" charset="-78"/>
            </a:endParaRPr>
          </a:p>
        </p:txBody>
      </p:sp>
      <p:graphicFrame>
        <p:nvGraphicFramePr>
          <p:cNvPr id="11" name="Table 10"/>
          <p:cNvGraphicFramePr>
            <a:graphicFrameLocks noGrp="1"/>
          </p:cNvGraphicFramePr>
          <p:nvPr>
            <p:extLst>
              <p:ext uri="{D42A27DB-BD31-4B8C-83A1-F6EECF244321}">
                <p14:modId xmlns:p14="http://schemas.microsoft.com/office/powerpoint/2010/main" val="990697184"/>
              </p:ext>
            </p:extLst>
          </p:nvPr>
        </p:nvGraphicFramePr>
        <p:xfrm>
          <a:off x="5128829" y="2148840"/>
          <a:ext cx="3260392" cy="1280160"/>
        </p:xfrm>
        <a:graphic>
          <a:graphicData uri="http://schemas.openxmlformats.org/drawingml/2006/table">
            <a:tbl>
              <a:tblPr firstRow="1" bandRow="1">
                <a:tableStyleId>{5940675A-B579-460E-94D1-54222C63F5DA}</a:tableStyleId>
              </a:tblPr>
              <a:tblGrid>
                <a:gridCol w="2752106"/>
                <a:gridCol w="508286"/>
              </a:tblGrid>
              <a:tr h="370840">
                <a:tc>
                  <a:txBody>
                    <a:bodyPr/>
                    <a:lstStyle/>
                    <a:p>
                      <a:pPr algn="just" rtl="1"/>
                      <a:r>
                        <a:rPr lang="ar-SA" sz="1200" b="1" kern="1200" dirty="0" smtClean="0">
                          <a:solidFill>
                            <a:schemeClr val="tx1"/>
                          </a:solidFill>
                          <a:effectLst/>
                          <a:latin typeface="+mn-lt"/>
                          <a:ea typeface="+mn-ea"/>
                          <a:cs typeface="B Nazanin" pitchFamily="2" charset="-78"/>
                        </a:rPr>
                        <a:t>ارتفاع تصوير آويخته شده </a:t>
                      </a:r>
                      <a:r>
                        <a:rPr lang="fa-IR" sz="1200" b="1" kern="1200" dirty="0" smtClean="0">
                          <a:solidFill>
                            <a:schemeClr val="tx1"/>
                          </a:solidFill>
                          <a:effectLst/>
                          <a:latin typeface="+mn-lt"/>
                          <a:ea typeface="+mn-ea"/>
                          <a:cs typeface="B Nazanin" pitchFamily="2" charset="-78"/>
                        </a:rPr>
                        <a:t>۴۹۰۰</a:t>
                      </a:r>
                      <a:r>
                        <a:rPr lang="ar-SA" sz="1200" b="1" kern="1200" dirty="0" smtClean="0">
                          <a:solidFill>
                            <a:schemeClr val="tx1"/>
                          </a:solidFill>
                          <a:effectLst/>
                          <a:latin typeface="+mn-lt"/>
                          <a:ea typeface="+mn-ea"/>
                          <a:cs typeface="B Nazanin" pitchFamily="2" charset="-78"/>
                        </a:rPr>
                        <a:t> ميليمتر در بالای سطح ديد و </a:t>
                      </a:r>
                      <a:r>
                        <a:rPr lang="fa-IR" sz="1200" b="1" kern="1200" dirty="0" smtClean="0">
                          <a:solidFill>
                            <a:schemeClr val="tx1"/>
                          </a:solidFill>
                          <a:effectLst/>
                          <a:latin typeface="+mn-lt"/>
                          <a:ea typeface="+mn-ea"/>
                          <a:cs typeface="B Nazanin" pitchFamily="2" charset="-78"/>
                        </a:rPr>
                        <a:t>۷۰۰</a:t>
                      </a:r>
                      <a:r>
                        <a:rPr lang="ar-SA" sz="1200" b="1" kern="1200" dirty="0" smtClean="0">
                          <a:solidFill>
                            <a:schemeClr val="tx1"/>
                          </a:solidFill>
                          <a:effectLst/>
                          <a:latin typeface="+mn-lt"/>
                          <a:ea typeface="+mn-ea"/>
                          <a:cs typeface="B Nazanin" pitchFamily="2" charset="-78"/>
                        </a:rPr>
                        <a:t> ميليمتر به پايين سطح ادامه داشته باشد.</a:t>
                      </a:r>
                      <a:endParaRPr lang="en-US" sz="1200" b="1" i="0" dirty="0">
                        <a:cs typeface="B Nazanin" pitchFamily="2" charset="-78"/>
                      </a:endParaRPr>
                    </a:p>
                  </a:txBody>
                  <a:tcPr anchor="ctr"/>
                </a:tc>
                <a:tc>
                  <a:txBody>
                    <a:bodyPr/>
                    <a:lstStyle/>
                    <a:p>
                      <a:pPr algn="ctr"/>
                      <a:r>
                        <a:rPr lang="fa-IR" sz="1800" b="1" i="0" dirty="0" smtClean="0">
                          <a:cs typeface="B Nazanin" pitchFamily="2" charset="-78"/>
                        </a:rPr>
                        <a:t>1-</a:t>
                      </a:r>
                      <a:endParaRPr lang="en-US" sz="1800" b="1" i="0" dirty="0">
                        <a:cs typeface="B Nazanin" pitchFamily="2" charset="-78"/>
                      </a:endParaRPr>
                    </a:p>
                  </a:txBody>
                  <a:tcPr anchor="ctr"/>
                </a:tc>
              </a:tr>
              <a:tr h="370840">
                <a:tc>
                  <a:txBody>
                    <a:bodyPr/>
                    <a:lstStyle/>
                    <a:p>
                      <a:pPr algn="just" rtl="1"/>
                      <a:r>
                        <a:rPr lang="ar-SA" sz="1200" b="1" kern="1200" dirty="0" smtClean="0">
                          <a:solidFill>
                            <a:schemeClr val="tx1"/>
                          </a:solidFill>
                          <a:effectLst/>
                          <a:latin typeface="+mn-lt"/>
                          <a:ea typeface="+mn-ea"/>
                          <a:cs typeface="B Nazanin" pitchFamily="2" charset="-78"/>
                        </a:rPr>
                        <a:t>اشيا و تابلوها مورد نمايش بايد طوری قرار داده شوند که بدون زحمت در معرض ديد مردم قرار بگيرند</a:t>
                      </a:r>
                      <a:r>
                        <a:rPr lang="fa-IR" sz="1200" b="1" kern="1200" dirty="0" smtClean="0">
                          <a:solidFill>
                            <a:schemeClr val="tx1"/>
                          </a:solidFill>
                          <a:effectLst/>
                          <a:latin typeface="+mn-lt"/>
                          <a:ea typeface="+mn-ea"/>
                          <a:cs typeface="B Nazanin" pitchFamily="2" charset="-78"/>
                        </a:rPr>
                        <a:t>.</a:t>
                      </a:r>
                      <a:endParaRPr lang="en-US" sz="1200" b="1" i="0" dirty="0">
                        <a:cs typeface="B Nazanin" pitchFamily="2" charset="-78"/>
                      </a:endParaRPr>
                    </a:p>
                  </a:txBody>
                  <a:tcPr anchor="ctr"/>
                </a:tc>
                <a:tc>
                  <a:txBody>
                    <a:bodyPr/>
                    <a:lstStyle/>
                    <a:p>
                      <a:pPr algn="ctr"/>
                      <a:r>
                        <a:rPr lang="fa-IR" sz="1800" b="1" i="0" dirty="0" smtClean="0">
                          <a:cs typeface="B Nazanin" pitchFamily="2" charset="-78"/>
                        </a:rPr>
                        <a:t>2-</a:t>
                      </a:r>
                      <a:endParaRPr lang="en-US" sz="1800" b="1" i="0" dirty="0">
                        <a:cs typeface="B Nazanin" pitchFamily="2" charset="-78"/>
                      </a:endParaRPr>
                    </a:p>
                  </a:txBody>
                  <a:tcPr anchor="ctr"/>
                </a:tc>
              </a:tr>
            </a:tbl>
          </a:graphicData>
        </a:graphic>
      </p:graphicFrame>
      <p:pic>
        <p:nvPicPr>
          <p:cNvPr id="36866" name="Picture 2" descr="77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0700" y="1219200"/>
            <a:ext cx="3162300" cy="933450"/>
          </a:xfrm>
          <a:prstGeom prst="rect">
            <a:avLst/>
          </a:prstGeom>
          <a:solidFill>
            <a:srgbClr val="FFFFFF">
              <a:shade val="85000"/>
            </a:srgbClr>
          </a:solidFill>
          <a:ln w="2857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6867" name="Picture 3" descr="333333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90700" y="2362200"/>
            <a:ext cx="3162300" cy="1066800"/>
          </a:xfrm>
          <a:prstGeom prst="rect">
            <a:avLst/>
          </a:prstGeom>
          <a:solidFill>
            <a:srgbClr val="FFFFFF">
              <a:shade val="85000"/>
            </a:srgbClr>
          </a:solidFill>
          <a:ln w="2857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5" name="TextBox 14"/>
          <p:cNvSpPr txBox="1"/>
          <p:nvPr/>
        </p:nvSpPr>
        <p:spPr>
          <a:xfrm>
            <a:off x="5288031" y="3790146"/>
            <a:ext cx="3063659" cy="477054"/>
          </a:xfrm>
          <a:prstGeom prst="rect">
            <a:avLst/>
          </a:prstGeom>
          <a:noFill/>
        </p:spPr>
        <p:txBody>
          <a:bodyPr wrap="none" rtlCol="0">
            <a:spAutoFit/>
          </a:bodyPr>
          <a:lstStyle/>
          <a:p>
            <a:pPr marL="285750" indent="-285750" algn="just" rtl="1">
              <a:buFont typeface="Courier New" pitchFamily="49" charset="0"/>
              <a:buChar char="o"/>
            </a:pPr>
            <a:r>
              <a:rPr lang="fa-IR" sz="2500" b="1" dirty="0" smtClean="0">
                <a:latin typeface="Adobe Arabic" pitchFamily="18" charset="-78"/>
                <a:cs typeface="Adobe Arabic" pitchFamily="18" charset="-78"/>
              </a:rPr>
              <a:t>کلاس های آموزشی - پژوهشی:</a:t>
            </a:r>
            <a:endParaRPr lang="en-US" sz="2500" b="1" dirty="0">
              <a:latin typeface="Adobe Arabic" pitchFamily="18" charset="-78"/>
              <a:cs typeface="Adobe Arabic" pitchFamily="18" charset="-78"/>
            </a:endParaRPr>
          </a:p>
        </p:txBody>
      </p:sp>
      <p:graphicFrame>
        <p:nvGraphicFramePr>
          <p:cNvPr id="16" name="Table 15"/>
          <p:cNvGraphicFramePr>
            <a:graphicFrameLocks noGrp="1"/>
          </p:cNvGraphicFramePr>
          <p:nvPr>
            <p:extLst>
              <p:ext uri="{D42A27DB-BD31-4B8C-83A1-F6EECF244321}">
                <p14:modId xmlns:p14="http://schemas.microsoft.com/office/powerpoint/2010/main" val="3252473587"/>
              </p:ext>
            </p:extLst>
          </p:nvPr>
        </p:nvGraphicFramePr>
        <p:xfrm>
          <a:off x="5128830" y="4465320"/>
          <a:ext cx="3314700" cy="1554480"/>
        </p:xfrm>
        <a:graphic>
          <a:graphicData uri="http://schemas.openxmlformats.org/drawingml/2006/table">
            <a:tbl>
              <a:tblPr firstRow="1" bandRow="1">
                <a:tableStyleId>{5940675A-B579-460E-94D1-54222C63F5DA}</a:tableStyleId>
              </a:tblPr>
              <a:tblGrid>
                <a:gridCol w="2797948"/>
                <a:gridCol w="516752"/>
              </a:tblGrid>
              <a:tr h="370840">
                <a:tc>
                  <a:txBody>
                    <a:bodyPr/>
                    <a:lstStyle/>
                    <a:p>
                      <a:pPr algn="just" rtl="1"/>
                      <a:r>
                        <a:rPr lang="ar-SA" sz="1200" b="1" kern="1200" dirty="0" smtClean="0">
                          <a:solidFill>
                            <a:schemeClr val="tx1"/>
                          </a:solidFill>
                          <a:effectLst/>
                          <a:latin typeface="+mn-lt"/>
                          <a:ea typeface="+mn-ea"/>
                          <a:cs typeface="B Nazanin" pitchFamily="2" charset="-78"/>
                        </a:rPr>
                        <a:t>مطابق استاندارد جهانی فضاهای لازم برای کلاس های نظری 5/6  در 5/8  متر مربع بوده است</a:t>
                      </a:r>
                      <a:r>
                        <a:rPr lang="fa-IR" sz="1200" b="1" kern="1200" dirty="0" smtClean="0">
                          <a:solidFill>
                            <a:schemeClr val="tx1"/>
                          </a:solidFill>
                          <a:effectLst/>
                          <a:latin typeface="+mn-lt"/>
                          <a:ea typeface="+mn-ea"/>
                          <a:cs typeface="B Nazanin" pitchFamily="2" charset="-78"/>
                        </a:rPr>
                        <a:t>.</a:t>
                      </a:r>
                      <a:endParaRPr lang="en-US" sz="1200" b="1" i="0" dirty="0">
                        <a:cs typeface="B Nazanin" pitchFamily="2" charset="-78"/>
                      </a:endParaRPr>
                    </a:p>
                  </a:txBody>
                  <a:tcPr anchor="ctr"/>
                </a:tc>
                <a:tc>
                  <a:txBody>
                    <a:bodyPr/>
                    <a:lstStyle/>
                    <a:p>
                      <a:pPr algn="ctr"/>
                      <a:r>
                        <a:rPr lang="fa-IR" sz="1200" b="1" i="0" dirty="0" smtClean="0">
                          <a:cs typeface="B Nazanin" pitchFamily="2" charset="-78"/>
                        </a:rPr>
                        <a:t>1-</a:t>
                      </a:r>
                      <a:endParaRPr lang="en-US" sz="1200" b="1" i="0" dirty="0">
                        <a:cs typeface="B Nazanin" pitchFamily="2" charset="-78"/>
                      </a:endParaRPr>
                    </a:p>
                  </a:txBody>
                  <a:tcPr anchor="ctr"/>
                </a:tc>
              </a:tr>
              <a:tr h="370840">
                <a:tc>
                  <a: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ar-SA" sz="1200" b="1" kern="1200" dirty="0" smtClean="0">
                          <a:solidFill>
                            <a:schemeClr val="tx1"/>
                          </a:solidFill>
                          <a:effectLst/>
                          <a:latin typeface="+mn-lt"/>
                          <a:ea typeface="+mn-ea"/>
                          <a:cs typeface="B Nazanin" pitchFamily="2" charset="-78"/>
                        </a:rPr>
                        <a:t>ارتفاع کلاسها بايد بين 7/2 تا 4/3 در نظر گرفته شود</a:t>
                      </a:r>
                      <a:r>
                        <a:rPr lang="fa-IR" sz="1200" b="1" kern="1200" dirty="0" smtClean="0">
                          <a:solidFill>
                            <a:schemeClr val="tx1"/>
                          </a:solidFill>
                          <a:effectLst/>
                          <a:latin typeface="+mn-lt"/>
                          <a:ea typeface="+mn-ea"/>
                          <a:cs typeface="B Nazanin" pitchFamily="2" charset="-78"/>
                        </a:rPr>
                        <a:t>.</a:t>
                      </a:r>
                      <a:r>
                        <a:rPr lang="ar-SA" sz="1200" b="1" kern="1200" dirty="0" smtClean="0">
                          <a:solidFill>
                            <a:schemeClr val="tx1"/>
                          </a:solidFill>
                          <a:effectLst/>
                          <a:latin typeface="+mn-lt"/>
                          <a:ea typeface="+mn-ea"/>
                          <a:cs typeface="B Nazanin" pitchFamily="2" charset="-78"/>
                        </a:rPr>
                        <a:t> تابش نور بايد از سمت چپ صورت گيرد.</a:t>
                      </a:r>
                      <a:endParaRPr lang="en-US" sz="1200" b="1" i="0" dirty="0" smtClean="0">
                        <a:cs typeface="B Nazanin" pitchFamily="2" charset="-78"/>
                      </a:endParaRPr>
                    </a:p>
                  </a:txBody>
                  <a:tcPr anchor="ctr"/>
                </a:tc>
                <a:tc>
                  <a:txBody>
                    <a:bodyPr/>
                    <a:lstStyle/>
                    <a:p>
                      <a:pPr algn="ctr"/>
                      <a:r>
                        <a:rPr lang="fa-IR" sz="1200" b="1" i="0" dirty="0" smtClean="0">
                          <a:cs typeface="B Nazanin" pitchFamily="2" charset="-78"/>
                        </a:rPr>
                        <a:t>2-</a:t>
                      </a:r>
                      <a:endParaRPr lang="en-US" sz="1200" b="1" i="0" dirty="0">
                        <a:cs typeface="B Nazanin" pitchFamily="2" charset="-78"/>
                      </a:endParaRPr>
                    </a:p>
                  </a:txBody>
                  <a:tcPr anchor="ctr"/>
                </a:tc>
              </a:tr>
              <a:tr h="370840">
                <a:tc>
                  <a:txBody>
                    <a:bodyPr/>
                    <a:lstStyle/>
                    <a:p>
                      <a:pPr algn="just" rtl="1"/>
                      <a:r>
                        <a:rPr lang="ar-SA" sz="1200" b="1" kern="1200" dirty="0" smtClean="0">
                          <a:solidFill>
                            <a:schemeClr val="tx1"/>
                          </a:solidFill>
                          <a:effectLst/>
                          <a:latin typeface="+mn-lt"/>
                          <a:ea typeface="+mn-ea"/>
                          <a:cs typeface="B Nazanin" pitchFamily="2" charset="-78"/>
                        </a:rPr>
                        <a:t>در صورتی که عمق کلاس از </a:t>
                      </a:r>
                      <a:r>
                        <a:rPr lang="fa-IR" sz="1200" b="1" kern="1200" dirty="0" smtClean="0">
                          <a:solidFill>
                            <a:schemeClr val="tx1"/>
                          </a:solidFill>
                          <a:effectLst/>
                          <a:latin typeface="+mn-lt"/>
                          <a:ea typeface="+mn-ea"/>
                          <a:cs typeface="B Nazanin" pitchFamily="2" charset="-78"/>
                        </a:rPr>
                        <a:t>۵/۶</a:t>
                      </a:r>
                      <a:r>
                        <a:rPr lang="ar-SA" sz="1200" b="1" kern="1200" dirty="0" smtClean="0">
                          <a:solidFill>
                            <a:schemeClr val="tx1"/>
                          </a:solidFill>
                          <a:effectLst/>
                          <a:latin typeface="+mn-lt"/>
                          <a:ea typeface="+mn-ea"/>
                          <a:cs typeface="B Nazanin" pitchFamily="2" charset="-78"/>
                        </a:rPr>
                        <a:t> متر بيشتر باشد حداقل عرض پنجره بايد </a:t>
                      </a:r>
                      <a:r>
                        <a:rPr lang="fa-IR" sz="1200" b="1" kern="1200" dirty="0" smtClean="0">
                          <a:solidFill>
                            <a:schemeClr val="tx1"/>
                          </a:solidFill>
                          <a:effectLst/>
                          <a:latin typeface="+mn-lt"/>
                          <a:ea typeface="+mn-ea"/>
                          <a:cs typeface="B Nazanin" pitchFamily="2" charset="-78"/>
                        </a:rPr>
                        <a:t>۲۰/۱</a:t>
                      </a:r>
                      <a:r>
                        <a:rPr lang="ar-SA" sz="1200" b="1" kern="1200" dirty="0" smtClean="0">
                          <a:solidFill>
                            <a:schemeClr val="tx1"/>
                          </a:solidFill>
                          <a:effectLst/>
                          <a:latin typeface="+mn-lt"/>
                          <a:ea typeface="+mn-ea"/>
                          <a:cs typeface="B Nazanin" pitchFamily="2" charset="-78"/>
                        </a:rPr>
                        <a:t> متر و ارتفاع آن </a:t>
                      </a:r>
                      <a:r>
                        <a:rPr lang="fa-IR" sz="1200" b="1" kern="1200" dirty="0" smtClean="0">
                          <a:solidFill>
                            <a:schemeClr val="tx1"/>
                          </a:solidFill>
                          <a:effectLst/>
                          <a:latin typeface="+mn-lt"/>
                          <a:ea typeface="+mn-ea"/>
                          <a:cs typeface="B Nazanin" pitchFamily="2" charset="-78"/>
                        </a:rPr>
                        <a:t>۲</a:t>
                      </a:r>
                      <a:r>
                        <a:rPr lang="ar-SA" sz="1200" b="1" kern="1200" dirty="0" smtClean="0">
                          <a:solidFill>
                            <a:schemeClr val="tx1"/>
                          </a:solidFill>
                          <a:effectLst/>
                          <a:latin typeface="+mn-lt"/>
                          <a:ea typeface="+mn-ea"/>
                          <a:cs typeface="B Nazanin" pitchFamily="2" charset="-78"/>
                        </a:rPr>
                        <a:t> تا </a:t>
                      </a:r>
                      <a:r>
                        <a:rPr lang="fa-IR" sz="1200" b="1" kern="1200" dirty="0" smtClean="0">
                          <a:solidFill>
                            <a:schemeClr val="tx1"/>
                          </a:solidFill>
                          <a:effectLst/>
                          <a:latin typeface="+mn-lt"/>
                          <a:ea typeface="+mn-ea"/>
                          <a:cs typeface="B Nazanin" pitchFamily="2" charset="-78"/>
                        </a:rPr>
                        <a:t>۵/۲</a:t>
                      </a:r>
                      <a:r>
                        <a:rPr lang="ar-SA" sz="1200" b="1" kern="1200" dirty="0" smtClean="0">
                          <a:solidFill>
                            <a:schemeClr val="tx1"/>
                          </a:solidFill>
                          <a:effectLst/>
                          <a:latin typeface="+mn-lt"/>
                          <a:ea typeface="+mn-ea"/>
                          <a:cs typeface="B Nazanin" pitchFamily="2" charset="-78"/>
                        </a:rPr>
                        <a:t> متر باشد.</a:t>
                      </a:r>
                      <a:endParaRPr lang="en-US" sz="1200" b="1" i="0" dirty="0">
                        <a:cs typeface="B Nazanin" pitchFamily="2" charset="-78"/>
                      </a:endParaRPr>
                    </a:p>
                  </a:txBody>
                  <a:tcPr anchor="ctr"/>
                </a:tc>
                <a:tc>
                  <a:txBody>
                    <a:bodyPr/>
                    <a:lstStyle/>
                    <a:p>
                      <a:pPr algn="ctr"/>
                      <a:r>
                        <a:rPr lang="fa-IR" sz="1200" b="1" i="0" dirty="0" smtClean="0">
                          <a:cs typeface="B Nazanin" pitchFamily="2" charset="-78"/>
                        </a:rPr>
                        <a:t>3-</a:t>
                      </a:r>
                      <a:endParaRPr lang="en-US" sz="1200" b="1" i="0" dirty="0">
                        <a:cs typeface="B Nazanin" pitchFamily="2" charset="-78"/>
                      </a:endParaRPr>
                    </a:p>
                  </a:txBody>
                  <a:tcPr anchor="ctr"/>
                </a:tc>
              </a:tr>
            </a:tbl>
          </a:graphicData>
        </a:graphic>
      </p:graphicFrame>
      <p:pic>
        <p:nvPicPr>
          <p:cNvPr id="36868" name="Picture 4" descr="Untitle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0700" y="3813412"/>
            <a:ext cx="3162300" cy="1114425"/>
          </a:xfrm>
          <a:prstGeom prst="rect">
            <a:avLst/>
          </a:prstGeom>
          <a:solidFill>
            <a:srgbClr val="FFFFFF">
              <a:shade val="85000"/>
            </a:srgbClr>
          </a:solidFill>
          <a:ln w="2857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6869" name="Picture 5" descr="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90700" y="5035550"/>
            <a:ext cx="3162300" cy="984250"/>
          </a:xfrm>
          <a:prstGeom prst="rect">
            <a:avLst/>
          </a:prstGeom>
          <a:solidFill>
            <a:srgbClr val="FFFFFF">
              <a:shade val="85000"/>
            </a:srgbClr>
          </a:solidFill>
          <a:ln w="2857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 name="TextBox 16"/>
          <p:cNvSpPr txBox="1"/>
          <p:nvPr/>
        </p:nvSpPr>
        <p:spPr>
          <a:xfrm>
            <a:off x="1600200" y="6324600"/>
            <a:ext cx="2087431" cy="338554"/>
          </a:xfrm>
          <a:prstGeom prst="rect">
            <a:avLst/>
          </a:prstGeom>
          <a:noFill/>
        </p:spPr>
        <p:txBody>
          <a:bodyPr wrap="none" rtlCol="0">
            <a:spAutoFit/>
          </a:bodyPr>
          <a:lstStyle/>
          <a:p>
            <a:r>
              <a:rPr lang="fa-IR" sz="1600" b="1" dirty="0" smtClean="0">
                <a:cs typeface="B Nazanin" pitchFamily="2" charset="-78"/>
              </a:rPr>
              <a:t>1- اطلاعات معماری نویفرت</a:t>
            </a:r>
            <a:endParaRPr lang="en-US" sz="1600" b="1" dirty="0">
              <a:cs typeface="B Nazanin" pitchFamily="2" charset="-78"/>
            </a:endParaRPr>
          </a:p>
        </p:txBody>
      </p:sp>
    </p:spTree>
    <p:extLst>
      <p:ext uri="{BB962C8B-B14F-4D97-AF65-F5344CB8AC3E}">
        <p14:creationId xmlns:p14="http://schemas.microsoft.com/office/powerpoint/2010/main" val="7336480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090265165"/>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4529663" y="482025"/>
            <a:ext cx="3852337" cy="584775"/>
          </a:xfrm>
          <a:prstGeom prst="rect">
            <a:avLst/>
          </a:prstGeom>
        </p:spPr>
        <p:txBody>
          <a:bodyPr wrap="none">
            <a:spAutoFit/>
          </a:bodyPr>
          <a:lstStyle/>
          <a:p>
            <a:pPr algn="just" rtl="1"/>
            <a:r>
              <a:rPr lang="fa-IR" sz="3200" dirty="0">
                <a:solidFill>
                  <a:srgbClr val="C00000"/>
                </a:solidFill>
                <a:latin typeface="Adobe Arabic" pitchFamily="18" charset="-78"/>
                <a:cs typeface="B Zar" pitchFamily="2" charset="-78"/>
              </a:rPr>
              <a:t>4-1-    </a:t>
            </a:r>
            <a:r>
              <a:rPr lang="fa-IR" sz="3200" b="1" dirty="0">
                <a:solidFill>
                  <a:srgbClr val="C00000"/>
                </a:solidFill>
                <a:latin typeface="Adobe Arabic" pitchFamily="18" charset="-78"/>
                <a:cs typeface="Adobe Arabic" pitchFamily="18" charset="-78"/>
              </a:rPr>
              <a:t>استاندارد و ضوابط </a:t>
            </a:r>
            <a:r>
              <a:rPr lang="fa-IR" sz="3200" b="1" dirty="0" smtClean="0">
                <a:solidFill>
                  <a:srgbClr val="C00000"/>
                </a:solidFill>
                <a:latin typeface="Adobe Arabic" pitchFamily="18" charset="-78"/>
                <a:cs typeface="Adobe Arabic" pitchFamily="18" charset="-78"/>
              </a:rPr>
              <a:t>طرح:</a:t>
            </a:r>
            <a:endParaRPr lang="fa-IR" sz="3200" b="1" dirty="0">
              <a:solidFill>
                <a:srgbClr val="C00000"/>
              </a:solidFill>
              <a:latin typeface="Adobe Arabic" pitchFamily="18" charset="-78"/>
              <a:cs typeface="Adobe Arabic" pitchFamily="18" charset="-78"/>
            </a:endParaRPr>
          </a:p>
        </p:txBody>
      </p:sp>
      <p:pic>
        <p:nvPicPr>
          <p:cNvPr id="20" name="Picture 2" descr="E:\Project\Karshenasi\tarh 5-residentl complex\motaleate tarh\batel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132" y="3810000"/>
            <a:ext cx="1168668" cy="83820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4" descr="E:\Project\Karshenasi\tarh 5-residentl complex\motaleate tarh\batele\Untitled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132" y="4870622"/>
            <a:ext cx="1168667" cy="76817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7192251" y="1143000"/>
            <a:ext cx="1189749" cy="477054"/>
          </a:xfrm>
          <a:prstGeom prst="rect">
            <a:avLst/>
          </a:prstGeom>
          <a:noFill/>
        </p:spPr>
        <p:txBody>
          <a:bodyPr wrap="none" rtlCol="0">
            <a:spAutoFit/>
          </a:bodyPr>
          <a:lstStyle/>
          <a:p>
            <a:pPr marL="285750" indent="-285750" algn="just" rtl="1">
              <a:buFont typeface="Courier New" pitchFamily="49" charset="0"/>
              <a:buChar char="o"/>
            </a:pPr>
            <a:r>
              <a:rPr lang="fa-IR" sz="2500" b="1" dirty="0" smtClean="0">
                <a:latin typeface="Adobe Arabic" pitchFamily="18" charset="-78"/>
                <a:cs typeface="Adobe Arabic" pitchFamily="18" charset="-78"/>
              </a:rPr>
              <a:t>پارکینگ:</a:t>
            </a:r>
            <a:endParaRPr lang="en-US" sz="2500" b="1" dirty="0">
              <a:latin typeface="Adobe Arabic" pitchFamily="18" charset="-78"/>
              <a:cs typeface="Adobe Arabic" pitchFamily="18" charset="-78"/>
            </a:endParaRPr>
          </a:p>
        </p:txBody>
      </p:sp>
      <p:graphicFrame>
        <p:nvGraphicFramePr>
          <p:cNvPr id="16" name="Table 15"/>
          <p:cNvGraphicFramePr>
            <a:graphicFrameLocks noGrp="1"/>
          </p:cNvGraphicFramePr>
          <p:nvPr>
            <p:extLst>
              <p:ext uri="{D42A27DB-BD31-4B8C-83A1-F6EECF244321}">
                <p14:modId xmlns:p14="http://schemas.microsoft.com/office/powerpoint/2010/main" val="3354478290"/>
              </p:ext>
            </p:extLst>
          </p:nvPr>
        </p:nvGraphicFramePr>
        <p:xfrm>
          <a:off x="5900831" y="1752599"/>
          <a:ext cx="2426459" cy="1784977"/>
        </p:xfrm>
        <a:graphic>
          <a:graphicData uri="http://schemas.openxmlformats.org/drawingml/2006/table">
            <a:tbl>
              <a:tblPr firstRow="1" bandRow="1">
                <a:tableStyleId>{5940675A-B579-460E-94D1-54222C63F5DA}</a:tableStyleId>
              </a:tblPr>
              <a:tblGrid>
                <a:gridCol w="1947769"/>
                <a:gridCol w="478690"/>
              </a:tblGrid>
              <a:tr h="780927">
                <a:tc>
                  <a:txBody>
                    <a:bodyPr/>
                    <a:lstStyle/>
                    <a:p>
                      <a:pPr algn="just" rtl="1"/>
                      <a:r>
                        <a:rPr lang="ar-SA" sz="1200" b="1" kern="1200" dirty="0" smtClean="0">
                          <a:solidFill>
                            <a:schemeClr val="tx1"/>
                          </a:solidFill>
                          <a:effectLst/>
                          <a:latin typeface="+mn-lt"/>
                          <a:ea typeface="+mn-ea"/>
                          <a:cs typeface="B Nazanin" pitchFamily="2" charset="-78"/>
                        </a:rPr>
                        <a:t>پارکينگ کارمندان از پارکينگ عمومی مجز</a:t>
                      </a:r>
                      <a:r>
                        <a:rPr lang="fa-IR" sz="1200" b="1" kern="1200" dirty="0" smtClean="0">
                          <a:solidFill>
                            <a:schemeClr val="tx1"/>
                          </a:solidFill>
                          <a:effectLst/>
                          <a:latin typeface="+mn-lt"/>
                          <a:ea typeface="+mn-ea"/>
                          <a:cs typeface="B Nazanin" pitchFamily="2" charset="-78"/>
                        </a:rPr>
                        <a:t>ا</a:t>
                      </a:r>
                      <a:r>
                        <a:rPr lang="fa-IR" sz="1200" b="1" kern="1200" baseline="0" dirty="0" smtClean="0">
                          <a:solidFill>
                            <a:schemeClr val="tx1"/>
                          </a:solidFill>
                          <a:effectLst/>
                          <a:latin typeface="+mn-lt"/>
                          <a:ea typeface="+mn-ea"/>
                          <a:cs typeface="B Nazanin" pitchFamily="2" charset="-78"/>
                        </a:rPr>
                        <a:t> و </a:t>
                      </a:r>
                      <a:r>
                        <a:rPr lang="ar-SA" sz="1200" b="1" kern="1200" dirty="0" smtClean="0">
                          <a:solidFill>
                            <a:schemeClr val="tx1"/>
                          </a:solidFill>
                          <a:effectLst/>
                          <a:latin typeface="+mn-lt"/>
                          <a:ea typeface="+mn-ea"/>
                          <a:cs typeface="B Nazanin" pitchFamily="2" charset="-78"/>
                        </a:rPr>
                        <a:t>فضايی سرپوشيده</a:t>
                      </a:r>
                      <a:r>
                        <a:rPr lang="fa-IR" sz="1200" b="1" kern="1200" dirty="0" smtClean="0">
                          <a:solidFill>
                            <a:schemeClr val="tx1"/>
                          </a:solidFill>
                          <a:effectLst/>
                          <a:latin typeface="+mn-lt"/>
                          <a:ea typeface="+mn-ea"/>
                          <a:cs typeface="B Nazanin" pitchFamily="2" charset="-78"/>
                        </a:rPr>
                        <a:t> .</a:t>
                      </a:r>
                      <a:endParaRPr lang="en-US" sz="1200" b="1" i="0" dirty="0">
                        <a:cs typeface="B Nazanin" pitchFamily="2" charset="-78"/>
                      </a:endParaRPr>
                    </a:p>
                  </a:txBody>
                  <a:tcPr anchor="ctr"/>
                </a:tc>
                <a:tc>
                  <a:txBody>
                    <a:bodyPr/>
                    <a:lstStyle/>
                    <a:p>
                      <a:pPr algn="ctr"/>
                      <a:r>
                        <a:rPr lang="fa-IR" sz="1800" b="1" i="0" dirty="0" smtClean="0">
                          <a:cs typeface="B Nazanin" pitchFamily="2" charset="-78"/>
                        </a:rPr>
                        <a:t>1-</a:t>
                      </a:r>
                      <a:endParaRPr lang="en-US" sz="1800" b="1" i="0" dirty="0">
                        <a:cs typeface="B Nazanin" pitchFamily="2" charset="-78"/>
                      </a:endParaRPr>
                    </a:p>
                  </a:txBody>
                  <a:tcPr anchor="ctr"/>
                </a:tc>
              </a:tr>
              <a:tr h="1004050">
                <a:tc>
                  <a: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ar-SA" sz="1200" b="1" kern="1200" dirty="0" smtClean="0">
                          <a:solidFill>
                            <a:schemeClr val="tx1"/>
                          </a:solidFill>
                          <a:effectLst/>
                          <a:latin typeface="+mn-lt"/>
                          <a:ea typeface="+mn-ea"/>
                          <a:cs typeface="B Nazanin" pitchFamily="2" charset="-78"/>
                        </a:rPr>
                        <a:t>ورودی سواره حداقل </a:t>
                      </a:r>
                      <a:r>
                        <a:rPr lang="fa-IR" sz="1200" b="1" kern="1200" dirty="0" smtClean="0">
                          <a:solidFill>
                            <a:schemeClr val="tx1"/>
                          </a:solidFill>
                          <a:effectLst/>
                          <a:latin typeface="+mn-lt"/>
                          <a:ea typeface="+mn-ea"/>
                          <a:cs typeface="B Nazanin" pitchFamily="2" charset="-78"/>
                        </a:rPr>
                        <a:t>۱۵۰</a:t>
                      </a:r>
                      <a:r>
                        <a:rPr lang="ar-SA" sz="1200" b="1" kern="1200" dirty="0" smtClean="0">
                          <a:solidFill>
                            <a:schemeClr val="tx1"/>
                          </a:solidFill>
                          <a:effectLst/>
                          <a:latin typeface="+mn-lt"/>
                          <a:ea typeface="+mn-ea"/>
                          <a:cs typeface="B Nazanin" pitchFamily="2" charset="-78"/>
                        </a:rPr>
                        <a:t> متر از تقاطع خيابان فاصله داشته باشد، يا از لاين کند شونده برای دستيابی به ورودی استفاده شود.</a:t>
                      </a:r>
                      <a:endParaRPr lang="en-US" sz="1200" b="1" i="0" dirty="0" smtClean="0">
                        <a:cs typeface="B Nazanin" pitchFamily="2" charset="-78"/>
                      </a:endParaRPr>
                    </a:p>
                  </a:txBody>
                  <a:tcPr anchor="ctr"/>
                </a:tc>
                <a:tc>
                  <a:txBody>
                    <a:bodyPr/>
                    <a:lstStyle/>
                    <a:p>
                      <a:pPr algn="ctr"/>
                      <a:r>
                        <a:rPr lang="fa-IR" sz="1800" b="1" i="0" dirty="0" smtClean="0">
                          <a:cs typeface="B Nazanin" pitchFamily="2" charset="-78"/>
                        </a:rPr>
                        <a:t>2-</a:t>
                      </a:r>
                      <a:endParaRPr lang="en-US" sz="1800" b="1" i="0" dirty="0">
                        <a:cs typeface="B Nazanin" pitchFamily="2" charset="-78"/>
                      </a:endParaRPr>
                    </a:p>
                  </a:txBody>
                  <a:tcPr anchor="ctr"/>
                </a:tc>
              </a:tr>
            </a:tbl>
          </a:graphicData>
        </a:graphic>
      </p:graphicFrame>
      <p:pic>
        <p:nvPicPr>
          <p:cNvPr id="37890" name="Picture 2" descr="131"/>
          <p:cNvPicPr>
            <a:picLocks noChangeAspect="1" noChangeArrowheads="1"/>
          </p:cNvPicPr>
          <p:nvPr/>
        </p:nvPicPr>
        <p:blipFill>
          <a:blip r:embed="rId9" cstate="print">
            <a:grayscl/>
            <a:extLst>
              <a:ext uri="{28A0092B-C50C-407E-A947-70E740481C1C}">
                <a14:useLocalDpi xmlns:a14="http://schemas.microsoft.com/office/drawing/2010/main" val="0"/>
              </a:ext>
            </a:extLst>
          </a:blip>
          <a:srcRect/>
          <a:stretch>
            <a:fillRect/>
          </a:stretch>
        </p:blipFill>
        <p:spPr bwMode="auto">
          <a:xfrm>
            <a:off x="1752601" y="1752600"/>
            <a:ext cx="3979858" cy="809377"/>
          </a:xfrm>
          <a:prstGeom prst="rect">
            <a:avLst/>
          </a:prstGeom>
          <a:solidFill>
            <a:srgbClr val="FFFFFF">
              <a:shade val="85000"/>
            </a:srgbClr>
          </a:solidFill>
          <a:ln w="19050">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7891" name="Picture 3" descr="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2600" y="2667000"/>
            <a:ext cx="3979859" cy="870577"/>
          </a:xfrm>
          <a:prstGeom prst="rect">
            <a:avLst/>
          </a:prstGeom>
          <a:solidFill>
            <a:srgbClr val="FFFFFF">
              <a:shade val="85000"/>
            </a:srgbClr>
          </a:solidFill>
          <a:ln w="19050">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8" name="TextBox 17"/>
          <p:cNvSpPr txBox="1"/>
          <p:nvPr/>
        </p:nvSpPr>
        <p:spPr>
          <a:xfrm>
            <a:off x="6477000" y="3942546"/>
            <a:ext cx="1951175" cy="477054"/>
          </a:xfrm>
          <a:prstGeom prst="rect">
            <a:avLst/>
          </a:prstGeom>
          <a:noFill/>
        </p:spPr>
        <p:txBody>
          <a:bodyPr wrap="none" rtlCol="0">
            <a:spAutoFit/>
          </a:bodyPr>
          <a:lstStyle/>
          <a:p>
            <a:pPr marL="285750" indent="-285750" algn="just" rtl="1">
              <a:buFont typeface="Courier New" pitchFamily="49" charset="0"/>
              <a:buChar char="o"/>
            </a:pPr>
            <a:r>
              <a:rPr lang="fa-IR" sz="2500" b="1" dirty="0" smtClean="0">
                <a:latin typeface="Adobe Arabic" pitchFamily="18" charset="-78"/>
                <a:cs typeface="Adobe Arabic" pitchFamily="18" charset="-78"/>
              </a:rPr>
              <a:t>سرویس بهداشتی:</a:t>
            </a:r>
            <a:endParaRPr lang="en-US" sz="2500" b="1" dirty="0">
              <a:latin typeface="Adobe Arabic" pitchFamily="18" charset="-78"/>
              <a:cs typeface="Adobe Arabic" pitchFamily="18" charset="-78"/>
            </a:endParaRPr>
          </a:p>
        </p:txBody>
      </p:sp>
      <p:pic>
        <p:nvPicPr>
          <p:cNvPr id="37892" name="Picture 4" descr="12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4588304" y="4799447"/>
            <a:ext cx="1373690" cy="914619"/>
          </a:xfrm>
          <a:prstGeom prst="rect">
            <a:avLst/>
          </a:prstGeom>
          <a:solidFill>
            <a:srgbClr val="FFFFFF">
              <a:shade val="85000"/>
            </a:srgbClr>
          </a:solidFill>
          <a:ln w="19050">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7893" name="Picture 5" descr="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90132" y="4569912"/>
            <a:ext cx="2951727" cy="1373688"/>
          </a:xfrm>
          <a:prstGeom prst="rect">
            <a:avLst/>
          </a:prstGeom>
          <a:solidFill>
            <a:srgbClr val="FFFFFF">
              <a:shade val="85000"/>
            </a:srgbClr>
          </a:solidFill>
          <a:ln w="19050">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ectangle 3"/>
          <p:cNvSpPr/>
          <p:nvPr/>
        </p:nvSpPr>
        <p:spPr>
          <a:xfrm>
            <a:off x="5913575" y="4977825"/>
            <a:ext cx="2514600" cy="584775"/>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wrap="square">
            <a:spAutoFit/>
          </a:bodyPr>
          <a:lstStyle/>
          <a:p>
            <a:pPr algn="just" rtl="1"/>
            <a:r>
              <a:rPr lang="ar-SA" sz="1600" b="1" dirty="0">
                <a:cs typeface="B Nazanin" pitchFamily="2" charset="-78"/>
              </a:rPr>
              <a:t>تهويه از عوامل </a:t>
            </a:r>
            <a:r>
              <a:rPr lang="ar-SA" sz="1600" b="1" dirty="0" smtClean="0">
                <a:cs typeface="B Nazanin" pitchFamily="2" charset="-78"/>
              </a:rPr>
              <a:t>ضروری</a:t>
            </a:r>
            <a:r>
              <a:rPr lang="fa-IR" sz="1600" b="1" dirty="0" smtClean="0">
                <a:cs typeface="B Nazanin" pitchFamily="2" charset="-78"/>
              </a:rPr>
              <a:t> در طراحی این فضاها</a:t>
            </a:r>
            <a:r>
              <a:rPr lang="ar-SA" sz="1600" b="1" dirty="0" smtClean="0">
                <a:cs typeface="B Nazanin" pitchFamily="2" charset="-78"/>
              </a:rPr>
              <a:t> </a:t>
            </a:r>
            <a:r>
              <a:rPr lang="ar-SA" sz="1600" b="1" dirty="0">
                <a:cs typeface="B Nazanin" pitchFamily="2" charset="-78"/>
              </a:rPr>
              <a:t>محسوب می شود.</a:t>
            </a:r>
            <a:endParaRPr lang="en-US" sz="1600" b="1" dirty="0">
              <a:cs typeface="B Nazanin" pitchFamily="2" charset="-78"/>
            </a:endParaRPr>
          </a:p>
        </p:txBody>
      </p:sp>
      <p:sp>
        <p:nvSpPr>
          <p:cNvPr id="15" name="TextBox 14"/>
          <p:cNvSpPr txBox="1"/>
          <p:nvPr/>
        </p:nvSpPr>
        <p:spPr>
          <a:xfrm>
            <a:off x="1600200" y="6324600"/>
            <a:ext cx="2087431" cy="338554"/>
          </a:xfrm>
          <a:prstGeom prst="rect">
            <a:avLst/>
          </a:prstGeom>
          <a:noFill/>
        </p:spPr>
        <p:txBody>
          <a:bodyPr wrap="none" rtlCol="0">
            <a:spAutoFit/>
          </a:bodyPr>
          <a:lstStyle/>
          <a:p>
            <a:r>
              <a:rPr lang="fa-IR" sz="1600" b="1" dirty="0" smtClean="0">
                <a:cs typeface="B Nazanin" pitchFamily="2" charset="-78"/>
              </a:rPr>
              <a:t>1- اطلاعات معماری نویفرت</a:t>
            </a:r>
            <a:endParaRPr lang="en-US" sz="1600" b="1" dirty="0">
              <a:cs typeface="B Nazanin" pitchFamily="2" charset="-78"/>
            </a:endParaRPr>
          </a:p>
        </p:txBody>
      </p:sp>
    </p:spTree>
    <p:extLst>
      <p:ext uri="{BB962C8B-B14F-4D97-AF65-F5344CB8AC3E}">
        <p14:creationId xmlns:p14="http://schemas.microsoft.com/office/powerpoint/2010/main" val="8603785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6781800" cy="838200"/>
          </a:xfrm>
        </p:spPr>
        <p:txBody>
          <a:bodyPr>
            <a:normAutofit/>
          </a:bodyPr>
          <a:lstStyle/>
          <a:p>
            <a:pPr algn="r"/>
            <a:r>
              <a:rPr lang="fa-IR" sz="2800" dirty="0" smtClean="0">
                <a:solidFill>
                  <a:srgbClr val="C00000"/>
                </a:solidFill>
                <a:latin typeface="Adobe Arabic" pitchFamily="18" charset="-78"/>
                <a:cs typeface="B Zar" pitchFamily="2" charset="-78"/>
              </a:rPr>
              <a:t>2-1-2- </a:t>
            </a:r>
            <a:r>
              <a:rPr lang="fa-IR" sz="3200" b="1" dirty="0" smtClean="0">
                <a:solidFill>
                  <a:srgbClr val="C00000"/>
                </a:solidFill>
                <a:latin typeface="Adobe Arabic" pitchFamily="18" charset="-78"/>
                <a:cs typeface="Adobe Arabic" pitchFamily="18" charset="-78"/>
              </a:rPr>
              <a:t>ویژگی های جغرافیای انسانی:</a:t>
            </a:r>
            <a:endParaRPr lang="en-US" sz="3200" dirty="0">
              <a:solidFill>
                <a:srgbClr val="C00000"/>
              </a:solidFill>
            </a:endParaRPr>
          </a:p>
        </p:txBody>
      </p:sp>
      <p:cxnSp>
        <p:nvCxnSpPr>
          <p:cNvPr id="5" name="Straight Connector 4"/>
          <p:cNvCxnSpPr/>
          <p:nvPr/>
        </p:nvCxnSpPr>
        <p:spPr>
          <a:xfrm>
            <a:off x="20574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53485971"/>
              </p:ext>
            </p:extLst>
          </p:nvPr>
        </p:nvGraphicFramePr>
        <p:xfrm>
          <a:off x="-40595"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9"/>
          <p:cNvGrpSpPr/>
          <p:nvPr/>
        </p:nvGrpSpPr>
        <p:grpSpPr>
          <a:xfrm>
            <a:off x="1443126" y="1562949"/>
            <a:ext cx="533399" cy="183690"/>
            <a:chOff x="399018" y="544919"/>
            <a:chExt cx="868527" cy="259890"/>
          </a:xfrm>
          <a:noFill/>
        </p:grpSpPr>
        <p:sp>
          <p:nvSpPr>
            <p:cNvPr id="11" name="Rounded Rectangle 10"/>
            <p:cNvSpPr/>
            <p:nvPr/>
          </p:nvSpPr>
          <p:spPr>
            <a:xfrm>
              <a:off x="399018" y="544919"/>
              <a:ext cx="868527" cy="259890"/>
            </a:xfrm>
            <a:prstGeom prst="roundRect">
              <a:avLst>
                <a:gd name="adj" fmla="val 10000"/>
              </a:avLst>
            </a:prstGeom>
            <a:grpFill/>
            <a:ln/>
          </p:spPr>
          <p:style>
            <a:lnRef idx="2">
              <a:schemeClr val="accent2"/>
            </a:lnRef>
            <a:fillRef idx="1">
              <a:schemeClr val="lt1"/>
            </a:fillRef>
            <a:effectRef idx="0">
              <a:schemeClr val="accent2"/>
            </a:effectRef>
            <a:fontRef idx="minor">
              <a:schemeClr val="dk1"/>
            </a:fontRef>
          </p:style>
        </p:sp>
        <p:sp>
          <p:nvSpPr>
            <p:cNvPr id="12" name="Rounded Rectangle 4"/>
            <p:cNvSpPr/>
            <p:nvPr/>
          </p:nvSpPr>
          <p:spPr>
            <a:xfrm>
              <a:off x="406630" y="552531"/>
              <a:ext cx="853303" cy="244666"/>
            </a:xfrm>
            <a:prstGeom prst="rect">
              <a:avLst/>
            </a:prstGeom>
            <a:grpFill/>
            <a:ln/>
          </p:spPr>
          <p:style>
            <a:lnRef idx="2">
              <a:schemeClr val="accent2"/>
            </a:lnRef>
            <a:fillRef idx="1">
              <a:schemeClr val="lt1"/>
            </a:fillRef>
            <a:effectRef idx="0">
              <a:schemeClr val="accent2"/>
            </a:effectRef>
            <a:fontRef idx="minor">
              <a:schemeClr val="dk1"/>
            </a:fontRef>
          </p:style>
          <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dirty="0" smtClean="0">
                  <a:latin typeface="Adobe Arabic" pitchFamily="18" charset="-78"/>
                  <a:cs typeface="Adobe Arabic" pitchFamily="18" charset="-78"/>
                </a:rPr>
                <a:t>طبیعی</a:t>
              </a:r>
              <a:endParaRPr lang="en-US" sz="950" b="1" kern="1200" dirty="0">
                <a:latin typeface="Adobe Arabic" pitchFamily="18" charset="-78"/>
                <a:cs typeface="Adobe Arabic" pitchFamily="18" charset="-78"/>
              </a:endParaRPr>
            </a:p>
          </p:txBody>
        </p:sp>
      </p:grpSp>
      <p:grpSp>
        <p:nvGrpSpPr>
          <p:cNvPr id="13" name="Group 12"/>
          <p:cNvGrpSpPr/>
          <p:nvPr/>
        </p:nvGrpSpPr>
        <p:grpSpPr>
          <a:xfrm>
            <a:off x="1447801" y="1808414"/>
            <a:ext cx="533399" cy="172786"/>
            <a:chOff x="399018" y="544919"/>
            <a:chExt cx="868527" cy="259890"/>
          </a:xfrm>
          <a:solidFill>
            <a:srgbClr val="00B0F0"/>
          </a:solidFill>
        </p:grpSpPr>
        <p:sp>
          <p:nvSpPr>
            <p:cNvPr id="14" name="Rounded Rectangle 13"/>
            <p:cNvSpPr/>
            <p:nvPr/>
          </p:nvSpPr>
          <p:spPr>
            <a:xfrm>
              <a:off x="399018" y="544919"/>
              <a:ext cx="868527" cy="259890"/>
            </a:xfrm>
            <a:prstGeom prst="roundRect">
              <a:avLst>
                <a:gd name="adj" fmla="val 10000"/>
              </a:avLst>
            </a:prstGeom>
            <a:grpFill/>
            <a:ln/>
          </p:spPr>
          <p:style>
            <a:lnRef idx="2">
              <a:schemeClr val="accent2"/>
            </a:lnRef>
            <a:fillRef idx="1">
              <a:schemeClr val="lt1"/>
            </a:fillRef>
            <a:effectRef idx="0">
              <a:schemeClr val="accent2"/>
            </a:effectRef>
            <a:fontRef idx="minor">
              <a:schemeClr val="dk1"/>
            </a:fontRef>
          </p:style>
        </p:sp>
        <p:sp>
          <p:nvSpPr>
            <p:cNvPr id="15" name="Rounded Rectangle 4"/>
            <p:cNvSpPr/>
            <p:nvPr/>
          </p:nvSpPr>
          <p:spPr>
            <a:xfrm>
              <a:off x="406630" y="552531"/>
              <a:ext cx="853303" cy="244666"/>
            </a:xfrm>
            <a:prstGeom prst="rect">
              <a:avLst/>
            </a:prstGeom>
            <a:grpFill/>
            <a:ln/>
          </p:spPr>
          <p:style>
            <a:lnRef idx="2">
              <a:schemeClr val="accent2"/>
            </a:lnRef>
            <a:fillRef idx="1">
              <a:schemeClr val="lt1"/>
            </a:fillRef>
            <a:effectRef idx="0">
              <a:schemeClr val="accent2"/>
            </a:effectRef>
            <a:fontRef idx="minor">
              <a:schemeClr val="dk1"/>
            </a:fontRef>
          </p:style>
          <p:txBody>
            <a:bodyPr spcFirstLastPara="0" vert="horz" wrap="square" lIns="19050" tIns="12700" rIns="19050" bIns="12700" numCol="1" spcCol="1270" anchor="ctr" anchorCtr="0">
              <a:noAutofit/>
            </a:bodyPr>
            <a:lstStyle/>
            <a:p>
              <a:pPr lvl="0" algn="ctr" defTabSz="422275">
                <a:lnSpc>
                  <a:spcPct val="90000"/>
                </a:lnSpc>
                <a:spcBef>
                  <a:spcPct val="0"/>
                </a:spcBef>
                <a:spcAft>
                  <a:spcPct val="35000"/>
                </a:spcAft>
              </a:pPr>
              <a:r>
                <a:rPr lang="fa-IR" sz="950" b="1" dirty="0" smtClean="0">
                  <a:latin typeface="Adobe Arabic" pitchFamily="18" charset="-78"/>
                  <a:cs typeface="Adobe Arabic" pitchFamily="18" charset="-78"/>
                </a:rPr>
                <a:t>انسانی</a:t>
              </a:r>
              <a:endParaRPr lang="en-US" sz="950" b="1" kern="1200" dirty="0">
                <a:latin typeface="Adobe Arabic" pitchFamily="18" charset="-78"/>
                <a:cs typeface="Adobe Arabic" pitchFamily="18" charset="-78"/>
              </a:endParaRPr>
            </a:p>
          </p:txBody>
        </p:sp>
      </p:grpSp>
      <p:cxnSp>
        <p:nvCxnSpPr>
          <p:cNvPr id="16" name="Straight Connector 15"/>
          <p:cNvCxnSpPr/>
          <p:nvPr/>
        </p:nvCxnSpPr>
        <p:spPr>
          <a:xfrm>
            <a:off x="1331005" y="1770365"/>
            <a:ext cx="77835"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a:off x="1413942" y="1687463"/>
            <a:ext cx="0" cy="153548"/>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3" name="Straight Connector 22"/>
          <p:cNvCxnSpPr/>
          <p:nvPr/>
        </p:nvCxnSpPr>
        <p:spPr>
          <a:xfrm>
            <a:off x="1408884" y="1691726"/>
            <a:ext cx="38917"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a:off x="1411274" y="1841011"/>
            <a:ext cx="38917" cy="0"/>
          </a:xfrm>
          <a:prstGeom prst="line">
            <a:avLst/>
          </a:prstGeom>
          <a:ln/>
        </p:spPr>
        <p:style>
          <a:lnRef idx="1">
            <a:schemeClr val="accent2"/>
          </a:lnRef>
          <a:fillRef idx="0">
            <a:schemeClr val="accent2"/>
          </a:fillRef>
          <a:effectRef idx="0">
            <a:schemeClr val="accent2"/>
          </a:effectRef>
          <a:fontRef idx="minor">
            <a:schemeClr val="tx1"/>
          </a:fontRef>
        </p:style>
      </p:cxnSp>
      <p:sp>
        <p:nvSpPr>
          <p:cNvPr id="27" name="Content Placeholder 2"/>
          <p:cNvSpPr>
            <a:spLocks noGrp="1"/>
          </p:cNvSpPr>
          <p:nvPr>
            <p:ph idx="1"/>
          </p:nvPr>
        </p:nvSpPr>
        <p:spPr>
          <a:xfrm>
            <a:off x="2209800" y="-762000"/>
            <a:ext cx="6172200" cy="4525963"/>
          </a:xfrm>
        </p:spPr>
        <p:txBody>
          <a:bodyPr>
            <a:normAutofit/>
          </a:bodyPr>
          <a:lstStyle/>
          <a:p>
            <a:pPr marL="0" indent="0" algn="just" rtl="1">
              <a:buNone/>
            </a:pPr>
            <a:r>
              <a:rPr lang="ar-SA" b="1" dirty="0">
                <a:latin typeface="Adobe Arabic" pitchFamily="18" charset="-78"/>
                <a:cs typeface="Adobe Arabic" pitchFamily="18" charset="-78"/>
              </a:rPr>
              <a:t>جمعیت استان یزد در حال حاضر بالغ بر </a:t>
            </a:r>
            <a:r>
              <a:rPr lang="fa-IR" sz="1600" b="1" dirty="0">
                <a:latin typeface="Adobe Arabic" pitchFamily="18" charset="-78"/>
                <a:cs typeface="B Zar" pitchFamily="2" charset="-78"/>
              </a:rPr>
              <a:t>890000</a:t>
            </a:r>
            <a:r>
              <a:rPr lang="fa-IR" b="1" dirty="0">
                <a:latin typeface="Adobe Arabic" pitchFamily="18" charset="-78"/>
                <a:cs typeface="B Zar" pitchFamily="2" charset="-78"/>
              </a:rPr>
              <a:t> </a:t>
            </a:r>
            <a:r>
              <a:rPr lang="ar-SA" b="1" dirty="0">
                <a:latin typeface="Adobe Arabic" pitchFamily="18" charset="-78"/>
                <a:cs typeface="Adobe Arabic" pitchFamily="18" charset="-78"/>
              </a:rPr>
              <a:t>نفر است که </a:t>
            </a:r>
            <a:r>
              <a:rPr lang="ar-SA" sz="1600" b="1" dirty="0">
                <a:latin typeface="Adobe Arabic" pitchFamily="18" charset="-78"/>
                <a:cs typeface="B Zar" pitchFamily="2" charset="-78"/>
              </a:rPr>
              <a:t>1/4</a:t>
            </a:r>
            <a:r>
              <a:rPr lang="ar-SA" b="1" dirty="0">
                <a:latin typeface="Adobe Arabic" pitchFamily="18" charset="-78"/>
                <a:cs typeface="Adobe Arabic" pitchFamily="18" charset="-78"/>
              </a:rPr>
              <a:t> در صد از جمعیت کل کشور را به خود اختصاص می </a:t>
            </a:r>
            <a:r>
              <a:rPr lang="ar-SA" b="1" dirty="0" smtClean="0">
                <a:latin typeface="Adobe Arabic" pitchFamily="18" charset="-78"/>
                <a:cs typeface="Adobe Arabic" pitchFamily="18" charset="-78"/>
              </a:rPr>
              <a:t>دهد</a:t>
            </a:r>
            <a:r>
              <a:rPr lang="en-US" b="1" dirty="0" smtClean="0">
                <a:latin typeface="Adobe Arabic" pitchFamily="18" charset="-78"/>
                <a:cs typeface="Adobe Arabic" pitchFamily="18" charset="-78"/>
              </a:rPr>
              <a:t>.</a:t>
            </a:r>
            <a:endParaRPr lang="en-US" b="1" dirty="0">
              <a:latin typeface="Adobe Arabic" pitchFamily="18" charset="-78"/>
              <a:cs typeface="Adobe Arabic" pitchFamily="18" charset="-78"/>
            </a:endParaRPr>
          </a:p>
        </p:txBody>
      </p:sp>
      <p:pic>
        <p:nvPicPr>
          <p:cNvPr id="15363" name="Picture 3" descr="C:\Users\and\Desktop\5fd179c06ff64d16ad4160cf7f293e2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924" y="3810000"/>
            <a:ext cx="1407276" cy="844366"/>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364" name="Picture 4" descr="C:\Users\and\Desktop\Iran_pop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6965" y="3962400"/>
            <a:ext cx="2145035" cy="2048162"/>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Oval 5"/>
          <p:cNvSpPr/>
          <p:nvPr/>
        </p:nvSpPr>
        <p:spPr>
          <a:xfrm>
            <a:off x="3429000" y="4985737"/>
            <a:ext cx="232546" cy="232546"/>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65" name="Picture 5" descr="C:\Users\and\Desktop\20130611125456_IMAGE63497129084220801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925" y="4919476"/>
            <a:ext cx="1407276" cy="84452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4" name="Chart 3"/>
          <p:cNvGraphicFramePr/>
          <p:nvPr>
            <p:extLst>
              <p:ext uri="{D42A27DB-BD31-4B8C-83A1-F6EECF244321}">
                <p14:modId xmlns:p14="http://schemas.microsoft.com/office/powerpoint/2010/main" val="3476938044"/>
              </p:ext>
            </p:extLst>
          </p:nvPr>
        </p:nvGraphicFramePr>
        <p:xfrm>
          <a:off x="2508882" y="1841011"/>
          <a:ext cx="1981200" cy="2113280"/>
        </p:xfrm>
        <a:graphic>
          <a:graphicData uri="http://schemas.openxmlformats.org/drawingml/2006/chart">
            <c:chart xmlns:c="http://schemas.openxmlformats.org/drawingml/2006/chart" xmlns:r="http://schemas.openxmlformats.org/officeDocument/2006/relationships" r:id="rId10"/>
          </a:graphicData>
        </a:graphic>
      </p:graphicFrame>
      <p:sp>
        <p:nvSpPr>
          <p:cNvPr id="7" name="TextBox 6"/>
          <p:cNvSpPr txBox="1"/>
          <p:nvPr/>
        </p:nvSpPr>
        <p:spPr>
          <a:xfrm>
            <a:off x="3316388" y="3090446"/>
            <a:ext cx="609462" cy="338554"/>
          </a:xfrm>
          <a:prstGeom prst="rect">
            <a:avLst/>
          </a:prstGeom>
          <a:noFill/>
        </p:spPr>
        <p:txBody>
          <a:bodyPr wrap="none" rtlCol="0">
            <a:spAutoFit/>
          </a:bodyPr>
          <a:lstStyle/>
          <a:p>
            <a:r>
              <a:rPr lang="fa-IR" sz="1600" dirty="0" smtClean="0">
                <a:solidFill>
                  <a:srgbClr val="C00000"/>
                </a:solidFill>
                <a:cs typeface="+mj-cs"/>
              </a:rPr>
              <a:t>78%</a:t>
            </a:r>
            <a:endParaRPr lang="en-US" sz="1600" dirty="0">
              <a:solidFill>
                <a:srgbClr val="C00000"/>
              </a:solidFill>
              <a:cs typeface="+mj-cs"/>
            </a:endParaRPr>
          </a:p>
        </p:txBody>
      </p:sp>
      <p:sp>
        <p:nvSpPr>
          <p:cNvPr id="24" name="TextBox 23"/>
          <p:cNvSpPr txBox="1"/>
          <p:nvPr/>
        </p:nvSpPr>
        <p:spPr>
          <a:xfrm>
            <a:off x="2826581" y="2250926"/>
            <a:ext cx="554960" cy="307777"/>
          </a:xfrm>
          <a:prstGeom prst="rect">
            <a:avLst/>
          </a:prstGeom>
          <a:noFill/>
        </p:spPr>
        <p:txBody>
          <a:bodyPr wrap="none" rtlCol="0">
            <a:spAutoFit/>
          </a:bodyPr>
          <a:lstStyle/>
          <a:p>
            <a:r>
              <a:rPr lang="fa-IR" sz="1400" dirty="0" smtClean="0">
                <a:solidFill>
                  <a:srgbClr val="0070C0"/>
                </a:solidFill>
                <a:cs typeface="+mj-cs"/>
              </a:rPr>
              <a:t>22%</a:t>
            </a:r>
            <a:endParaRPr lang="en-US" sz="1400" dirty="0">
              <a:solidFill>
                <a:srgbClr val="0070C0"/>
              </a:solidFill>
              <a:cs typeface="+mj-cs"/>
            </a:endParaRPr>
          </a:p>
        </p:txBody>
      </p:sp>
      <p:sp>
        <p:nvSpPr>
          <p:cNvPr id="8" name="Rectangle 7"/>
          <p:cNvSpPr/>
          <p:nvPr/>
        </p:nvSpPr>
        <p:spPr>
          <a:xfrm>
            <a:off x="2426965" y="1995613"/>
            <a:ext cx="2145035" cy="1814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437679" y="3352800"/>
            <a:ext cx="534121" cy="369332"/>
          </a:xfrm>
          <a:prstGeom prst="rect">
            <a:avLst/>
          </a:prstGeom>
          <a:noFill/>
        </p:spPr>
        <p:txBody>
          <a:bodyPr wrap="none" rtlCol="0">
            <a:spAutoFit/>
          </a:bodyPr>
          <a:lstStyle/>
          <a:p>
            <a:r>
              <a:rPr lang="fa-IR" dirty="0" smtClean="0">
                <a:latin typeface="Adobe Arabic" pitchFamily="18" charset="-78"/>
                <a:cs typeface="Adobe Arabic" pitchFamily="18" charset="-78"/>
              </a:rPr>
              <a:t>شهری</a:t>
            </a:r>
            <a:endParaRPr lang="en-US" dirty="0">
              <a:latin typeface="Adobe Arabic" pitchFamily="18" charset="-78"/>
              <a:cs typeface="Adobe Arabic" pitchFamily="18" charset="-78"/>
            </a:endParaRPr>
          </a:p>
        </p:txBody>
      </p:sp>
      <p:sp>
        <p:nvSpPr>
          <p:cNvPr id="28" name="TextBox 27"/>
          <p:cNvSpPr txBox="1"/>
          <p:nvPr/>
        </p:nvSpPr>
        <p:spPr>
          <a:xfrm>
            <a:off x="3895212" y="1981200"/>
            <a:ext cx="676788" cy="369332"/>
          </a:xfrm>
          <a:prstGeom prst="rect">
            <a:avLst/>
          </a:prstGeom>
          <a:noFill/>
        </p:spPr>
        <p:txBody>
          <a:bodyPr wrap="none" rtlCol="0">
            <a:spAutoFit/>
          </a:bodyPr>
          <a:lstStyle/>
          <a:p>
            <a:r>
              <a:rPr lang="fa-IR" dirty="0" smtClean="0">
                <a:latin typeface="Adobe Arabic" pitchFamily="18" charset="-78"/>
                <a:cs typeface="Adobe Arabic" pitchFamily="18" charset="-78"/>
              </a:rPr>
              <a:t>روستایی</a:t>
            </a:r>
            <a:endParaRPr lang="en-US" dirty="0">
              <a:latin typeface="Adobe Arabic" pitchFamily="18" charset="-78"/>
              <a:cs typeface="Adobe Arabic" pitchFamily="18" charset="-78"/>
            </a:endParaRPr>
          </a:p>
        </p:txBody>
      </p:sp>
      <p:cxnSp>
        <p:nvCxnSpPr>
          <p:cNvPr id="19" name="Straight Arrow Connector 18"/>
          <p:cNvCxnSpPr/>
          <p:nvPr/>
        </p:nvCxnSpPr>
        <p:spPr>
          <a:xfrm>
            <a:off x="3392450" y="2209800"/>
            <a:ext cx="559462" cy="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2915212" y="3561918"/>
            <a:ext cx="285188"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5" name="Table 34"/>
          <p:cNvGraphicFramePr>
            <a:graphicFrameLocks noGrp="1"/>
          </p:cNvGraphicFramePr>
          <p:nvPr>
            <p:extLst>
              <p:ext uri="{D42A27DB-BD31-4B8C-83A1-F6EECF244321}">
                <p14:modId xmlns:p14="http://schemas.microsoft.com/office/powerpoint/2010/main" val="3756811088"/>
              </p:ext>
            </p:extLst>
          </p:nvPr>
        </p:nvGraphicFramePr>
        <p:xfrm>
          <a:off x="5029200" y="3962400"/>
          <a:ext cx="2959755" cy="2049318"/>
        </p:xfrm>
        <a:graphic>
          <a:graphicData uri="http://schemas.openxmlformats.org/drawingml/2006/table">
            <a:tbl>
              <a:tblPr firstRow="1" bandRow="1">
                <a:tableStyleId>{5C22544A-7EE6-4342-B048-85BDC9FD1C3A}</a:tableStyleId>
              </a:tblPr>
              <a:tblGrid>
                <a:gridCol w="739939"/>
                <a:gridCol w="2219816"/>
              </a:tblGrid>
              <a:tr h="341553">
                <a:tc>
                  <a:txBody>
                    <a:bodyPr/>
                    <a:lstStyle/>
                    <a:p>
                      <a:pPr algn="l" rtl="1"/>
                      <a:r>
                        <a:rPr lang="fa-IR" sz="1700" b="1" dirty="0" smtClean="0">
                          <a:latin typeface="Adobe Arabic" pitchFamily="18" charset="-78"/>
                          <a:cs typeface="Adobe Arabic" pitchFamily="18" charset="-78"/>
                        </a:rPr>
                        <a:t>۵۸۲</a:t>
                      </a:r>
                      <a:r>
                        <a:rPr lang="ar-SA" sz="1700" b="1" dirty="0" smtClean="0">
                          <a:latin typeface="Adobe Arabic" pitchFamily="18" charset="-78"/>
                          <a:cs typeface="Adobe Arabic" pitchFamily="18" charset="-78"/>
                        </a:rPr>
                        <a:t>٬</a:t>
                      </a:r>
                      <a:r>
                        <a:rPr lang="fa-IR" sz="1700" b="1" dirty="0" smtClean="0">
                          <a:latin typeface="Adobe Arabic" pitchFamily="18" charset="-78"/>
                          <a:cs typeface="Adobe Arabic" pitchFamily="18" charset="-78"/>
                        </a:rPr>
                        <a:t>۶۸۲ </a:t>
                      </a:r>
                      <a:endParaRPr lang="en-US" sz="1700" b="1" dirty="0">
                        <a:latin typeface="Adobe Arabic" pitchFamily="18" charset="-78"/>
                        <a:cs typeface="Adobe Arabic" pitchFamily="18" charset="-78"/>
                      </a:endParaRPr>
                    </a:p>
                  </a:txBody>
                  <a:tcPr marL="72484" marR="72484" marT="36242" marB="36242"/>
                </a:tc>
                <a:tc>
                  <a:txBody>
                    <a:bodyPr/>
                    <a:lstStyle/>
                    <a:p>
                      <a:pPr algn="r" rtl="1"/>
                      <a:r>
                        <a:rPr lang="fa-IR" sz="1700" b="1" dirty="0" smtClean="0">
                          <a:latin typeface="Adobe Arabic" pitchFamily="18" charset="-78"/>
                          <a:cs typeface="Adobe Arabic" pitchFamily="18" charset="-78"/>
                        </a:rPr>
                        <a:t>مجموع جمعیت شهر یزد</a:t>
                      </a:r>
                      <a:endParaRPr lang="en-US" sz="1700" b="1" dirty="0">
                        <a:latin typeface="Adobe Arabic" pitchFamily="18" charset="-78"/>
                        <a:cs typeface="Adobe Arabic" pitchFamily="18" charset="-78"/>
                      </a:endParaRPr>
                    </a:p>
                  </a:txBody>
                  <a:tcPr marL="72484" marR="72484" marT="36242" marB="36242"/>
                </a:tc>
              </a:tr>
              <a:tr h="341553">
                <a:tc>
                  <a:txBody>
                    <a:bodyPr/>
                    <a:lstStyle/>
                    <a:p>
                      <a:pPr algn="l" rtl="1"/>
                      <a:r>
                        <a:rPr lang="fa-IR" sz="1700" b="1" dirty="0" smtClean="0">
                          <a:latin typeface="Adobe Arabic" pitchFamily="18" charset="-78"/>
                          <a:cs typeface="Adobe Arabic" pitchFamily="18" charset="-78"/>
                        </a:rPr>
                        <a:t>۱۶۸</a:t>
                      </a:r>
                      <a:r>
                        <a:rPr lang="ar-SA" sz="1700" b="1" dirty="0" smtClean="0">
                          <a:latin typeface="Adobe Arabic" pitchFamily="18" charset="-78"/>
                          <a:cs typeface="Adobe Arabic" pitchFamily="18" charset="-78"/>
                        </a:rPr>
                        <a:t>٬</a:t>
                      </a:r>
                      <a:r>
                        <a:rPr lang="fa-IR" sz="1700" b="1" dirty="0" smtClean="0">
                          <a:latin typeface="Adobe Arabic" pitchFamily="18" charset="-78"/>
                          <a:cs typeface="Adobe Arabic" pitchFamily="18" charset="-78"/>
                        </a:rPr>
                        <a:t>۵۲۸</a:t>
                      </a:r>
                      <a:r>
                        <a:rPr lang="ar-SA" sz="1700" b="1" dirty="0" smtClean="0">
                          <a:latin typeface="Adobe Arabic" pitchFamily="18" charset="-78"/>
                          <a:cs typeface="Adobe Arabic" pitchFamily="18" charset="-78"/>
                        </a:rPr>
                        <a:t> </a:t>
                      </a:r>
                      <a:endParaRPr lang="en-US" sz="1700" b="1" dirty="0">
                        <a:latin typeface="Adobe Arabic" pitchFamily="18" charset="-78"/>
                        <a:cs typeface="Adobe Arabic" pitchFamily="18" charset="-78"/>
                      </a:endParaRPr>
                    </a:p>
                  </a:txBody>
                  <a:tcPr marL="72484" marR="72484" marT="36242" marB="36242"/>
                </a:tc>
                <a:tc>
                  <a:txBody>
                    <a:bodyPr/>
                    <a:lstStyle/>
                    <a:p>
                      <a:pPr algn="r" rtl="1"/>
                      <a:r>
                        <a:rPr lang="fa-IR" sz="1700" b="1" dirty="0" smtClean="0">
                          <a:latin typeface="Adobe Arabic" pitchFamily="18" charset="-78"/>
                          <a:cs typeface="Adobe Arabic" pitchFamily="18" charset="-78"/>
                        </a:rPr>
                        <a:t>تعداد کل خانوار</a:t>
                      </a:r>
                      <a:endParaRPr lang="en-US" sz="1700" b="1" dirty="0">
                        <a:latin typeface="Adobe Arabic" pitchFamily="18" charset="-78"/>
                        <a:cs typeface="Adobe Arabic" pitchFamily="18" charset="-78"/>
                      </a:endParaRPr>
                    </a:p>
                  </a:txBody>
                  <a:tcPr marL="72484" marR="72484" marT="36242" marB="36242"/>
                </a:tc>
              </a:tr>
              <a:tr h="341553">
                <a:tc>
                  <a:txBody>
                    <a:bodyPr/>
                    <a:lstStyle/>
                    <a:p>
                      <a:pPr algn="l" rtl="1"/>
                      <a:r>
                        <a:rPr lang="fa-IR" sz="1700" b="1" dirty="0" smtClean="0">
                          <a:latin typeface="Adobe Arabic" pitchFamily="18" charset="-78"/>
                          <a:cs typeface="Adobe Arabic" pitchFamily="18" charset="-78"/>
                        </a:rPr>
                        <a:t>۲۹۷</a:t>
                      </a:r>
                      <a:r>
                        <a:rPr lang="ar-SA" sz="1700" b="1" dirty="0" smtClean="0">
                          <a:latin typeface="Adobe Arabic" pitchFamily="18" charset="-78"/>
                          <a:cs typeface="Adobe Arabic" pitchFamily="18" charset="-78"/>
                        </a:rPr>
                        <a:t>٬</a:t>
                      </a:r>
                      <a:r>
                        <a:rPr lang="fa-IR" sz="1700" b="1" dirty="0" smtClean="0">
                          <a:latin typeface="Adobe Arabic" pitchFamily="18" charset="-78"/>
                          <a:cs typeface="Adobe Arabic" pitchFamily="18" charset="-78"/>
                        </a:rPr>
                        <a:t>۵۴۶</a:t>
                      </a:r>
                      <a:r>
                        <a:rPr lang="ar-SA" sz="1700" b="1" dirty="0" smtClean="0">
                          <a:latin typeface="Adobe Arabic" pitchFamily="18" charset="-78"/>
                          <a:cs typeface="Adobe Arabic" pitchFamily="18" charset="-78"/>
                        </a:rPr>
                        <a:t> </a:t>
                      </a:r>
                      <a:endParaRPr lang="en-US" sz="1700" b="1" dirty="0">
                        <a:latin typeface="Adobe Arabic" pitchFamily="18" charset="-78"/>
                        <a:cs typeface="Adobe Arabic" pitchFamily="18" charset="-78"/>
                      </a:endParaRPr>
                    </a:p>
                  </a:txBody>
                  <a:tcPr marL="72484" marR="72484" marT="36242" marB="36242"/>
                </a:tc>
                <a:tc>
                  <a:txBody>
                    <a:bodyPr/>
                    <a:lstStyle/>
                    <a:p>
                      <a:pPr algn="r" rtl="1"/>
                      <a:r>
                        <a:rPr lang="fa-IR" sz="1700" b="1" dirty="0" smtClean="0">
                          <a:latin typeface="Adobe Arabic" pitchFamily="18" charset="-78"/>
                          <a:cs typeface="Adobe Arabic" pitchFamily="18" charset="-78"/>
                        </a:rPr>
                        <a:t>جمعیت مرد</a:t>
                      </a:r>
                      <a:endParaRPr lang="en-US" sz="1700" b="1" dirty="0">
                        <a:latin typeface="Adobe Arabic" pitchFamily="18" charset="-78"/>
                        <a:cs typeface="Adobe Arabic" pitchFamily="18" charset="-78"/>
                      </a:endParaRPr>
                    </a:p>
                  </a:txBody>
                  <a:tcPr marL="72484" marR="72484" marT="36242" marB="36242"/>
                </a:tc>
              </a:tr>
              <a:tr h="341553">
                <a:tc>
                  <a:txBody>
                    <a:bodyPr/>
                    <a:lstStyle/>
                    <a:p>
                      <a:pPr algn="l" rtl="1"/>
                      <a:r>
                        <a:rPr lang="fa-IR" sz="1700" b="1" dirty="0" smtClean="0">
                          <a:latin typeface="Adobe Arabic" pitchFamily="18" charset="-78"/>
                          <a:cs typeface="Adobe Arabic" pitchFamily="18" charset="-78"/>
                        </a:rPr>
                        <a:t>۲۸۵</a:t>
                      </a:r>
                      <a:r>
                        <a:rPr lang="ar-SA" sz="1700" b="1" dirty="0" smtClean="0">
                          <a:latin typeface="Adobe Arabic" pitchFamily="18" charset="-78"/>
                          <a:cs typeface="Adobe Arabic" pitchFamily="18" charset="-78"/>
                        </a:rPr>
                        <a:t>٬</a:t>
                      </a:r>
                      <a:r>
                        <a:rPr lang="fa-IR" sz="1700" b="1" dirty="0" smtClean="0">
                          <a:latin typeface="Adobe Arabic" pitchFamily="18" charset="-78"/>
                          <a:cs typeface="Adobe Arabic" pitchFamily="18" charset="-78"/>
                        </a:rPr>
                        <a:t>۱۳۶</a:t>
                      </a:r>
                      <a:r>
                        <a:rPr lang="ar-SA" sz="1700" b="1" dirty="0" smtClean="0">
                          <a:latin typeface="Adobe Arabic" pitchFamily="18" charset="-78"/>
                          <a:cs typeface="Adobe Arabic" pitchFamily="18" charset="-78"/>
                        </a:rPr>
                        <a:t> </a:t>
                      </a:r>
                      <a:endParaRPr lang="en-US" sz="1700" b="1" dirty="0">
                        <a:latin typeface="Adobe Arabic" pitchFamily="18" charset="-78"/>
                        <a:cs typeface="Adobe Arabic" pitchFamily="18" charset="-78"/>
                      </a:endParaRPr>
                    </a:p>
                  </a:txBody>
                  <a:tcPr marL="72484" marR="72484" marT="36242" marB="36242"/>
                </a:tc>
                <a:tc>
                  <a:txBody>
                    <a:bodyPr/>
                    <a:lstStyle/>
                    <a:p>
                      <a:pPr algn="r" rtl="1"/>
                      <a:r>
                        <a:rPr lang="fa-IR" sz="1700" b="1" dirty="0" smtClean="0">
                          <a:latin typeface="Adobe Arabic" pitchFamily="18" charset="-78"/>
                          <a:cs typeface="Adobe Arabic" pitchFamily="18" charset="-78"/>
                        </a:rPr>
                        <a:t>جمعیت زن</a:t>
                      </a:r>
                      <a:endParaRPr lang="en-US" sz="1700" b="1" dirty="0">
                        <a:latin typeface="Adobe Arabic" pitchFamily="18" charset="-78"/>
                        <a:cs typeface="Adobe Arabic" pitchFamily="18" charset="-78"/>
                      </a:endParaRPr>
                    </a:p>
                  </a:txBody>
                  <a:tcPr marL="72484" marR="72484" marT="36242" marB="36242"/>
                </a:tc>
              </a:tr>
              <a:tr h="341553">
                <a:tc>
                  <a:txBody>
                    <a:bodyPr/>
                    <a:lstStyle/>
                    <a:p>
                      <a:pPr algn="l" rtl="1"/>
                      <a:r>
                        <a:rPr lang="fa-IR" sz="1700" b="1" dirty="0" smtClean="0">
                          <a:latin typeface="Adobe Arabic" pitchFamily="18" charset="-78"/>
                          <a:cs typeface="Adobe Arabic" pitchFamily="18" charset="-78"/>
                        </a:rPr>
                        <a:t>۴۸۴</a:t>
                      </a:r>
                      <a:r>
                        <a:rPr lang="ar-SA" sz="1700" b="1" dirty="0" smtClean="0">
                          <a:latin typeface="Adobe Arabic" pitchFamily="18" charset="-78"/>
                          <a:cs typeface="Adobe Arabic" pitchFamily="18" charset="-78"/>
                        </a:rPr>
                        <a:t>٬</a:t>
                      </a:r>
                      <a:r>
                        <a:rPr lang="fa-IR" sz="1700" b="1" dirty="0" smtClean="0">
                          <a:latin typeface="Adobe Arabic" pitchFamily="18" charset="-78"/>
                          <a:cs typeface="Adobe Arabic" pitchFamily="18" charset="-78"/>
                        </a:rPr>
                        <a:t>۱۶۷</a:t>
                      </a:r>
                      <a:endParaRPr lang="en-US" sz="1700" b="1" dirty="0">
                        <a:latin typeface="Adobe Arabic" pitchFamily="18" charset="-78"/>
                        <a:cs typeface="Adobe Arabic" pitchFamily="18" charset="-78"/>
                      </a:endParaRPr>
                    </a:p>
                  </a:txBody>
                  <a:tcPr marL="72484" marR="72484" marT="36242" marB="36242"/>
                </a:tc>
                <a:tc>
                  <a:txBody>
                    <a:bodyPr/>
                    <a:lstStyle/>
                    <a:p>
                      <a:pPr algn="r" rtl="1"/>
                      <a:r>
                        <a:rPr lang="fa-IR" sz="1700" b="1" dirty="0" smtClean="0">
                          <a:latin typeface="Adobe Arabic" pitchFamily="18" charset="-78"/>
                          <a:cs typeface="Adobe Arabic" pitchFamily="18" charset="-78"/>
                        </a:rPr>
                        <a:t>جمعیت شهری</a:t>
                      </a:r>
                      <a:endParaRPr lang="en-US" sz="1700" b="1" dirty="0">
                        <a:latin typeface="Adobe Arabic" pitchFamily="18" charset="-78"/>
                        <a:cs typeface="Adobe Arabic" pitchFamily="18" charset="-78"/>
                      </a:endParaRPr>
                    </a:p>
                  </a:txBody>
                  <a:tcPr marL="72484" marR="72484" marT="36242" marB="36242"/>
                </a:tc>
              </a:tr>
              <a:tr h="341553">
                <a:tc>
                  <a:txBody>
                    <a:bodyPr/>
                    <a:lstStyle/>
                    <a:p>
                      <a:pPr algn="l" rtl="1"/>
                      <a:r>
                        <a:rPr lang="fa-IR" sz="1700" b="1" dirty="0" smtClean="0">
                          <a:latin typeface="Adobe Arabic" pitchFamily="18" charset="-78"/>
                          <a:cs typeface="Adobe Arabic" pitchFamily="18" charset="-78"/>
                        </a:rPr>
                        <a:t>۴۲</a:t>
                      </a:r>
                      <a:r>
                        <a:rPr lang="ar-SA" sz="1700" b="1" dirty="0" smtClean="0">
                          <a:latin typeface="Adobe Arabic" pitchFamily="18" charset="-78"/>
                          <a:cs typeface="Adobe Arabic" pitchFamily="18" charset="-78"/>
                        </a:rPr>
                        <a:t>٬</a:t>
                      </a:r>
                      <a:r>
                        <a:rPr lang="fa-IR" sz="1700" b="1" dirty="0" smtClean="0">
                          <a:latin typeface="Adobe Arabic" pitchFamily="18" charset="-78"/>
                          <a:cs typeface="Adobe Arabic" pitchFamily="18" charset="-78"/>
                        </a:rPr>
                        <a:t>۰۰۹</a:t>
                      </a:r>
                      <a:endParaRPr lang="en-US" sz="1700" b="1" dirty="0">
                        <a:latin typeface="Adobe Arabic" pitchFamily="18" charset="-78"/>
                        <a:cs typeface="Adobe Arabic" pitchFamily="18" charset="-78"/>
                      </a:endParaRPr>
                    </a:p>
                  </a:txBody>
                  <a:tcPr marL="72484" marR="72484" marT="36242" marB="36242"/>
                </a:tc>
                <a:tc>
                  <a:txBody>
                    <a:bodyPr/>
                    <a:lstStyle/>
                    <a:p>
                      <a:pPr algn="r" rtl="1"/>
                      <a:r>
                        <a:rPr lang="fa-IR" sz="1700" b="1" dirty="0" smtClean="0">
                          <a:latin typeface="Adobe Arabic" pitchFamily="18" charset="-78"/>
                          <a:cs typeface="Adobe Arabic" pitchFamily="18" charset="-78"/>
                        </a:rPr>
                        <a:t>جمعیت روستایی</a:t>
                      </a:r>
                      <a:endParaRPr lang="en-US" sz="1700" b="1" dirty="0">
                        <a:latin typeface="Adobe Arabic" pitchFamily="18" charset="-78"/>
                        <a:cs typeface="Adobe Arabic" pitchFamily="18" charset="-78"/>
                      </a:endParaRPr>
                    </a:p>
                  </a:txBody>
                  <a:tcPr marL="72484" marR="72484" marT="36242" marB="36242"/>
                </a:tc>
              </a:tr>
            </a:tbl>
          </a:graphicData>
        </a:graphic>
      </p:graphicFrame>
      <p:pic>
        <p:nvPicPr>
          <p:cNvPr id="36" name="Picture 2" descr="E:\Project\Arshad\Tarh 1\Parisa\Diagram\45.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29200" y="1995613"/>
            <a:ext cx="2915223" cy="1814388"/>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Box 2"/>
          <p:cNvSpPr txBox="1"/>
          <p:nvPr/>
        </p:nvSpPr>
        <p:spPr>
          <a:xfrm>
            <a:off x="2057400" y="6323111"/>
            <a:ext cx="5548314" cy="307777"/>
          </a:xfrm>
          <a:prstGeom prst="rect">
            <a:avLst/>
          </a:prstGeom>
          <a:noFill/>
        </p:spPr>
        <p:txBody>
          <a:bodyPr wrap="none" rtlCol="0">
            <a:spAutoFit/>
          </a:bodyPr>
          <a:lstStyle/>
          <a:p>
            <a:r>
              <a:rPr lang="fa-IR" sz="1400" b="1" dirty="0" smtClean="0">
                <a:cs typeface="B Nazanin" pitchFamily="2" charset="-78"/>
              </a:rPr>
              <a:t>1- استانداری یزد – معاونت برنامه ریزی – دفتر آمار و اطلاعات – سالنامه 1390 استان یزد</a:t>
            </a:r>
            <a:endParaRPr lang="en-US" sz="1400" b="1" dirty="0">
              <a:cs typeface="B Nazanin" pitchFamily="2" charset="-78"/>
            </a:endParaRPr>
          </a:p>
        </p:txBody>
      </p:sp>
    </p:spTree>
    <p:extLst>
      <p:ext uri="{BB962C8B-B14F-4D97-AF65-F5344CB8AC3E}">
        <p14:creationId xmlns:p14="http://schemas.microsoft.com/office/powerpoint/2010/main" val="11173540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092903774"/>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4529663" y="482025"/>
            <a:ext cx="3852337" cy="584775"/>
          </a:xfrm>
          <a:prstGeom prst="rect">
            <a:avLst/>
          </a:prstGeom>
        </p:spPr>
        <p:txBody>
          <a:bodyPr wrap="none">
            <a:spAutoFit/>
          </a:bodyPr>
          <a:lstStyle/>
          <a:p>
            <a:pPr algn="just" rtl="1"/>
            <a:r>
              <a:rPr lang="fa-IR" sz="3200" dirty="0">
                <a:solidFill>
                  <a:srgbClr val="C00000"/>
                </a:solidFill>
                <a:latin typeface="Adobe Arabic" pitchFamily="18" charset="-78"/>
                <a:cs typeface="B Zar" pitchFamily="2" charset="-78"/>
              </a:rPr>
              <a:t>4-1-    </a:t>
            </a:r>
            <a:r>
              <a:rPr lang="fa-IR" sz="3200" b="1" dirty="0">
                <a:solidFill>
                  <a:srgbClr val="C00000"/>
                </a:solidFill>
                <a:latin typeface="Adobe Arabic" pitchFamily="18" charset="-78"/>
                <a:cs typeface="Adobe Arabic" pitchFamily="18" charset="-78"/>
              </a:rPr>
              <a:t>استاندارد و ضوابط </a:t>
            </a:r>
            <a:r>
              <a:rPr lang="fa-IR" sz="3200" b="1" dirty="0" smtClean="0">
                <a:solidFill>
                  <a:srgbClr val="C00000"/>
                </a:solidFill>
                <a:latin typeface="Adobe Arabic" pitchFamily="18" charset="-78"/>
                <a:cs typeface="Adobe Arabic" pitchFamily="18" charset="-78"/>
              </a:rPr>
              <a:t>طرح:</a:t>
            </a:r>
            <a:endParaRPr lang="fa-IR" sz="3200" b="1" dirty="0">
              <a:solidFill>
                <a:srgbClr val="C00000"/>
              </a:solidFill>
              <a:latin typeface="Adobe Arabic" pitchFamily="18" charset="-78"/>
              <a:cs typeface="Adobe Arabic" pitchFamily="18" charset="-78"/>
            </a:endParaRPr>
          </a:p>
        </p:txBody>
      </p:sp>
      <p:pic>
        <p:nvPicPr>
          <p:cNvPr id="20" name="Picture 2" descr="E:\Project\Karshenasi\tarh 5-residentl complex\motaleate tarh\batel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132" y="3810000"/>
            <a:ext cx="1168668" cy="83820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4" descr="E:\Project\Karshenasi\tarh 5-residentl complex\motaleate tarh\batele\Untitled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132" y="4870622"/>
            <a:ext cx="1168667" cy="76817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6442045" y="1199346"/>
            <a:ext cx="1939955" cy="477054"/>
          </a:xfrm>
          <a:prstGeom prst="rect">
            <a:avLst/>
          </a:prstGeom>
          <a:noFill/>
        </p:spPr>
        <p:txBody>
          <a:bodyPr wrap="none" rtlCol="0">
            <a:spAutoFit/>
          </a:bodyPr>
          <a:lstStyle/>
          <a:p>
            <a:pPr marL="285750" indent="-285750" algn="just" rtl="1">
              <a:buFont typeface="Courier New" pitchFamily="49" charset="0"/>
              <a:buChar char="o"/>
            </a:pPr>
            <a:r>
              <a:rPr lang="fa-IR" sz="2500" b="1" dirty="0" smtClean="0">
                <a:latin typeface="Adobe Arabic" pitchFamily="18" charset="-78"/>
                <a:cs typeface="Adobe Arabic" pitchFamily="18" charset="-78"/>
              </a:rPr>
              <a:t>آسانسور و پلکان:</a:t>
            </a:r>
            <a:endParaRPr lang="en-US" sz="2500" b="1" dirty="0">
              <a:latin typeface="Adobe Arabic" pitchFamily="18" charset="-78"/>
              <a:cs typeface="Adobe Arabic" pitchFamily="18" charset="-78"/>
            </a:endParaRPr>
          </a:p>
        </p:txBody>
      </p:sp>
      <p:graphicFrame>
        <p:nvGraphicFramePr>
          <p:cNvPr id="16" name="Table 15"/>
          <p:cNvGraphicFramePr>
            <a:graphicFrameLocks noGrp="1"/>
          </p:cNvGraphicFramePr>
          <p:nvPr>
            <p:extLst>
              <p:ext uri="{D42A27DB-BD31-4B8C-83A1-F6EECF244321}">
                <p14:modId xmlns:p14="http://schemas.microsoft.com/office/powerpoint/2010/main" val="2664886350"/>
              </p:ext>
            </p:extLst>
          </p:nvPr>
        </p:nvGraphicFramePr>
        <p:xfrm>
          <a:off x="1752600" y="2209799"/>
          <a:ext cx="6574691" cy="1600201"/>
        </p:xfrm>
        <a:graphic>
          <a:graphicData uri="http://schemas.openxmlformats.org/drawingml/2006/table">
            <a:tbl>
              <a:tblPr firstRow="1" bandRow="1">
                <a:tableStyleId>{5940675A-B579-460E-94D1-54222C63F5DA}</a:tableStyleId>
              </a:tblPr>
              <a:tblGrid>
                <a:gridCol w="6006632"/>
                <a:gridCol w="568059"/>
              </a:tblGrid>
              <a:tr h="381001">
                <a:tc>
                  <a:txBody>
                    <a:bodyPr/>
                    <a:lstStyle/>
                    <a:p>
                      <a:pPr algn="just" rtl="1"/>
                      <a:r>
                        <a:rPr lang="ar-SA" sz="1200" b="1" kern="1200" dirty="0" smtClean="0">
                          <a:solidFill>
                            <a:schemeClr val="tx1"/>
                          </a:solidFill>
                          <a:effectLst/>
                          <a:latin typeface="+mn-lt"/>
                          <a:ea typeface="+mn-ea"/>
                          <a:cs typeface="B Nazanin" pitchFamily="2" charset="-78"/>
                        </a:rPr>
                        <a:t>ابعاد داخل به داخل باكس آسانسور 160 در 200 سانتيمتر</a:t>
                      </a:r>
                      <a:endParaRPr lang="en-US" sz="1200" b="1" i="0" dirty="0">
                        <a:cs typeface="B Nazanin" pitchFamily="2" charset="-78"/>
                      </a:endParaRPr>
                    </a:p>
                  </a:txBody>
                  <a:tcPr anchor="ctr"/>
                </a:tc>
                <a:tc>
                  <a:txBody>
                    <a:bodyPr/>
                    <a:lstStyle/>
                    <a:p>
                      <a:pPr algn="ctr"/>
                      <a:r>
                        <a:rPr lang="fa-IR" sz="1600" b="1" i="0" dirty="0" smtClean="0">
                          <a:cs typeface="B Nazanin" pitchFamily="2" charset="-78"/>
                        </a:rPr>
                        <a:t>1-</a:t>
                      </a:r>
                      <a:endParaRPr lang="en-US" sz="1600" b="1" i="0" dirty="0">
                        <a:cs typeface="B Nazanin" pitchFamily="2" charset="-78"/>
                      </a:endParaRPr>
                    </a:p>
                  </a:txBody>
                  <a:tcPr anchor="ctr"/>
                </a:tc>
              </a:tr>
              <a:tr h="304800">
                <a:tc>
                  <a:txBody>
                    <a:bodyPr/>
                    <a:lstStyle/>
                    <a:p>
                      <a:pPr algn="just" rtl="1"/>
                      <a:r>
                        <a:rPr lang="ar-SA" sz="1200" b="1" kern="1200" dirty="0" smtClean="0">
                          <a:solidFill>
                            <a:schemeClr val="tx1"/>
                          </a:solidFill>
                          <a:effectLst/>
                          <a:latin typeface="+mn-lt"/>
                          <a:ea typeface="+mn-ea"/>
                          <a:cs typeface="B Nazanin" pitchFamily="2" charset="-78"/>
                        </a:rPr>
                        <a:t>لابي جلوي آسانسور 150 در 150 سانتيمتر</a:t>
                      </a:r>
                      <a:endParaRPr lang="en-US" sz="1200" b="1" i="0" dirty="0">
                        <a:cs typeface="B Nazanin" pitchFamily="2" charset="-78"/>
                      </a:endParaRPr>
                    </a:p>
                  </a:txBody>
                  <a:tcPr anchor="ctr"/>
                </a:tc>
                <a:tc>
                  <a:txBody>
                    <a:bodyPr/>
                    <a:lstStyle/>
                    <a:p>
                      <a:pPr algn="ctr"/>
                      <a:r>
                        <a:rPr lang="fa-IR" sz="1600" b="1" i="0" dirty="0" smtClean="0">
                          <a:cs typeface="B Nazanin" pitchFamily="2" charset="-78"/>
                        </a:rPr>
                        <a:t>2-</a:t>
                      </a:r>
                      <a:endParaRPr lang="en-US" sz="1600" b="1" i="0" dirty="0">
                        <a:cs typeface="B Nazanin" pitchFamily="2" charset="-78"/>
                      </a:endParaRPr>
                    </a:p>
                  </a:txBody>
                  <a:tcPr anchor="ctr"/>
                </a:tc>
              </a:tr>
              <a:tr h="426720">
                <a:tc>
                  <a: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ar-SA" sz="1200" b="1" kern="1200" dirty="0" smtClean="0">
                          <a:solidFill>
                            <a:schemeClr val="tx1"/>
                          </a:solidFill>
                          <a:effectLst/>
                          <a:latin typeface="+mn-lt"/>
                          <a:ea typeface="+mn-ea"/>
                          <a:cs typeface="B Nazanin" pitchFamily="2" charset="-78"/>
                        </a:rPr>
                        <a:t>ارتفاع پله 17 سانتيمتر وعرض كف پله 30 سانتيمتر و ديوار دور تا دور باكس راه پله و باكس آسانسور 20 سانتيمتر </a:t>
                      </a:r>
                      <a:endParaRPr lang="en-US" sz="1200" b="1" i="0" dirty="0" smtClean="0">
                        <a:cs typeface="B Nazanin" pitchFamily="2" charset="-78"/>
                      </a:endParaRPr>
                    </a:p>
                  </a:txBody>
                  <a:tcPr anchor="ctr"/>
                </a:tc>
                <a:tc>
                  <a:txBody>
                    <a:bodyPr/>
                    <a:lstStyle/>
                    <a:p>
                      <a:pPr algn="ctr"/>
                      <a:r>
                        <a:rPr lang="fa-IR" sz="1600" b="1" i="0" dirty="0" smtClean="0">
                          <a:cs typeface="B Nazanin" pitchFamily="2" charset="-78"/>
                        </a:rPr>
                        <a:t>3-</a:t>
                      </a:r>
                      <a:endParaRPr lang="en-US" sz="1600" b="1" i="0" dirty="0">
                        <a:cs typeface="B Nazanin" pitchFamily="2" charset="-78"/>
                      </a:endParaRPr>
                    </a:p>
                  </a:txBody>
                  <a:tcPr anchor="ctr"/>
                </a:tc>
              </a:tr>
              <a:tr h="457200">
                <a:tc>
                  <a: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ar-SA" sz="1200" b="1" kern="1200" dirty="0" smtClean="0">
                          <a:solidFill>
                            <a:schemeClr val="tx1"/>
                          </a:solidFill>
                          <a:effectLst/>
                          <a:latin typeface="+mn-lt"/>
                          <a:ea typeface="+mn-ea"/>
                          <a:cs typeface="B Nazanin" pitchFamily="2" charset="-78"/>
                        </a:rPr>
                        <a:t>ابعاد داخل به داخل باكس راه پله 240 در 480 سانتيمتر</a:t>
                      </a:r>
                      <a:r>
                        <a:rPr lang="fa-IR" sz="1200" b="1" kern="1200" dirty="0" smtClean="0">
                          <a:solidFill>
                            <a:schemeClr val="tx1"/>
                          </a:solidFill>
                          <a:effectLst/>
                          <a:latin typeface="+mn-lt"/>
                          <a:ea typeface="+mn-ea"/>
                          <a:cs typeface="B Nazanin" pitchFamily="2" charset="-78"/>
                        </a:rPr>
                        <a:t>(</a:t>
                      </a:r>
                      <a:r>
                        <a:rPr lang="ar-SA" sz="1200" b="1" kern="1200" dirty="0" smtClean="0">
                          <a:solidFill>
                            <a:schemeClr val="tx1"/>
                          </a:solidFill>
                          <a:effectLst/>
                          <a:latin typeface="+mn-lt"/>
                          <a:ea typeface="+mn-ea"/>
                          <a:cs typeface="B Nazanin" pitchFamily="2" charset="-78"/>
                        </a:rPr>
                        <a:t>ضمنا چشم پله نداشته باشد براي جلوگيري از دودكش شدن باكس راه پله</a:t>
                      </a:r>
                      <a:r>
                        <a:rPr lang="fa-IR" sz="1200" b="1" kern="1200" dirty="0" smtClean="0">
                          <a:solidFill>
                            <a:schemeClr val="tx1"/>
                          </a:solidFill>
                          <a:effectLst/>
                          <a:latin typeface="+mn-lt"/>
                          <a:ea typeface="+mn-ea"/>
                          <a:cs typeface="B Nazanin" pitchFamily="2" charset="-78"/>
                        </a:rPr>
                        <a:t>)</a:t>
                      </a:r>
                      <a:endParaRPr lang="en-US" sz="1200" b="1" i="0" dirty="0" smtClean="0">
                        <a:cs typeface="B Nazanin" pitchFamily="2" charset="-78"/>
                      </a:endParaRPr>
                    </a:p>
                  </a:txBody>
                  <a:tcPr anchor="ctr"/>
                </a:tc>
                <a:tc>
                  <a:txBody>
                    <a:bodyPr/>
                    <a:lstStyle/>
                    <a:p>
                      <a:pPr algn="ctr"/>
                      <a:r>
                        <a:rPr lang="fa-IR" sz="1600" b="1" i="0" dirty="0" smtClean="0">
                          <a:cs typeface="B Nazanin" pitchFamily="2" charset="-78"/>
                        </a:rPr>
                        <a:t>4-</a:t>
                      </a:r>
                      <a:endParaRPr lang="en-US" sz="1600" b="1" i="0" dirty="0">
                        <a:cs typeface="B Nazanin" pitchFamily="2" charset="-78"/>
                      </a:endParaRPr>
                    </a:p>
                  </a:txBody>
                  <a:tcPr anchor="ctr"/>
                </a:tc>
              </a:tr>
            </a:tbl>
          </a:graphicData>
        </a:graphic>
      </p:graphicFrame>
      <p:pic>
        <p:nvPicPr>
          <p:cNvPr id="38914" name="Picture 1" descr="Description: http://alborz-nezam.ir/Images/Uploads/1390-11-6-27125Oup1.jpg"/>
          <p:cNvPicPr>
            <a:picLocks noChangeAspect="1" noChangeArrowheads="1"/>
          </p:cNvPicPr>
          <p:nvPr/>
        </p:nvPicPr>
        <p:blipFill>
          <a:blip r:embed="rId9" cstate="print">
            <a:lum bright="-20000"/>
            <a:extLst>
              <a:ext uri="{28A0092B-C50C-407E-A947-70E740481C1C}">
                <a14:useLocalDpi xmlns:a14="http://schemas.microsoft.com/office/drawing/2010/main" val="0"/>
              </a:ext>
            </a:extLst>
          </a:blip>
          <a:srcRect/>
          <a:stretch>
            <a:fillRect/>
          </a:stretch>
        </p:blipFill>
        <p:spPr bwMode="auto">
          <a:xfrm>
            <a:off x="1752600" y="732665"/>
            <a:ext cx="2133600" cy="1254101"/>
          </a:xfrm>
          <a:prstGeom prst="rect">
            <a:avLst/>
          </a:prstGeom>
          <a:solidFill>
            <a:srgbClr val="FFFFFF">
              <a:shade val="85000"/>
            </a:srgbClr>
          </a:solidFill>
          <a:ln w="19050">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8915" name="Picture 3" descr="C:\Users\and\Desktop\hydraulic-elevato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4019550"/>
            <a:ext cx="1299482" cy="1924050"/>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8916" name="Picture 4" descr="C:\Users\and\Desktop\abnhtnzhumpuqi45kd0gmq55262934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19800" y="4019550"/>
            <a:ext cx="2286000" cy="1924050"/>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8917" name="Picture 5" descr="C:\Users\and\Desktop\Picture26.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96045" y="4506740"/>
            <a:ext cx="2667235" cy="1038225"/>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TextBox 12"/>
          <p:cNvSpPr txBox="1"/>
          <p:nvPr/>
        </p:nvSpPr>
        <p:spPr>
          <a:xfrm>
            <a:off x="1600200" y="6324600"/>
            <a:ext cx="2087431" cy="338554"/>
          </a:xfrm>
          <a:prstGeom prst="rect">
            <a:avLst/>
          </a:prstGeom>
          <a:noFill/>
        </p:spPr>
        <p:txBody>
          <a:bodyPr wrap="none" rtlCol="0">
            <a:spAutoFit/>
          </a:bodyPr>
          <a:lstStyle/>
          <a:p>
            <a:r>
              <a:rPr lang="fa-IR" sz="1600" b="1" dirty="0" smtClean="0">
                <a:cs typeface="B Nazanin" pitchFamily="2" charset="-78"/>
              </a:rPr>
              <a:t>1- اطلاعات معماری نویفرت</a:t>
            </a:r>
            <a:endParaRPr lang="en-US" sz="1600" b="1" dirty="0">
              <a:cs typeface="B Nazanin" pitchFamily="2" charset="-78"/>
            </a:endParaRPr>
          </a:p>
        </p:txBody>
      </p:sp>
    </p:spTree>
    <p:extLst>
      <p:ext uri="{BB962C8B-B14F-4D97-AF65-F5344CB8AC3E}">
        <p14:creationId xmlns:p14="http://schemas.microsoft.com/office/powerpoint/2010/main" val="14377433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490820548"/>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4529663" y="482025"/>
            <a:ext cx="3852337" cy="584775"/>
          </a:xfrm>
          <a:prstGeom prst="rect">
            <a:avLst/>
          </a:prstGeom>
        </p:spPr>
        <p:txBody>
          <a:bodyPr wrap="none">
            <a:spAutoFit/>
          </a:bodyPr>
          <a:lstStyle/>
          <a:p>
            <a:pPr algn="just" rtl="1"/>
            <a:r>
              <a:rPr lang="fa-IR" sz="3200" dirty="0">
                <a:solidFill>
                  <a:srgbClr val="C00000"/>
                </a:solidFill>
                <a:latin typeface="Adobe Arabic" pitchFamily="18" charset="-78"/>
                <a:cs typeface="B Zar" pitchFamily="2" charset="-78"/>
              </a:rPr>
              <a:t>4-1-    </a:t>
            </a:r>
            <a:r>
              <a:rPr lang="fa-IR" sz="3200" b="1" dirty="0">
                <a:solidFill>
                  <a:srgbClr val="C00000"/>
                </a:solidFill>
                <a:latin typeface="Adobe Arabic" pitchFamily="18" charset="-78"/>
                <a:cs typeface="Adobe Arabic" pitchFamily="18" charset="-78"/>
              </a:rPr>
              <a:t>استاندارد و ضوابط </a:t>
            </a:r>
            <a:r>
              <a:rPr lang="fa-IR" sz="3200" b="1" dirty="0" smtClean="0">
                <a:solidFill>
                  <a:srgbClr val="C00000"/>
                </a:solidFill>
                <a:latin typeface="Adobe Arabic" pitchFamily="18" charset="-78"/>
                <a:cs typeface="Adobe Arabic" pitchFamily="18" charset="-78"/>
              </a:rPr>
              <a:t>طرح:</a:t>
            </a:r>
            <a:endParaRPr lang="fa-IR" sz="3200" b="1" dirty="0">
              <a:solidFill>
                <a:srgbClr val="C00000"/>
              </a:solidFill>
              <a:latin typeface="Adobe Arabic" pitchFamily="18" charset="-78"/>
              <a:cs typeface="Adobe Arabic" pitchFamily="18" charset="-78"/>
            </a:endParaRPr>
          </a:p>
        </p:txBody>
      </p:sp>
      <p:pic>
        <p:nvPicPr>
          <p:cNvPr id="20" name="Picture 2" descr="E:\Project\Karshenasi\tarh 5-residentl complex\motaleate tarh\batel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132" y="3810000"/>
            <a:ext cx="1168668" cy="83820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4" descr="E:\Project\Karshenasi\tarh 5-residentl complex\motaleate tarh\batele\Untitled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132" y="4870622"/>
            <a:ext cx="1168667" cy="76817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7458292" y="1199346"/>
            <a:ext cx="893193" cy="584775"/>
          </a:xfrm>
          <a:prstGeom prst="rect">
            <a:avLst/>
          </a:prstGeom>
          <a:noFill/>
        </p:spPr>
        <p:txBody>
          <a:bodyPr wrap="none" rtlCol="0">
            <a:spAutoFit/>
          </a:bodyPr>
          <a:lstStyle/>
          <a:p>
            <a:pPr marL="285750" indent="-285750" algn="just" rtl="1">
              <a:buFont typeface="Courier New" pitchFamily="49" charset="0"/>
              <a:buChar char="o"/>
            </a:pPr>
            <a:r>
              <a:rPr lang="fa-IR" sz="3200" b="1" dirty="0" smtClean="0">
                <a:latin typeface="Adobe Arabic" pitchFamily="18" charset="-78"/>
                <a:cs typeface="Adobe Arabic" pitchFamily="18" charset="-78"/>
              </a:rPr>
              <a:t>نور:</a:t>
            </a:r>
            <a:endParaRPr lang="en-US" sz="3200" b="1" dirty="0">
              <a:latin typeface="Adobe Arabic" pitchFamily="18" charset="-78"/>
              <a:cs typeface="Adobe Arabic" pitchFamily="18" charset="-78"/>
            </a:endParaRPr>
          </a:p>
        </p:txBody>
      </p:sp>
      <p:sp>
        <p:nvSpPr>
          <p:cNvPr id="13" name="TextBox 12"/>
          <p:cNvSpPr txBox="1"/>
          <p:nvPr/>
        </p:nvSpPr>
        <p:spPr>
          <a:xfrm>
            <a:off x="1834157" y="6324600"/>
            <a:ext cx="6471643" cy="338554"/>
          </a:xfrm>
          <a:prstGeom prst="rect">
            <a:avLst/>
          </a:prstGeom>
          <a:noFill/>
        </p:spPr>
        <p:txBody>
          <a:bodyPr wrap="none" rtlCol="0">
            <a:spAutoFit/>
          </a:bodyPr>
          <a:lstStyle/>
          <a:p>
            <a:r>
              <a:rPr lang="fa-IR" sz="1600" b="1" dirty="0" smtClean="0">
                <a:cs typeface="B Nazanin" pitchFamily="2" charset="-78"/>
              </a:rPr>
              <a:t>1- مبانی آسایش ساکنین در ساختمان؛ دکتر نازنین نصراللهی – دکتر جمال خداکرمی/1390</a:t>
            </a:r>
            <a:endParaRPr lang="en-US" sz="1600" b="1" dirty="0">
              <a:cs typeface="B Nazanin" pitchFamily="2" charset="-78"/>
            </a:endParaRPr>
          </a:p>
        </p:txBody>
      </p:sp>
      <p:graphicFrame>
        <p:nvGraphicFramePr>
          <p:cNvPr id="6" name="Table 5"/>
          <p:cNvGraphicFramePr>
            <a:graphicFrameLocks noGrp="1"/>
          </p:cNvGraphicFramePr>
          <p:nvPr>
            <p:extLst>
              <p:ext uri="{D42A27DB-BD31-4B8C-83A1-F6EECF244321}">
                <p14:modId xmlns:p14="http://schemas.microsoft.com/office/powerpoint/2010/main" val="1317855352"/>
              </p:ext>
            </p:extLst>
          </p:nvPr>
        </p:nvGraphicFramePr>
        <p:xfrm>
          <a:off x="1981200" y="2141220"/>
          <a:ext cx="6096000" cy="3362960"/>
        </p:xfrm>
        <a:graphic>
          <a:graphicData uri="http://schemas.openxmlformats.org/drawingml/2006/table">
            <a:tbl>
              <a:tblPr firstRow="1" bandRow="1">
                <a:tableStyleId>{B301B821-A1FF-4177-AEE7-76D212191A09}</a:tableStyleId>
              </a:tblPr>
              <a:tblGrid>
                <a:gridCol w="3048000"/>
                <a:gridCol w="3048000"/>
              </a:tblGrid>
              <a:tr h="370840">
                <a:tc>
                  <a:txBody>
                    <a:bodyPr/>
                    <a:lstStyle/>
                    <a:p>
                      <a:pPr algn="ctr" rtl="1"/>
                      <a:r>
                        <a:rPr lang="fa-IR" sz="2000" dirty="0" smtClean="0">
                          <a:cs typeface="B Koodak" pitchFamily="2" charset="-78"/>
                        </a:rPr>
                        <a:t>نور مورد نیاز (</a:t>
                      </a:r>
                      <a:r>
                        <a:rPr lang="en-US" sz="1800" dirty="0" err="1" smtClean="0">
                          <a:latin typeface="Calibri" pitchFamily="34" charset="0"/>
                          <a:cs typeface="Calibri" pitchFamily="34" charset="0"/>
                        </a:rPr>
                        <a:t>Iux</a:t>
                      </a:r>
                      <a:r>
                        <a:rPr lang="fa-IR" sz="2000" dirty="0" smtClean="0">
                          <a:cs typeface="B Koodak" pitchFamily="2" charset="-78"/>
                        </a:rPr>
                        <a:t>)</a:t>
                      </a:r>
                      <a:endParaRPr lang="en-US" sz="2000" dirty="0">
                        <a:cs typeface="B Koodak" pitchFamily="2" charset="-78"/>
                      </a:endParaRPr>
                    </a:p>
                  </a:txBody>
                  <a:tcPr/>
                </a:tc>
                <a:tc>
                  <a:txBody>
                    <a:bodyPr/>
                    <a:lstStyle/>
                    <a:p>
                      <a:pPr algn="ctr" rtl="1"/>
                      <a:r>
                        <a:rPr lang="fa-IR" sz="2000" dirty="0" smtClean="0">
                          <a:cs typeface="B Koodak" pitchFamily="2" charset="-78"/>
                        </a:rPr>
                        <a:t>فضاهای مورد نیاز</a:t>
                      </a:r>
                      <a:endParaRPr lang="en-US" sz="2000" dirty="0">
                        <a:cs typeface="B Koodak" pitchFamily="2" charset="-78"/>
                      </a:endParaRPr>
                    </a:p>
                  </a:txBody>
                  <a:tcPr/>
                </a:tc>
              </a:tr>
              <a:tr h="370840">
                <a:tc>
                  <a:txBody>
                    <a:bodyPr/>
                    <a:lstStyle/>
                    <a:p>
                      <a:pPr algn="ctr" rtl="1"/>
                      <a:r>
                        <a:rPr lang="fa-IR" sz="1600" dirty="0" smtClean="0">
                          <a:cs typeface="B Koodak" pitchFamily="2" charset="-78"/>
                        </a:rPr>
                        <a:t>500-300</a:t>
                      </a:r>
                      <a:endParaRPr lang="en-US" sz="1600" dirty="0">
                        <a:cs typeface="B Koodak" pitchFamily="2" charset="-78"/>
                      </a:endParaRPr>
                    </a:p>
                  </a:txBody>
                  <a:tcPr/>
                </a:tc>
                <a:tc>
                  <a:txBody>
                    <a:bodyPr/>
                    <a:lstStyle/>
                    <a:p>
                      <a:pPr algn="ctr" rtl="1"/>
                      <a:r>
                        <a:rPr lang="fa-IR" sz="1600" dirty="0" smtClean="0">
                          <a:cs typeface="B Koodak" pitchFamily="2" charset="-78"/>
                        </a:rPr>
                        <a:t>اتاق کنفرانس/جلسات</a:t>
                      </a:r>
                      <a:endParaRPr lang="en-US" sz="1600" dirty="0">
                        <a:cs typeface="B Koodak" pitchFamily="2" charset="-78"/>
                      </a:endParaRPr>
                    </a:p>
                  </a:txBody>
                  <a:tcPr/>
                </a:tc>
              </a:tr>
              <a:tr h="370840">
                <a:tc>
                  <a:txBody>
                    <a:bodyPr/>
                    <a:lstStyle/>
                    <a:p>
                      <a:pPr algn="ctr" rtl="1"/>
                      <a:r>
                        <a:rPr lang="fa-IR" sz="1600" dirty="0" smtClean="0">
                          <a:cs typeface="B Koodak" pitchFamily="2" charset="-78"/>
                        </a:rPr>
                        <a:t>500</a:t>
                      </a:r>
                      <a:endParaRPr lang="en-US" sz="1600" dirty="0">
                        <a:cs typeface="B Koodak" pitchFamily="2" charset="-78"/>
                      </a:endParaRPr>
                    </a:p>
                  </a:txBody>
                  <a:tcPr/>
                </a:tc>
                <a:tc>
                  <a:txBody>
                    <a:bodyPr/>
                    <a:lstStyle/>
                    <a:p>
                      <a:pPr algn="ctr" rtl="1"/>
                      <a:r>
                        <a:rPr lang="fa-IR" sz="1600" dirty="0" smtClean="0">
                          <a:cs typeface="B Koodak" pitchFamily="2" charset="-78"/>
                        </a:rPr>
                        <a:t>اتاق رایانه</a:t>
                      </a:r>
                      <a:endParaRPr lang="en-US" sz="1600" dirty="0">
                        <a:cs typeface="B Koodak" pitchFamily="2" charset="-78"/>
                      </a:endParaRPr>
                    </a:p>
                  </a:txBody>
                  <a:tcPr/>
                </a:tc>
              </a:tr>
              <a:tr h="370840">
                <a:tc>
                  <a:txBody>
                    <a:bodyPr/>
                    <a:lstStyle/>
                    <a:p>
                      <a:pPr algn="ctr" rtl="1"/>
                      <a:r>
                        <a:rPr lang="fa-IR" sz="1600" dirty="0" smtClean="0">
                          <a:cs typeface="B Koodak" pitchFamily="2" charset="-78"/>
                        </a:rPr>
                        <a:t>100</a:t>
                      </a:r>
                      <a:endParaRPr lang="en-US" sz="1600" dirty="0">
                        <a:cs typeface="B Koodak" pitchFamily="2" charset="-78"/>
                      </a:endParaRPr>
                    </a:p>
                  </a:txBody>
                  <a:tcPr/>
                </a:tc>
                <a:tc>
                  <a:txBody>
                    <a:bodyPr/>
                    <a:lstStyle/>
                    <a:p>
                      <a:pPr algn="ctr" rtl="1"/>
                      <a:r>
                        <a:rPr lang="fa-IR" sz="1600" dirty="0" smtClean="0">
                          <a:cs typeface="B Koodak" pitchFamily="2" charset="-78"/>
                        </a:rPr>
                        <a:t>راهروها</a:t>
                      </a:r>
                      <a:endParaRPr lang="en-US" sz="1600" dirty="0">
                        <a:cs typeface="B Koodak" pitchFamily="2" charset="-78"/>
                      </a:endParaRPr>
                    </a:p>
                  </a:txBody>
                  <a:tcPr/>
                </a:tc>
              </a:tr>
              <a:tr h="370840">
                <a:tc>
                  <a:txBody>
                    <a:bodyPr/>
                    <a:lstStyle/>
                    <a:p>
                      <a:pPr algn="ctr" rtl="1"/>
                      <a:r>
                        <a:rPr lang="fa-IR" sz="1600" dirty="0" smtClean="0">
                          <a:cs typeface="B Koodak" pitchFamily="2" charset="-78"/>
                        </a:rPr>
                        <a:t>200</a:t>
                      </a:r>
                      <a:endParaRPr lang="en-US" sz="1600" dirty="0">
                        <a:cs typeface="B Koodak" pitchFamily="2" charset="-78"/>
                      </a:endParaRPr>
                    </a:p>
                  </a:txBody>
                  <a:tcPr/>
                </a:tc>
                <a:tc>
                  <a:txBody>
                    <a:bodyPr/>
                    <a:lstStyle/>
                    <a:p>
                      <a:pPr algn="ctr" rtl="1"/>
                      <a:r>
                        <a:rPr lang="fa-IR" sz="1600" dirty="0" smtClean="0">
                          <a:cs typeface="B Koodak" pitchFamily="2" charset="-78"/>
                        </a:rPr>
                        <a:t>لابی و هال ورودی</a:t>
                      </a:r>
                      <a:endParaRPr lang="en-US" sz="1600" dirty="0">
                        <a:cs typeface="B Koodak" pitchFamily="2" charset="-78"/>
                      </a:endParaRPr>
                    </a:p>
                  </a:txBody>
                  <a:tcPr/>
                </a:tc>
              </a:tr>
              <a:tr h="370840">
                <a:tc>
                  <a:txBody>
                    <a:bodyPr/>
                    <a:lstStyle/>
                    <a:p>
                      <a:pPr algn="ctr" rtl="1"/>
                      <a:r>
                        <a:rPr lang="fa-IR" sz="1600" dirty="0" smtClean="0">
                          <a:cs typeface="B Koodak" pitchFamily="2" charset="-78"/>
                        </a:rPr>
                        <a:t>500-300</a:t>
                      </a:r>
                      <a:endParaRPr lang="en-US" sz="1600" dirty="0">
                        <a:cs typeface="B Koodak" pitchFamily="2" charset="-78"/>
                      </a:endParaRPr>
                    </a:p>
                  </a:txBody>
                  <a:tcPr/>
                </a:tc>
                <a:tc>
                  <a:txBody>
                    <a:bodyPr/>
                    <a:lstStyle/>
                    <a:p>
                      <a:pPr algn="ctr" rtl="1"/>
                      <a:r>
                        <a:rPr lang="fa-IR" sz="1600" dirty="0" smtClean="0">
                          <a:cs typeface="B Koodak" pitchFamily="2" charset="-78"/>
                        </a:rPr>
                        <a:t>فضای اداری عمومی</a:t>
                      </a:r>
                      <a:endParaRPr lang="en-US" sz="1600" dirty="0">
                        <a:cs typeface="B Koodak" pitchFamily="2" charset="-78"/>
                      </a:endParaRPr>
                    </a:p>
                  </a:txBody>
                  <a:tcPr/>
                </a:tc>
              </a:tr>
              <a:tr h="370840">
                <a:tc>
                  <a:txBody>
                    <a:bodyPr/>
                    <a:lstStyle/>
                    <a:p>
                      <a:pPr algn="ctr" rtl="1"/>
                      <a:r>
                        <a:rPr lang="fa-IR" sz="1600" dirty="0" smtClean="0">
                          <a:cs typeface="B Koodak" pitchFamily="2" charset="-78"/>
                        </a:rPr>
                        <a:t>500-300</a:t>
                      </a:r>
                      <a:endParaRPr lang="en-US" sz="1600" dirty="0">
                        <a:cs typeface="B Koodak" pitchFamily="2" charset="-78"/>
                      </a:endParaRPr>
                    </a:p>
                  </a:txBody>
                  <a:tcPr/>
                </a:tc>
                <a:tc>
                  <a:txBody>
                    <a:bodyPr/>
                    <a:lstStyle/>
                    <a:p>
                      <a:pPr algn="ctr" rtl="1"/>
                      <a:r>
                        <a:rPr lang="fa-IR" sz="1600" dirty="0" smtClean="0">
                          <a:cs typeface="B Koodak" pitchFamily="2" charset="-78"/>
                        </a:rPr>
                        <a:t>دفاتر باز</a:t>
                      </a:r>
                      <a:endParaRPr lang="en-US" sz="1600" dirty="0">
                        <a:cs typeface="B Koodak" pitchFamily="2" charset="-78"/>
                      </a:endParaRPr>
                    </a:p>
                  </a:txBody>
                  <a:tcPr/>
                </a:tc>
              </a:tr>
              <a:tr h="370840">
                <a:tc>
                  <a:txBody>
                    <a:bodyPr/>
                    <a:lstStyle/>
                    <a:p>
                      <a:pPr algn="ctr" rtl="1"/>
                      <a:r>
                        <a:rPr lang="fa-IR" sz="1600" dirty="0" smtClean="0">
                          <a:cs typeface="B Koodak" pitchFamily="2" charset="-78"/>
                        </a:rPr>
                        <a:t>200</a:t>
                      </a:r>
                      <a:endParaRPr lang="en-US" sz="1600" dirty="0">
                        <a:cs typeface="B Koodak" pitchFamily="2" charset="-78"/>
                      </a:endParaRPr>
                    </a:p>
                  </a:txBody>
                  <a:tcPr/>
                </a:tc>
                <a:tc>
                  <a:txBody>
                    <a:bodyPr/>
                    <a:lstStyle/>
                    <a:p>
                      <a:pPr algn="ctr" rtl="1"/>
                      <a:r>
                        <a:rPr lang="fa-IR" sz="1600" dirty="0" smtClean="0">
                          <a:cs typeface="B Koodak" pitchFamily="2" charset="-78"/>
                        </a:rPr>
                        <a:t>سرویس بهداشتی</a:t>
                      </a:r>
                      <a:endParaRPr lang="en-US" sz="1600" dirty="0">
                        <a:cs typeface="B Koodak" pitchFamily="2" charset="-78"/>
                      </a:endParaRPr>
                    </a:p>
                  </a:txBody>
                  <a:tcPr/>
                </a:tc>
              </a:tr>
              <a:tr h="370840">
                <a:tc>
                  <a:txBody>
                    <a:bodyPr/>
                    <a:lstStyle/>
                    <a:p>
                      <a:pPr algn="ctr" rtl="1"/>
                      <a:r>
                        <a:rPr lang="fa-IR" sz="1600" dirty="0" smtClean="0">
                          <a:cs typeface="B Koodak" pitchFamily="2" charset="-78"/>
                        </a:rPr>
                        <a:t>300</a:t>
                      </a:r>
                      <a:endParaRPr lang="en-US" sz="1600" dirty="0">
                        <a:cs typeface="B Koodak" pitchFamily="2" charset="-78"/>
                      </a:endParaRPr>
                    </a:p>
                  </a:txBody>
                  <a:tcPr/>
                </a:tc>
                <a:tc>
                  <a:txBody>
                    <a:bodyPr/>
                    <a:lstStyle/>
                    <a:p>
                      <a:pPr algn="ctr" rtl="1"/>
                      <a:r>
                        <a:rPr lang="fa-IR" sz="1600" dirty="0" smtClean="0">
                          <a:cs typeface="B Koodak" pitchFamily="2" charset="-78"/>
                        </a:rPr>
                        <a:t>فضاهای آموزشی</a:t>
                      </a:r>
                      <a:endParaRPr lang="en-US" sz="1600" dirty="0">
                        <a:cs typeface="B Koodak" pitchFamily="2" charset="-78"/>
                      </a:endParaRPr>
                    </a:p>
                  </a:txBody>
                  <a:tcPr/>
                </a:tc>
              </a:tr>
            </a:tbl>
          </a:graphicData>
        </a:graphic>
      </p:graphicFrame>
      <p:cxnSp>
        <p:nvCxnSpPr>
          <p:cNvPr id="8" name="Straight Connector 7"/>
          <p:cNvCxnSpPr/>
          <p:nvPr/>
        </p:nvCxnSpPr>
        <p:spPr>
          <a:xfrm>
            <a:off x="4953000" y="2133600"/>
            <a:ext cx="0" cy="343154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1022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486387171"/>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4529663" y="482025"/>
            <a:ext cx="3852337" cy="584775"/>
          </a:xfrm>
          <a:prstGeom prst="rect">
            <a:avLst/>
          </a:prstGeom>
        </p:spPr>
        <p:txBody>
          <a:bodyPr wrap="none">
            <a:spAutoFit/>
          </a:bodyPr>
          <a:lstStyle/>
          <a:p>
            <a:pPr algn="just" rtl="1"/>
            <a:r>
              <a:rPr lang="fa-IR" sz="3200" dirty="0">
                <a:solidFill>
                  <a:srgbClr val="C00000"/>
                </a:solidFill>
                <a:latin typeface="Adobe Arabic" pitchFamily="18" charset="-78"/>
                <a:cs typeface="B Zar" pitchFamily="2" charset="-78"/>
              </a:rPr>
              <a:t>4-1-    </a:t>
            </a:r>
            <a:r>
              <a:rPr lang="fa-IR" sz="3200" b="1" dirty="0">
                <a:solidFill>
                  <a:srgbClr val="C00000"/>
                </a:solidFill>
                <a:latin typeface="Adobe Arabic" pitchFamily="18" charset="-78"/>
                <a:cs typeface="Adobe Arabic" pitchFamily="18" charset="-78"/>
              </a:rPr>
              <a:t>استاندارد و ضوابط </a:t>
            </a:r>
            <a:r>
              <a:rPr lang="fa-IR" sz="3200" b="1" dirty="0" smtClean="0">
                <a:solidFill>
                  <a:srgbClr val="C00000"/>
                </a:solidFill>
                <a:latin typeface="Adobe Arabic" pitchFamily="18" charset="-78"/>
                <a:cs typeface="Adobe Arabic" pitchFamily="18" charset="-78"/>
              </a:rPr>
              <a:t>طرح:</a:t>
            </a:r>
            <a:endParaRPr lang="fa-IR" sz="3200" b="1" dirty="0">
              <a:solidFill>
                <a:srgbClr val="C00000"/>
              </a:solidFill>
              <a:latin typeface="Adobe Arabic" pitchFamily="18" charset="-78"/>
              <a:cs typeface="Adobe Arabic" pitchFamily="18" charset="-78"/>
            </a:endParaRPr>
          </a:p>
        </p:txBody>
      </p:sp>
      <p:pic>
        <p:nvPicPr>
          <p:cNvPr id="20" name="Picture 2" descr="E:\Project\Karshenasi\tarh 5-residentl complex\motaleate tarh\batel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132" y="3810000"/>
            <a:ext cx="1168668" cy="83820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4" descr="E:\Project\Karshenasi\tarh 5-residentl complex\motaleate tarh\batele\Untitled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132" y="4870622"/>
            <a:ext cx="1168667" cy="76817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7414209" y="1199346"/>
            <a:ext cx="981359" cy="584775"/>
          </a:xfrm>
          <a:prstGeom prst="rect">
            <a:avLst/>
          </a:prstGeom>
          <a:noFill/>
        </p:spPr>
        <p:txBody>
          <a:bodyPr wrap="none" rtlCol="0">
            <a:spAutoFit/>
          </a:bodyPr>
          <a:lstStyle/>
          <a:p>
            <a:pPr marL="285750" indent="-285750" algn="just" rtl="1">
              <a:buFont typeface="Courier New" pitchFamily="49" charset="0"/>
              <a:buChar char="o"/>
            </a:pPr>
            <a:r>
              <a:rPr lang="fa-IR" sz="3200" b="1" dirty="0" smtClean="0">
                <a:latin typeface="Adobe Arabic" pitchFamily="18" charset="-78"/>
                <a:cs typeface="Adobe Arabic" pitchFamily="18" charset="-78"/>
              </a:rPr>
              <a:t>صدا:</a:t>
            </a:r>
            <a:endParaRPr lang="en-US" sz="3200" b="1" dirty="0">
              <a:latin typeface="Adobe Arabic" pitchFamily="18" charset="-78"/>
              <a:cs typeface="Adobe Arabic" pitchFamily="18" charset="-78"/>
            </a:endParaRPr>
          </a:p>
        </p:txBody>
      </p:sp>
      <p:sp>
        <p:nvSpPr>
          <p:cNvPr id="13" name="TextBox 12"/>
          <p:cNvSpPr txBox="1"/>
          <p:nvPr/>
        </p:nvSpPr>
        <p:spPr>
          <a:xfrm>
            <a:off x="1834157" y="6324600"/>
            <a:ext cx="6471643" cy="338554"/>
          </a:xfrm>
          <a:prstGeom prst="rect">
            <a:avLst/>
          </a:prstGeom>
          <a:noFill/>
        </p:spPr>
        <p:txBody>
          <a:bodyPr wrap="none" rtlCol="0">
            <a:spAutoFit/>
          </a:bodyPr>
          <a:lstStyle/>
          <a:p>
            <a:r>
              <a:rPr lang="fa-IR" sz="1600" b="1" dirty="0" smtClean="0">
                <a:cs typeface="B Nazanin" pitchFamily="2" charset="-78"/>
              </a:rPr>
              <a:t>1- مبانی آسایش ساکنین در ساختمان؛ دکتر نازنین نصراللهی – دکتر جمال خداکرمی/1390</a:t>
            </a:r>
            <a:endParaRPr lang="en-US" sz="1600" b="1" dirty="0">
              <a:cs typeface="B Nazanin" pitchFamily="2" charset="-78"/>
            </a:endParaRPr>
          </a:p>
        </p:txBody>
      </p:sp>
      <p:graphicFrame>
        <p:nvGraphicFramePr>
          <p:cNvPr id="6" name="Table 5"/>
          <p:cNvGraphicFramePr>
            <a:graphicFrameLocks noGrp="1"/>
          </p:cNvGraphicFramePr>
          <p:nvPr>
            <p:extLst>
              <p:ext uri="{D42A27DB-BD31-4B8C-83A1-F6EECF244321}">
                <p14:modId xmlns:p14="http://schemas.microsoft.com/office/powerpoint/2010/main" val="2670989289"/>
              </p:ext>
            </p:extLst>
          </p:nvPr>
        </p:nvGraphicFramePr>
        <p:xfrm>
          <a:off x="1981200" y="2141220"/>
          <a:ext cx="6096000" cy="3362960"/>
        </p:xfrm>
        <a:graphic>
          <a:graphicData uri="http://schemas.openxmlformats.org/drawingml/2006/table">
            <a:tbl>
              <a:tblPr firstRow="1" bandRow="1">
                <a:tableStyleId>{B301B821-A1FF-4177-AEE7-76D212191A09}</a:tableStyleId>
              </a:tblPr>
              <a:tblGrid>
                <a:gridCol w="3048000"/>
                <a:gridCol w="3048000"/>
              </a:tblGrid>
              <a:tr h="370840">
                <a:tc>
                  <a:txBody>
                    <a:bodyPr/>
                    <a:lstStyle/>
                    <a:p>
                      <a:pPr algn="ctr" rtl="1"/>
                      <a:r>
                        <a:rPr lang="fa-IR" sz="2000" dirty="0" smtClean="0">
                          <a:cs typeface="B Koodak" pitchFamily="2" charset="-78"/>
                        </a:rPr>
                        <a:t>ارزش گذاری صدا (</a:t>
                      </a:r>
                      <a:r>
                        <a:rPr lang="en-US" sz="1800" dirty="0" smtClean="0">
                          <a:latin typeface="Calibri" pitchFamily="34" charset="0"/>
                          <a:cs typeface="Calibri" pitchFamily="34" charset="0"/>
                        </a:rPr>
                        <a:t>NR</a:t>
                      </a:r>
                      <a:r>
                        <a:rPr lang="fa-IR" sz="2000" dirty="0" smtClean="0">
                          <a:cs typeface="B Koodak" pitchFamily="2" charset="-78"/>
                        </a:rPr>
                        <a:t>)</a:t>
                      </a:r>
                      <a:endParaRPr lang="en-US" sz="2000" dirty="0">
                        <a:cs typeface="B Koodak" pitchFamily="2" charset="-78"/>
                      </a:endParaRPr>
                    </a:p>
                  </a:txBody>
                  <a:tcPr/>
                </a:tc>
                <a:tc>
                  <a:txBody>
                    <a:bodyPr/>
                    <a:lstStyle/>
                    <a:p>
                      <a:pPr algn="ctr" rtl="1"/>
                      <a:r>
                        <a:rPr lang="fa-IR" sz="2000" dirty="0" smtClean="0">
                          <a:cs typeface="B Koodak" pitchFamily="2" charset="-78"/>
                        </a:rPr>
                        <a:t>فضاهای مورد نیاز</a:t>
                      </a:r>
                      <a:endParaRPr lang="en-US" sz="2000" dirty="0">
                        <a:cs typeface="B Koodak" pitchFamily="2" charset="-78"/>
                      </a:endParaRPr>
                    </a:p>
                  </a:txBody>
                  <a:tcPr/>
                </a:tc>
              </a:tr>
              <a:tr h="370840">
                <a:tc>
                  <a:txBody>
                    <a:bodyPr/>
                    <a:lstStyle/>
                    <a:p>
                      <a:pPr algn="ctr" rtl="1"/>
                      <a:r>
                        <a:rPr lang="fa-IR" sz="1600" dirty="0" smtClean="0">
                          <a:cs typeface="B Koodak" pitchFamily="2" charset="-78"/>
                        </a:rPr>
                        <a:t>30</a:t>
                      </a:r>
                      <a:r>
                        <a:rPr lang="fa-IR" sz="1600" baseline="0" dirty="0" smtClean="0">
                          <a:cs typeface="B Koodak" pitchFamily="2" charset="-78"/>
                        </a:rPr>
                        <a:t> - 25</a:t>
                      </a:r>
                      <a:endParaRPr lang="en-US" sz="1600" dirty="0">
                        <a:cs typeface="B Koodak" pitchFamily="2" charset="-78"/>
                      </a:endParaRPr>
                    </a:p>
                  </a:txBody>
                  <a:tcPr/>
                </a:tc>
                <a:tc>
                  <a:txBody>
                    <a:bodyPr/>
                    <a:lstStyle/>
                    <a:p>
                      <a:pPr algn="ctr" rtl="1"/>
                      <a:r>
                        <a:rPr lang="fa-IR" sz="1600" dirty="0" smtClean="0">
                          <a:cs typeface="B Koodak" pitchFamily="2" charset="-78"/>
                        </a:rPr>
                        <a:t>اتاق کنفرانس/جلسات</a:t>
                      </a:r>
                      <a:endParaRPr lang="en-US" sz="1600" dirty="0">
                        <a:cs typeface="B Koodak" pitchFamily="2" charset="-78"/>
                      </a:endParaRPr>
                    </a:p>
                  </a:txBody>
                  <a:tcPr/>
                </a:tc>
              </a:tr>
              <a:tr h="370840">
                <a:tc>
                  <a:txBody>
                    <a:bodyPr/>
                    <a:lstStyle/>
                    <a:p>
                      <a:pPr algn="ctr" rtl="1"/>
                      <a:r>
                        <a:rPr lang="fa-IR" sz="1600" dirty="0" smtClean="0">
                          <a:cs typeface="B Koodak" pitchFamily="2" charset="-78"/>
                        </a:rPr>
                        <a:t>45 - 35</a:t>
                      </a:r>
                      <a:endParaRPr lang="en-US" sz="1600" dirty="0">
                        <a:cs typeface="B Koodak" pitchFamily="2" charset="-78"/>
                      </a:endParaRPr>
                    </a:p>
                  </a:txBody>
                  <a:tcPr/>
                </a:tc>
                <a:tc>
                  <a:txBody>
                    <a:bodyPr/>
                    <a:lstStyle/>
                    <a:p>
                      <a:pPr algn="ctr" rtl="1"/>
                      <a:r>
                        <a:rPr lang="fa-IR" sz="1600" dirty="0" smtClean="0">
                          <a:cs typeface="B Koodak" pitchFamily="2" charset="-78"/>
                        </a:rPr>
                        <a:t>اتاق رایانه</a:t>
                      </a:r>
                      <a:endParaRPr lang="en-US" sz="1600" dirty="0">
                        <a:cs typeface="B Koodak" pitchFamily="2" charset="-78"/>
                      </a:endParaRPr>
                    </a:p>
                  </a:txBody>
                  <a:tcPr/>
                </a:tc>
              </a:tr>
              <a:tr h="370840">
                <a:tc>
                  <a:txBody>
                    <a:bodyPr/>
                    <a:lstStyle/>
                    <a:p>
                      <a:pPr algn="ctr" rtl="1"/>
                      <a:r>
                        <a:rPr lang="fa-IR" sz="1600" dirty="0" smtClean="0">
                          <a:cs typeface="B Koodak" pitchFamily="2" charset="-78"/>
                        </a:rPr>
                        <a:t>40</a:t>
                      </a:r>
                      <a:endParaRPr lang="en-US" sz="1600" dirty="0">
                        <a:cs typeface="B Koodak" pitchFamily="2" charset="-78"/>
                      </a:endParaRPr>
                    </a:p>
                  </a:txBody>
                  <a:tcPr/>
                </a:tc>
                <a:tc>
                  <a:txBody>
                    <a:bodyPr/>
                    <a:lstStyle/>
                    <a:p>
                      <a:pPr algn="ctr" rtl="1"/>
                      <a:r>
                        <a:rPr lang="fa-IR" sz="1600" dirty="0" smtClean="0">
                          <a:cs typeface="B Koodak" pitchFamily="2" charset="-78"/>
                        </a:rPr>
                        <a:t>راهروها</a:t>
                      </a:r>
                      <a:endParaRPr lang="en-US" sz="1600" dirty="0">
                        <a:cs typeface="B Koodak" pitchFamily="2" charset="-78"/>
                      </a:endParaRPr>
                    </a:p>
                  </a:txBody>
                  <a:tcPr/>
                </a:tc>
              </a:tr>
              <a:tr h="370840">
                <a:tc>
                  <a:txBody>
                    <a:bodyPr/>
                    <a:lstStyle/>
                    <a:p>
                      <a:pPr algn="ctr" rtl="1"/>
                      <a:r>
                        <a:rPr lang="fa-IR" sz="1600" dirty="0" smtClean="0">
                          <a:cs typeface="B Koodak" pitchFamily="2" charset="-78"/>
                        </a:rPr>
                        <a:t>40 - 35</a:t>
                      </a:r>
                      <a:endParaRPr lang="en-US" sz="1600" dirty="0">
                        <a:cs typeface="B Koodak" pitchFamily="2" charset="-78"/>
                      </a:endParaRPr>
                    </a:p>
                  </a:txBody>
                  <a:tcPr/>
                </a:tc>
                <a:tc>
                  <a:txBody>
                    <a:bodyPr/>
                    <a:lstStyle/>
                    <a:p>
                      <a:pPr algn="ctr" rtl="1"/>
                      <a:r>
                        <a:rPr lang="fa-IR" sz="1600" dirty="0" smtClean="0">
                          <a:cs typeface="B Koodak" pitchFamily="2" charset="-78"/>
                        </a:rPr>
                        <a:t>لابی و هال ورودی</a:t>
                      </a:r>
                      <a:endParaRPr lang="en-US" sz="1600" dirty="0">
                        <a:cs typeface="B Koodak" pitchFamily="2" charset="-78"/>
                      </a:endParaRPr>
                    </a:p>
                  </a:txBody>
                  <a:tcPr/>
                </a:tc>
              </a:tr>
              <a:tr h="370840">
                <a:tc>
                  <a:txBody>
                    <a:bodyPr/>
                    <a:lstStyle/>
                    <a:p>
                      <a:pPr algn="ctr" rtl="1"/>
                      <a:r>
                        <a:rPr lang="fa-IR" sz="1600" dirty="0" smtClean="0">
                          <a:cs typeface="B Koodak" pitchFamily="2" charset="-78"/>
                        </a:rPr>
                        <a:t>35</a:t>
                      </a:r>
                      <a:endParaRPr lang="en-US" sz="1600" dirty="0">
                        <a:cs typeface="B Koodak" pitchFamily="2" charset="-78"/>
                      </a:endParaRPr>
                    </a:p>
                  </a:txBody>
                  <a:tcPr/>
                </a:tc>
                <a:tc>
                  <a:txBody>
                    <a:bodyPr/>
                    <a:lstStyle/>
                    <a:p>
                      <a:pPr algn="ctr" rtl="1"/>
                      <a:r>
                        <a:rPr lang="fa-IR" sz="1600" dirty="0" smtClean="0">
                          <a:cs typeface="B Koodak" pitchFamily="2" charset="-78"/>
                        </a:rPr>
                        <a:t>فضای اداری عمومی</a:t>
                      </a:r>
                      <a:endParaRPr lang="en-US" sz="1600" dirty="0">
                        <a:cs typeface="B Koodak" pitchFamily="2" charset="-78"/>
                      </a:endParaRPr>
                    </a:p>
                  </a:txBody>
                  <a:tcPr/>
                </a:tc>
              </a:tr>
              <a:tr h="370840">
                <a:tc>
                  <a:txBody>
                    <a:bodyPr/>
                    <a:lstStyle/>
                    <a:p>
                      <a:pPr algn="ctr" rtl="1"/>
                      <a:r>
                        <a:rPr lang="fa-IR" sz="1600" dirty="0" smtClean="0">
                          <a:cs typeface="B Koodak" pitchFamily="2" charset="-78"/>
                        </a:rPr>
                        <a:t>35</a:t>
                      </a:r>
                      <a:endParaRPr lang="en-US" sz="1600" dirty="0">
                        <a:cs typeface="B Koodak" pitchFamily="2" charset="-78"/>
                      </a:endParaRPr>
                    </a:p>
                  </a:txBody>
                  <a:tcPr/>
                </a:tc>
                <a:tc>
                  <a:txBody>
                    <a:bodyPr/>
                    <a:lstStyle/>
                    <a:p>
                      <a:pPr algn="ctr" rtl="1"/>
                      <a:r>
                        <a:rPr lang="fa-IR" sz="1600" dirty="0" smtClean="0">
                          <a:cs typeface="B Koodak" pitchFamily="2" charset="-78"/>
                        </a:rPr>
                        <a:t>دفاتر باز</a:t>
                      </a:r>
                      <a:endParaRPr lang="en-US" sz="1600" dirty="0">
                        <a:cs typeface="B Koodak" pitchFamily="2" charset="-78"/>
                      </a:endParaRPr>
                    </a:p>
                  </a:txBody>
                  <a:tcPr/>
                </a:tc>
              </a:tr>
              <a:tr h="370840">
                <a:tc>
                  <a:txBody>
                    <a:bodyPr/>
                    <a:lstStyle/>
                    <a:p>
                      <a:pPr algn="ctr" rtl="1"/>
                      <a:r>
                        <a:rPr lang="fa-IR" sz="1600" dirty="0" smtClean="0">
                          <a:cs typeface="B Koodak" pitchFamily="2" charset="-78"/>
                        </a:rPr>
                        <a:t>45 - 35</a:t>
                      </a:r>
                      <a:endParaRPr lang="en-US" sz="1600" dirty="0">
                        <a:cs typeface="B Koodak" pitchFamily="2" charset="-78"/>
                      </a:endParaRPr>
                    </a:p>
                  </a:txBody>
                  <a:tcPr/>
                </a:tc>
                <a:tc>
                  <a:txBody>
                    <a:bodyPr/>
                    <a:lstStyle/>
                    <a:p>
                      <a:pPr algn="ctr" rtl="1"/>
                      <a:r>
                        <a:rPr lang="fa-IR" sz="1600" dirty="0" smtClean="0">
                          <a:cs typeface="B Koodak" pitchFamily="2" charset="-78"/>
                        </a:rPr>
                        <a:t>سرویس بهداشتی</a:t>
                      </a:r>
                      <a:endParaRPr lang="en-US" sz="1600" dirty="0">
                        <a:cs typeface="B Koodak" pitchFamily="2" charset="-78"/>
                      </a:endParaRPr>
                    </a:p>
                  </a:txBody>
                  <a:tcPr/>
                </a:tc>
              </a:tr>
              <a:tr h="370840">
                <a:tc>
                  <a:txBody>
                    <a:bodyPr/>
                    <a:lstStyle/>
                    <a:p>
                      <a:pPr algn="ctr" rtl="1"/>
                      <a:r>
                        <a:rPr lang="fa-IR" sz="1600" dirty="0" smtClean="0">
                          <a:cs typeface="B Koodak" pitchFamily="2" charset="-78"/>
                        </a:rPr>
                        <a:t>35 - 25</a:t>
                      </a:r>
                      <a:endParaRPr lang="en-US" sz="1600" dirty="0">
                        <a:cs typeface="B Koodak" pitchFamily="2" charset="-78"/>
                      </a:endParaRPr>
                    </a:p>
                  </a:txBody>
                  <a:tcPr/>
                </a:tc>
                <a:tc>
                  <a:txBody>
                    <a:bodyPr/>
                    <a:lstStyle/>
                    <a:p>
                      <a:pPr algn="ctr" rtl="1"/>
                      <a:r>
                        <a:rPr lang="fa-IR" sz="1600" dirty="0" smtClean="0">
                          <a:cs typeface="B Koodak" pitchFamily="2" charset="-78"/>
                        </a:rPr>
                        <a:t>فضاهای آموزشی</a:t>
                      </a:r>
                      <a:endParaRPr lang="en-US" sz="1600" dirty="0">
                        <a:cs typeface="B Koodak" pitchFamily="2" charset="-78"/>
                      </a:endParaRPr>
                    </a:p>
                  </a:txBody>
                  <a:tcPr/>
                </a:tc>
              </a:tr>
            </a:tbl>
          </a:graphicData>
        </a:graphic>
      </p:graphicFrame>
      <p:cxnSp>
        <p:nvCxnSpPr>
          <p:cNvPr id="8" name="Straight Connector 7"/>
          <p:cNvCxnSpPr/>
          <p:nvPr/>
        </p:nvCxnSpPr>
        <p:spPr>
          <a:xfrm>
            <a:off x="4953000" y="2133600"/>
            <a:ext cx="0" cy="343154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8055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552175273"/>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 name="Picture 2" descr="E:\Project\Karshenasi\tarh 5-residentl complex\motaleate tarh\batel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132" y="3810000"/>
            <a:ext cx="1168668" cy="83820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4" descr="E:\Project\Karshenasi\tarh 5-residentl complex\motaleate tarh\batele\Untitled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132" y="4870622"/>
            <a:ext cx="1168667" cy="76817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7" name="Content Placeholder 4"/>
          <p:cNvGraphicFramePr>
            <a:graphicFrameLocks/>
          </p:cNvGraphicFramePr>
          <p:nvPr>
            <p:extLst>
              <p:ext uri="{D42A27DB-BD31-4B8C-83A1-F6EECF244321}">
                <p14:modId xmlns:p14="http://schemas.microsoft.com/office/powerpoint/2010/main" val="3377907170"/>
              </p:ext>
            </p:extLst>
          </p:nvPr>
        </p:nvGraphicFramePr>
        <p:xfrm>
          <a:off x="1981201" y="1413740"/>
          <a:ext cx="6166983" cy="4225060"/>
        </p:xfrm>
        <a:graphic>
          <a:graphicData uri="http://schemas.openxmlformats.org/drawingml/2006/table">
            <a:tbl>
              <a:tblPr rtl="1" firstRow="1" bandRow="1">
                <a:tableStyleId>{5C22544A-7EE6-4342-B048-85BDC9FD1C3A}</a:tableStyleId>
              </a:tblPr>
              <a:tblGrid>
                <a:gridCol w="1027832"/>
                <a:gridCol w="1442384"/>
                <a:gridCol w="929079"/>
                <a:gridCol w="629108"/>
                <a:gridCol w="1110748"/>
                <a:gridCol w="1027832"/>
              </a:tblGrid>
              <a:tr h="297643">
                <a:tc>
                  <a:txBody>
                    <a:bodyPr/>
                    <a:lstStyle/>
                    <a:p>
                      <a:pPr algn="ctr" rtl="1"/>
                      <a:r>
                        <a:rPr lang="fa-IR" sz="1500" b="1" dirty="0" smtClean="0">
                          <a:cs typeface="B Nazanin" pitchFamily="2" charset="-78"/>
                        </a:rPr>
                        <a:t>نام بخش</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نام فضا</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ظرفیت</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تعداد</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زیربنا</a:t>
                      </a:r>
                      <a:r>
                        <a:rPr lang="fa-IR" sz="1500" b="1" baseline="0" dirty="0" smtClean="0">
                          <a:cs typeface="B Nazanin" pitchFamily="2" charset="-78"/>
                        </a:rPr>
                        <a:t> (</a:t>
                      </a:r>
                      <a:r>
                        <a:rPr lang="en-US" sz="1500" b="1" baseline="0" dirty="0" smtClean="0">
                          <a:cs typeface="B Nazanin" pitchFamily="2" charset="-78"/>
                        </a:rPr>
                        <a:t>m</a:t>
                      </a:r>
                      <a:r>
                        <a:rPr lang="en-US" sz="1500" b="1" baseline="0" dirty="0" smtClean="0">
                          <a:latin typeface="Courier New"/>
                          <a:cs typeface="B Nazanin" pitchFamily="2" charset="-78"/>
                        </a:rPr>
                        <a:t>²</a:t>
                      </a:r>
                      <a:r>
                        <a:rPr lang="fa-IR" sz="1500" b="1" baseline="0" dirty="0" smtClean="0">
                          <a:cs typeface="B Nazanin" pitchFamily="2" charset="-78"/>
                        </a:rPr>
                        <a:t>)</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مساحت</a:t>
                      </a:r>
                      <a:endParaRPr lang="fa-IR" sz="1500" b="1" dirty="0">
                        <a:cs typeface="B Nazanin" pitchFamily="2" charset="-78"/>
                      </a:endParaRPr>
                    </a:p>
                  </a:txBody>
                  <a:tcPr marL="73188" marR="73188" marT="36595" marB="36595"/>
                </a:tc>
              </a:tr>
              <a:tr h="297643">
                <a:tc rowSpan="13">
                  <a:txBody>
                    <a:bodyPr/>
                    <a:lstStyle/>
                    <a:p>
                      <a:pPr algn="ctr" rtl="1"/>
                      <a:r>
                        <a:rPr lang="fa-IR" sz="3000" b="1" dirty="0" smtClean="0">
                          <a:cs typeface="B Koodak" pitchFamily="2" charset="-78"/>
                        </a:rPr>
                        <a:t>اداری</a:t>
                      </a:r>
                      <a:endParaRPr lang="fa-IR" sz="3000" b="1" dirty="0">
                        <a:cs typeface="B Koodak" pitchFamily="2" charset="-78"/>
                      </a:endParaRPr>
                    </a:p>
                  </a:txBody>
                  <a:tcPr marL="73188" marR="73188" marT="36595" marB="36595" vert="vert" anchor="ctr"/>
                </a:tc>
                <a:tc>
                  <a:txBody>
                    <a:bodyPr/>
                    <a:lstStyle/>
                    <a:p>
                      <a:pPr algn="ctr" rtl="1"/>
                      <a:r>
                        <a:rPr lang="fa-IR" sz="1400" b="1" dirty="0" smtClean="0">
                          <a:latin typeface="B Nazanin"/>
                          <a:cs typeface="B Nazanin" pitchFamily="2" charset="-78"/>
                        </a:rPr>
                        <a:t>ورودی</a:t>
                      </a:r>
                      <a:endParaRPr lang="fa-IR" sz="1400" b="1" dirty="0">
                        <a:latin typeface="B Nazanin"/>
                        <a:cs typeface="B Nazanin" pitchFamily="2" charset="-78"/>
                      </a:endParaRPr>
                    </a:p>
                  </a:txBody>
                  <a:tcPr marL="73188" marR="73188" marT="36595" marB="36595"/>
                </a:tc>
                <a:tc>
                  <a:txBody>
                    <a:bodyPr/>
                    <a:lstStyle/>
                    <a:p>
                      <a:pPr algn="ctr" rtl="1"/>
                      <a:r>
                        <a:rPr lang="fa-IR" sz="1500" b="1" dirty="0" smtClean="0">
                          <a:cs typeface="B Nazanin" pitchFamily="2" charset="-78"/>
                        </a:rPr>
                        <a:t>5</a:t>
                      </a:r>
                      <a:endParaRPr lang="fa-IR" sz="1500" b="1" dirty="0">
                        <a:cs typeface="B Nazanin" pitchFamily="2" charset="-78"/>
                      </a:endParaRPr>
                    </a:p>
                  </a:txBody>
                  <a:tcPr marL="73188" marR="73188" marT="36595" marB="36595"/>
                </a:tc>
                <a:tc>
                  <a:txBody>
                    <a:bodyPr/>
                    <a:lstStyle/>
                    <a:p>
                      <a:pPr algn="ctr"/>
                      <a:r>
                        <a:rPr lang="fa-IR" sz="1500" b="1" dirty="0" smtClean="0">
                          <a:cs typeface="B Nazanin" pitchFamily="2" charset="-78"/>
                        </a:rPr>
                        <a:t>1</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10</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10</a:t>
                      </a:r>
                      <a:endParaRPr lang="fa-IR" sz="1500" b="1" dirty="0">
                        <a:cs typeface="B Nazanin" pitchFamily="2" charset="-78"/>
                      </a:endParaRPr>
                    </a:p>
                  </a:txBody>
                  <a:tcPr marL="73188" marR="73188" marT="36595" marB="36595"/>
                </a:tc>
              </a:tr>
              <a:tr h="297643">
                <a:tc vMerge="1">
                  <a:txBody>
                    <a:bodyPr/>
                    <a:lstStyle/>
                    <a:p>
                      <a:pPr rtl="1"/>
                      <a:endParaRPr lang="fa-IR" dirty="0"/>
                    </a:p>
                  </a:txBody>
                  <a:tcPr/>
                </a:tc>
                <a:tc>
                  <a:txBody>
                    <a:bodyPr/>
                    <a:lstStyle/>
                    <a:p>
                      <a:pPr algn="ctr" rtl="1"/>
                      <a:r>
                        <a:rPr lang="fa-IR" sz="1400" b="1" dirty="0" smtClean="0">
                          <a:latin typeface="B Nazanin"/>
                          <a:cs typeface="B Nazanin" pitchFamily="2" charset="-78"/>
                        </a:rPr>
                        <a:t>پذیرش</a:t>
                      </a:r>
                    </a:p>
                  </a:txBody>
                  <a:tcPr marL="73188" marR="73188" marT="36595" marB="36595"/>
                </a:tc>
                <a:tc>
                  <a:txBody>
                    <a:bodyPr/>
                    <a:lstStyle/>
                    <a:p>
                      <a:pPr algn="ctr" rtl="1"/>
                      <a:r>
                        <a:rPr lang="fa-IR" sz="1500" b="1" dirty="0" smtClean="0">
                          <a:cs typeface="B Nazanin" pitchFamily="2" charset="-78"/>
                        </a:rPr>
                        <a:t>4</a:t>
                      </a:r>
                      <a:endParaRPr lang="fa-IR" sz="1500" b="1" dirty="0">
                        <a:cs typeface="B Nazanin" pitchFamily="2" charset="-78"/>
                      </a:endParaRPr>
                    </a:p>
                  </a:txBody>
                  <a:tcPr marL="73188" marR="73188" marT="36595" marB="36595"/>
                </a:tc>
                <a:tc>
                  <a:txBody>
                    <a:bodyPr/>
                    <a:lstStyle/>
                    <a:p>
                      <a:pPr algn="ctr"/>
                      <a:r>
                        <a:rPr lang="fa-IR" sz="1500" b="1" dirty="0" smtClean="0">
                          <a:cs typeface="B Nazanin" pitchFamily="2" charset="-78"/>
                        </a:rPr>
                        <a:t>1</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18</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18</a:t>
                      </a:r>
                      <a:endParaRPr lang="fa-IR" sz="1500" b="1" dirty="0">
                        <a:cs typeface="B Nazanin" pitchFamily="2" charset="-78"/>
                      </a:endParaRPr>
                    </a:p>
                  </a:txBody>
                  <a:tcPr marL="73188" marR="73188" marT="36595" marB="36595"/>
                </a:tc>
              </a:tr>
              <a:tr h="297643">
                <a:tc vMerge="1">
                  <a:txBody>
                    <a:bodyPr/>
                    <a:lstStyle/>
                    <a:p>
                      <a:pPr rtl="1"/>
                      <a:endParaRPr lang="fa-IR" dirty="0"/>
                    </a:p>
                  </a:txBody>
                  <a:tcPr/>
                </a:tc>
                <a:tc>
                  <a:txBody>
                    <a:bodyPr/>
                    <a:lstStyle/>
                    <a:p>
                      <a:pPr algn="ctr" rtl="1"/>
                      <a:r>
                        <a:rPr lang="fa-IR" sz="1400" b="1" dirty="0" smtClean="0">
                          <a:latin typeface="B Nazanin"/>
                          <a:cs typeface="B Nazanin" pitchFamily="2" charset="-78"/>
                        </a:rPr>
                        <a:t>لابی</a:t>
                      </a:r>
                    </a:p>
                  </a:txBody>
                  <a:tcPr marL="73188" marR="73188" marT="36595" marB="36595"/>
                </a:tc>
                <a:tc>
                  <a:txBody>
                    <a:bodyPr/>
                    <a:lstStyle/>
                    <a:p>
                      <a:pPr algn="ctr" rtl="1"/>
                      <a:r>
                        <a:rPr lang="fa-IR" sz="1500" b="1" dirty="0" smtClean="0">
                          <a:cs typeface="B Nazanin" pitchFamily="2" charset="-78"/>
                        </a:rPr>
                        <a:t>20</a:t>
                      </a:r>
                      <a:endParaRPr lang="fa-IR" sz="1500" b="1" dirty="0">
                        <a:cs typeface="B Nazanin" pitchFamily="2" charset="-78"/>
                      </a:endParaRPr>
                    </a:p>
                  </a:txBody>
                  <a:tcPr marL="73188" marR="73188" marT="36595" marB="36595"/>
                </a:tc>
                <a:tc>
                  <a:txBody>
                    <a:bodyPr/>
                    <a:lstStyle/>
                    <a:p>
                      <a:pPr algn="ctr"/>
                      <a:r>
                        <a:rPr lang="fa-IR" sz="1500" b="1" dirty="0" smtClean="0">
                          <a:cs typeface="B Nazanin" pitchFamily="2" charset="-78"/>
                        </a:rPr>
                        <a:t>1</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40</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40</a:t>
                      </a:r>
                      <a:endParaRPr lang="fa-IR" sz="1500" b="1" dirty="0">
                        <a:cs typeface="B Nazanin" pitchFamily="2" charset="-78"/>
                      </a:endParaRPr>
                    </a:p>
                  </a:txBody>
                  <a:tcPr marL="73188" marR="73188" marT="36595" marB="36595"/>
                </a:tc>
              </a:tr>
              <a:tr h="297643">
                <a:tc vMerge="1">
                  <a:txBody>
                    <a:bodyPr/>
                    <a:lstStyle/>
                    <a:p>
                      <a:pPr rtl="1"/>
                      <a:endParaRPr lang="fa-IR" dirty="0"/>
                    </a:p>
                  </a:txBody>
                  <a:tcPr/>
                </a:tc>
                <a:tc>
                  <a:txBody>
                    <a:bodyPr/>
                    <a:lstStyle/>
                    <a:p>
                      <a:pPr algn="ctr" rtl="1"/>
                      <a:r>
                        <a:rPr lang="fa-IR" sz="1400" b="1" dirty="0" smtClean="0">
                          <a:latin typeface="B Nazanin"/>
                          <a:cs typeface="B Nazanin" pitchFamily="2" charset="-78"/>
                        </a:rPr>
                        <a:t>مدیریت پروژه</a:t>
                      </a:r>
                    </a:p>
                  </a:txBody>
                  <a:tcPr marL="73188" marR="73188" marT="36595" marB="36595"/>
                </a:tc>
                <a:tc>
                  <a:txBody>
                    <a:bodyPr/>
                    <a:lstStyle/>
                    <a:p>
                      <a:pPr algn="ctr" rtl="1"/>
                      <a:r>
                        <a:rPr lang="fa-IR" sz="1500" b="1" dirty="0" smtClean="0">
                          <a:cs typeface="B Nazanin" pitchFamily="2" charset="-78"/>
                        </a:rPr>
                        <a:t>6</a:t>
                      </a:r>
                      <a:endParaRPr lang="fa-IR" sz="1500" b="1" dirty="0">
                        <a:cs typeface="B Nazanin" pitchFamily="2" charset="-78"/>
                      </a:endParaRPr>
                    </a:p>
                  </a:txBody>
                  <a:tcPr marL="73188" marR="73188" marT="36595" marB="36595"/>
                </a:tc>
                <a:tc>
                  <a:txBody>
                    <a:bodyPr/>
                    <a:lstStyle/>
                    <a:p>
                      <a:pPr algn="ctr"/>
                      <a:r>
                        <a:rPr lang="fa-IR" sz="1500" b="1" dirty="0" smtClean="0">
                          <a:cs typeface="B Nazanin" pitchFamily="2" charset="-78"/>
                        </a:rPr>
                        <a:t>1</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30</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30</a:t>
                      </a:r>
                      <a:endParaRPr lang="fa-IR" sz="1500" b="1" dirty="0">
                        <a:cs typeface="B Nazanin" pitchFamily="2" charset="-78"/>
                      </a:endParaRPr>
                    </a:p>
                  </a:txBody>
                  <a:tcPr marL="73188" marR="73188" marT="36595" marB="36595"/>
                </a:tc>
              </a:tr>
              <a:tr h="297643">
                <a:tc vMerge="1">
                  <a:txBody>
                    <a:bodyPr/>
                    <a:lstStyle/>
                    <a:p>
                      <a:pPr rtl="1"/>
                      <a:endParaRPr lang="fa-IR" dirty="0"/>
                    </a:p>
                  </a:txBody>
                  <a:tcPr/>
                </a:tc>
                <a:tc>
                  <a:txBody>
                    <a:bodyPr/>
                    <a:lstStyle/>
                    <a:p>
                      <a:pPr algn="ctr" rtl="1"/>
                      <a:r>
                        <a:rPr lang="fa-IR" sz="1400" b="1" dirty="0" smtClean="0">
                          <a:latin typeface="B Nazanin"/>
                          <a:cs typeface="B Nazanin" pitchFamily="2" charset="-78"/>
                        </a:rPr>
                        <a:t>مدیریت اجرایی</a:t>
                      </a:r>
                    </a:p>
                  </a:txBody>
                  <a:tcPr marL="73188" marR="73188" marT="36595" marB="36595"/>
                </a:tc>
                <a:tc>
                  <a:txBody>
                    <a:bodyPr/>
                    <a:lstStyle/>
                    <a:p>
                      <a:pPr algn="ctr" rtl="1"/>
                      <a:r>
                        <a:rPr lang="fa-IR" sz="1500" b="1" dirty="0" smtClean="0">
                          <a:cs typeface="B Nazanin" pitchFamily="2" charset="-78"/>
                        </a:rPr>
                        <a:t>6</a:t>
                      </a:r>
                      <a:endParaRPr lang="fa-IR" sz="1500" b="1" dirty="0">
                        <a:cs typeface="B Nazanin" pitchFamily="2" charset="-78"/>
                      </a:endParaRPr>
                    </a:p>
                  </a:txBody>
                  <a:tcPr marL="73188" marR="73188" marT="36595" marB="36595"/>
                </a:tc>
                <a:tc>
                  <a:txBody>
                    <a:bodyPr/>
                    <a:lstStyle/>
                    <a:p>
                      <a:pPr algn="ctr"/>
                      <a:r>
                        <a:rPr lang="fa-IR" sz="1500" b="1" dirty="0" smtClean="0">
                          <a:cs typeface="B Nazanin" pitchFamily="2" charset="-78"/>
                        </a:rPr>
                        <a:t>1</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30</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30</a:t>
                      </a:r>
                      <a:endParaRPr lang="fa-IR" sz="1500" b="1" dirty="0">
                        <a:cs typeface="B Nazanin" pitchFamily="2" charset="-78"/>
                      </a:endParaRPr>
                    </a:p>
                  </a:txBody>
                  <a:tcPr marL="73188" marR="73188" marT="36595" marB="36595"/>
                </a:tc>
              </a:tr>
              <a:tr h="297643">
                <a:tc vMerge="1">
                  <a:txBody>
                    <a:bodyPr/>
                    <a:lstStyle/>
                    <a:p>
                      <a:pPr rtl="1"/>
                      <a:endParaRPr lang="fa-IR" dirty="0"/>
                    </a:p>
                  </a:txBody>
                  <a:tcPr/>
                </a:tc>
                <a:tc>
                  <a:txBody>
                    <a:bodyPr/>
                    <a:lstStyle/>
                    <a:p>
                      <a:pPr algn="ctr" rtl="1"/>
                      <a:r>
                        <a:rPr lang="fa-IR" sz="1400" b="1" dirty="0" smtClean="0">
                          <a:latin typeface="B Nazanin"/>
                          <a:cs typeface="B Nazanin" pitchFamily="2" charset="-78"/>
                        </a:rPr>
                        <a:t>مدیریت مالی</a:t>
                      </a:r>
                    </a:p>
                  </a:txBody>
                  <a:tcPr marL="73188" marR="73188" marT="36595" marB="36595"/>
                </a:tc>
                <a:tc>
                  <a:txBody>
                    <a:bodyPr/>
                    <a:lstStyle/>
                    <a:p>
                      <a:pPr algn="ctr" rtl="1"/>
                      <a:r>
                        <a:rPr lang="fa-IR" sz="1500" b="1" dirty="0" smtClean="0">
                          <a:cs typeface="B Nazanin" pitchFamily="2" charset="-78"/>
                        </a:rPr>
                        <a:t>6</a:t>
                      </a:r>
                      <a:endParaRPr lang="fa-IR" sz="1500" b="1" dirty="0">
                        <a:cs typeface="B Nazanin" pitchFamily="2" charset="-78"/>
                      </a:endParaRPr>
                    </a:p>
                  </a:txBody>
                  <a:tcPr marL="73188" marR="73188" marT="36595" marB="36595"/>
                </a:tc>
                <a:tc>
                  <a:txBody>
                    <a:bodyPr/>
                    <a:lstStyle/>
                    <a:p>
                      <a:pPr algn="ctr"/>
                      <a:r>
                        <a:rPr lang="fa-IR" sz="1500" b="1" dirty="0" smtClean="0">
                          <a:cs typeface="B Nazanin" pitchFamily="2" charset="-78"/>
                        </a:rPr>
                        <a:t>1</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30</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30</a:t>
                      </a:r>
                      <a:endParaRPr lang="fa-IR" sz="1500" b="1" dirty="0">
                        <a:cs typeface="B Nazanin" pitchFamily="2" charset="-78"/>
                      </a:endParaRPr>
                    </a:p>
                  </a:txBody>
                  <a:tcPr marL="73188" marR="73188" marT="36595" marB="36595"/>
                </a:tc>
              </a:tr>
              <a:tr h="297643">
                <a:tc vMerge="1">
                  <a:txBody>
                    <a:bodyPr/>
                    <a:lstStyle/>
                    <a:p>
                      <a:pPr rtl="1"/>
                      <a:endParaRPr lang="fa-IR" dirty="0"/>
                    </a:p>
                  </a:txBody>
                  <a:tcPr/>
                </a:tc>
                <a:tc>
                  <a:txBody>
                    <a:bodyPr/>
                    <a:lstStyle/>
                    <a:p>
                      <a:pPr algn="ctr" rtl="1"/>
                      <a:r>
                        <a:rPr lang="fa-IR" sz="1400" b="1" dirty="0" smtClean="0">
                          <a:latin typeface="B Nazanin"/>
                          <a:cs typeface="B Nazanin" pitchFamily="2" charset="-78"/>
                        </a:rPr>
                        <a:t>اتاق جلسات</a:t>
                      </a:r>
                    </a:p>
                  </a:txBody>
                  <a:tcPr marL="73188" marR="73188" marT="36595" marB="36595"/>
                </a:tc>
                <a:tc>
                  <a:txBody>
                    <a:bodyPr/>
                    <a:lstStyle/>
                    <a:p>
                      <a:pPr algn="ctr" rtl="1"/>
                      <a:r>
                        <a:rPr lang="fa-IR" sz="1500" b="1" dirty="0" smtClean="0">
                          <a:cs typeface="B Nazanin" pitchFamily="2" charset="-78"/>
                        </a:rPr>
                        <a:t>20</a:t>
                      </a:r>
                      <a:endParaRPr lang="fa-IR" sz="1500" b="1" dirty="0">
                        <a:cs typeface="B Nazanin" pitchFamily="2" charset="-78"/>
                      </a:endParaRPr>
                    </a:p>
                  </a:txBody>
                  <a:tcPr marL="73188" marR="73188" marT="36595" marB="36595"/>
                </a:tc>
                <a:tc>
                  <a:txBody>
                    <a:bodyPr/>
                    <a:lstStyle/>
                    <a:p>
                      <a:pPr algn="ctr"/>
                      <a:r>
                        <a:rPr lang="fa-IR" sz="1500" b="1" dirty="0" smtClean="0">
                          <a:cs typeface="B Nazanin" pitchFamily="2" charset="-78"/>
                        </a:rPr>
                        <a:t>1</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40</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40</a:t>
                      </a:r>
                      <a:endParaRPr lang="fa-IR" sz="1500" b="1" dirty="0">
                        <a:cs typeface="B Nazanin" pitchFamily="2" charset="-78"/>
                      </a:endParaRPr>
                    </a:p>
                  </a:txBody>
                  <a:tcPr marL="73188" marR="73188" marT="36595" marB="36595"/>
                </a:tc>
              </a:tr>
              <a:tr h="297643">
                <a:tc vMerge="1">
                  <a:txBody>
                    <a:bodyPr/>
                    <a:lstStyle/>
                    <a:p>
                      <a:pPr rtl="1"/>
                      <a:endParaRPr lang="fa-IR" dirty="0"/>
                    </a:p>
                  </a:txBody>
                  <a:tcPr/>
                </a:tc>
                <a:tc>
                  <a:txBody>
                    <a:bodyPr/>
                    <a:lstStyle/>
                    <a:p>
                      <a:pPr algn="ctr" rtl="1"/>
                      <a:r>
                        <a:rPr lang="fa-IR" sz="1400" b="1" dirty="0" smtClean="0">
                          <a:latin typeface="B Nazanin"/>
                          <a:cs typeface="B Nazanin" pitchFamily="2" charset="-78"/>
                        </a:rPr>
                        <a:t>معاونت هماهنگی</a:t>
                      </a:r>
                    </a:p>
                  </a:txBody>
                  <a:tcPr marL="73188" marR="73188" marT="36595" marB="36595"/>
                </a:tc>
                <a:tc>
                  <a:txBody>
                    <a:bodyPr/>
                    <a:lstStyle/>
                    <a:p>
                      <a:pPr algn="ctr" rtl="1"/>
                      <a:r>
                        <a:rPr lang="fa-IR" sz="1500" b="1" dirty="0" smtClean="0">
                          <a:cs typeface="B Nazanin" pitchFamily="2" charset="-78"/>
                        </a:rPr>
                        <a:t>5</a:t>
                      </a:r>
                      <a:endParaRPr lang="fa-IR" sz="1500" b="1" dirty="0">
                        <a:cs typeface="B Nazanin" pitchFamily="2" charset="-78"/>
                      </a:endParaRPr>
                    </a:p>
                  </a:txBody>
                  <a:tcPr marL="73188" marR="73188" marT="36595" marB="36595"/>
                </a:tc>
                <a:tc>
                  <a:txBody>
                    <a:bodyPr/>
                    <a:lstStyle/>
                    <a:p>
                      <a:pPr algn="ctr"/>
                      <a:r>
                        <a:rPr lang="fa-IR" sz="1500" b="1" dirty="0" smtClean="0">
                          <a:cs typeface="B Nazanin" pitchFamily="2" charset="-78"/>
                        </a:rPr>
                        <a:t>1</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16</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16</a:t>
                      </a:r>
                      <a:endParaRPr lang="fa-IR" sz="1500" b="1" dirty="0">
                        <a:cs typeface="B Nazanin" pitchFamily="2" charset="-78"/>
                      </a:endParaRPr>
                    </a:p>
                  </a:txBody>
                  <a:tcPr marL="73188" marR="73188" marT="36595" marB="36595"/>
                </a:tc>
              </a:tr>
              <a:tr h="297643">
                <a:tc vMerge="1">
                  <a:txBody>
                    <a:bodyPr/>
                    <a:lstStyle/>
                    <a:p>
                      <a:pPr rtl="1"/>
                      <a:endParaRPr lang="fa-IR" dirty="0"/>
                    </a:p>
                  </a:txBody>
                  <a:tcPr/>
                </a:tc>
                <a:tc>
                  <a:txBody>
                    <a:bodyPr/>
                    <a:lstStyle/>
                    <a:p>
                      <a:pPr algn="ctr" rtl="1"/>
                      <a:r>
                        <a:rPr lang="fa-IR" sz="1400" b="1" dirty="0" smtClean="0">
                          <a:latin typeface="B Nazanin"/>
                          <a:cs typeface="B Nazanin" pitchFamily="2" charset="-78"/>
                        </a:rPr>
                        <a:t>کارگزینی</a:t>
                      </a:r>
                    </a:p>
                  </a:txBody>
                  <a:tcPr marL="73188" marR="73188" marT="36595" marB="36595"/>
                </a:tc>
                <a:tc>
                  <a:txBody>
                    <a:bodyPr/>
                    <a:lstStyle/>
                    <a:p>
                      <a:pPr algn="ctr" rtl="1"/>
                      <a:r>
                        <a:rPr lang="fa-IR" sz="1500" b="1" dirty="0" smtClean="0">
                          <a:cs typeface="B Nazanin" pitchFamily="2" charset="-78"/>
                        </a:rPr>
                        <a:t>4</a:t>
                      </a:r>
                      <a:endParaRPr lang="fa-IR" sz="1500" b="1" dirty="0">
                        <a:cs typeface="B Nazanin" pitchFamily="2" charset="-78"/>
                      </a:endParaRPr>
                    </a:p>
                  </a:txBody>
                  <a:tcPr marL="73188" marR="73188" marT="36595" marB="36595"/>
                </a:tc>
                <a:tc>
                  <a:txBody>
                    <a:bodyPr/>
                    <a:lstStyle/>
                    <a:p>
                      <a:pPr algn="ctr"/>
                      <a:r>
                        <a:rPr lang="fa-IR" sz="1500" b="1" dirty="0" smtClean="0">
                          <a:cs typeface="B Nazanin" pitchFamily="2" charset="-78"/>
                        </a:rPr>
                        <a:t>1</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12</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12</a:t>
                      </a:r>
                      <a:endParaRPr lang="fa-IR" sz="1500" b="1" dirty="0">
                        <a:cs typeface="B Nazanin" pitchFamily="2" charset="-78"/>
                      </a:endParaRPr>
                    </a:p>
                  </a:txBody>
                  <a:tcPr marL="73188" marR="73188" marT="36595" marB="36595"/>
                </a:tc>
              </a:tr>
              <a:tr h="297643">
                <a:tc vMerge="1">
                  <a:txBody>
                    <a:bodyPr/>
                    <a:lstStyle/>
                    <a:p>
                      <a:pPr rtl="1"/>
                      <a:endParaRPr lang="fa-IR" dirty="0"/>
                    </a:p>
                  </a:txBody>
                  <a:tcPr/>
                </a:tc>
                <a:tc>
                  <a:txBody>
                    <a:bodyPr/>
                    <a:lstStyle/>
                    <a:p>
                      <a:pPr algn="ctr" rtl="1"/>
                      <a:r>
                        <a:rPr lang="fa-IR" sz="1400" b="1" dirty="0" smtClean="0">
                          <a:latin typeface="B Nazanin"/>
                          <a:cs typeface="B Nazanin" pitchFamily="2" charset="-78"/>
                        </a:rPr>
                        <a:t>دبیرخانه</a:t>
                      </a:r>
                    </a:p>
                  </a:txBody>
                  <a:tcPr marL="73188" marR="73188" marT="36595" marB="36595"/>
                </a:tc>
                <a:tc>
                  <a:txBody>
                    <a:bodyPr/>
                    <a:lstStyle/>
                    <a:p>
                      <a:pPr algn="ctr" rtl="1"/>
                      <a:r>
                        <a:rPr lang="fa-IR" sz="1500" b="1" dirty="0" smtClean="0">
                          <a:cs typeface="B Nazanin" pitchFamily="2" charset="-78"/>
                        </a:rPr>
                        <a:t>4</a:t>
                      </a:r>
                      <a:endParaRPr lang="fa-IR" sz="1500" b="1" dirty="0">
                        <a:cs typeface="B Nazanin" pitchFamily="2" charset="-78"/>
                      </a:endParaRPr>
                    </a:p>
                  </a:txBody>
                  <a:tcPr marL="73188" marR="73188" marT="36595" marB="36595"/>
                </a:tc>
                <a:tc>
                  <a:txBody>
                    <a:bodyPr/>
                    <a:lstStyle/>
                    <a:p>
                      <a:pPr algn="ctr"/>
                      <a:r>
                        <a:rPr lang="fa-IR" sz="1500" b="1" dirty="0" smtClean="0">
                          <a:cs typeface="B Nazanin" pitchFamily="2" charset="-78"/>
                        </a:rPr>
                        <a:t>1</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16</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12</a:t>
                      </a:r>
                      <a:endParaRPr lang="fa-IR" sz="1500" b="1" dirty="0">
                        <a:cs typeface="B Nazanin" pitchFamily="2" charset="-78"/>
                      </a:endParaRPr>
                    </a:p>
                  </a:txBody>
                  <a:tcPr marL="73188" marR="73188" marT="36595" marB="36595"/>
                </a:tc>
              </a:tr>
              <a:tr h="297643">
                <a:tc vMerge="1">
                  <a:txBody>
                    <a:bodyPr/>
                    <a:lstStyle/>
                    <a:p>
                      <a:pPr rtl="1"/>
                      <a:endParaRPr lang="fa-IR" dirty="0"/>
                    </a:p>
                  </a:txBody>
                  <a:tcPr/>
                </a:tc>
                <a:tc>
                  <a:txBody>
                    <a:bodyPr/>
                    <a:lstStyle/>
                    <a:p>
                      <a:pPr algn="ctr" rtl="1"/>
                      <a:r>
                        <a:rPr lang="fa-IR" sz="1400" b="1" dirty="0" smtClean="0">
                          <a:latin typeface="B Nazanin"/>
                          <a:cs typeface="B Nazanin" pitchFamily="2" charset="-78"/>
                        </a:rPr>
                        <a:t>حسابداری</a:t>
                      </a:r>
                    </a:p>
                  </a:txBody>
                  <a:tcPr marL="73188" marR="73188" marT="36595" marB="36595"/>
                </a:tc>
                <a:tc>
                  <a:txBody>
                    <a:bodyPr/>
                    <a:lstStyle/>
                    <a:p>
                      <a:pPr algn="ctr" rtl="1"/>
                      <a:r>
                        <a:rPr lang="fa-IR" sz="1500" b="1" dirty="0" smtClean="0">
                          <a:cs typeface="B Nazanin" pitchFamily="2" charset="-78"/>
                        </a:rPr>
                        <a:t>4</a:t>
                      </a:r>
                      <a:endParaRPr lang="fa-IR" sz="1500" b="1" dirty="0">
                        <a:cs typeface="B Nazanin" pitchFamily="2" charset="-78"/>
                      </a:endParaRPr>
                    </a:p>
                  </a:txBody>
                  <a:tcPr marL="73188" marR="73188" marT="36595" marB="36595"/>
                </a:tc>
                <a:tc>
                  <a:txBody>
                    <a:bodyPr/>
                    <a:lstStyle/>
                    <a:p>
                      <a:pPr algn="ctr"/>
                      <a:r>
                        <a:rPr lang="fa-IR" sz="1500" b="1" dirty="0" smtClean="0">
                          <a:cs typeface="B Nazanin" pitchFamily="2" charset="-78"/>
                        </a:rPr>
                        <a:t>1</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12</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12</a:t>
                      </a:r>
                      <a:endParaRPr lang="fa-IR" sz="1500" b="1" dirty="0">
                        <a:cs typeface="B Nazanin" pitchFamily="2" charset="-78"/>
                      </a:endParaRPr>
                    </a:p>
                  </a:txBody>
                  <a:tcPr marL="73188" marR="73188" marT="36595" marB="36595"/>
                </a:tc>
              </a:tr>
              <a:tr h="297643">
                <a:tc vMerge="1">
                  <a:txBody>
                    <a:bodyPr/>
                    <a:lstStyle/>
                    <a:p>
                      <a:pPr rtl="1"/>
                      <a:endParaRPr lang="fa-IR" dirty="0"/>
                    </a:p>
                  </a:txBody>
                  <a:tcPr/>
                </a:tc>
                <a:tc>
                  <a:txBody>
                    <a:bodyPr/>
                    <a:lstStyle/>
                    <a:p>
                      <a:pPr algn="ctr" rtl="1"/>
                      <a:r>
                        <a:rPr lang="fa-IR" sz="1400" b="1" dirty="0" smtClean="0">
                          <a:latin typeface="B Nazanin"/>
                          <a:cs typeface="B Nazanin" pitchFamily="2" charset="-78"/>
                        </a:rPr>
                        <a:t>ارتباط با صنعت</a:t>
                      </a:r>
                    </a:p>
                  </a:txBody>
                  <a:tcPr marL="73188" marR="73188" marT="36595" marB="36595"/>
                </a:tc>
                <a:tc>
                  <a:txBody>
                    <a:bodyPr/>
                    <a:lstStyle/>
                    <a:p>
                      <a:pPr algn="ctr" rtl="1"/>
                      <a:r>
                        <a:rPr lang="fa-IR" sz="1500" b="1" dirty="0" smtClean="0">
                          <a:cs typeface="B Nazanin" pitchFamily="2" charset="-78"/>
                        </a:rPr>
                        <a:t>5</a:t>
                      </a:r>
                      <a:endParaRPr lang="fa-IR" sz="1500" b="1" dirty="0">
                        <a:cs typeface="B Nazanin" pitchFamily="2" charset="-78"/>
                      </a:endParaRPr>
                    </a:p>
                  </a:txBody>
                  <a:tcPr marL="73188" marR="73188" marT="36595" marB="36595"/>
                </a:tc>
                <a:tc>
                  <a:txBody>
                    <a:bodyPr/>
                    <a:lstStyle/>
                    <a:p>
                      <a:pPr algn="ctr"/>
                      <a:r>
                        <a:rPr lang="fa-IR" sz="1500" b="1" dirty="0" smtClean="0">
                          <a:cs typeface="B Nazanin" pitchFamily="2" charset="-78"/>
                        </a:rPr>
                        <a:t>1</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20</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20</a:t>
                      </a:r>
                      <a:endParaRPr lang="fa-IR" sz="1500" b="1" dirty="0">
                        <a:cs typeface="B Nazanin" pitchFamily="2" charset="-78"/>
                      </a:endParaRPr>
                    </a:p>
                  </a:txBody>
                  <a:tcPr marL="73188" marR="73188" marT="36595" marB="36595"/>
                </a:tc>
              </a:tr>
              <a:tr h="297643">
                <a:tc vMerge="1">
                  <a:txBody>
                    <a:bodyPr/>
                    <a:lstStyle/>
                    <a:p>
                      <a:pPr rtl="1"/>
                      <a:endParaRPr lang="fa-IR" dirty="0"/>
                    </a:p>
                  </a:txBody>
                  <a:tcPr/>
                </a:tc>
                <a:tc>
                  <a:txBody>
                    <a:bodyPr/>
                    <a:lstStyle/>
                    <a:p>
                      <a:pPr algn="ctr" rtl="1"/>
                      <a:r>
                        <a:rPr lang="fa-IR" sz="1400" b="1" dirty="0" smtClean="0">
                          <a:latin typeface="B Nazanin"/>
                          <a:cs typeface="B Nazanin" pitchFamily="2" charset="-78"/>
                        </a:rPr>
                        <a:t>تحقیقات</a:t>
                      </a:r>
                    </a:p>
                  </a:txBody>
                  <a:tcPr marL="73188" marR="73188" marT="36595" marB="36595"/>
                </a:tc>
                <a:tc>
                  <a:txBody>
                    <a:bodyPr/>
                    <a:lstStyle/>
                    <a:p>
                      <a:pPr algn="ctr" rtl="1"/>
                      <a:r>
                        <a:rPr lang="fa-IR" sz="1500" b="1" dirty="0" smtClean="0">
                          <a:cs typeface="B Nazanin" pitchFamily="2" charset="-78"/>
                        </a:rPr>
                        <a:t>4</a:t>
                      </a:r>
                      <a:endParaRPr lang="fa-IR" sz="1500" b="1" dirty="0">
                        <a:cs typeface="B Nazanin" pitchFamily="2" charset="-78"/>
                      </a:endParaRPr>
                    </a:p>
                  </a:txBody>
                  <a:tcPr marL="73188" marR="73188" marT="36595" marB="36595"/>
                </a:tc>
                <a:tc>
                  <a:txBody>
                    <a:bodyPr/>
                    <a:lstStyle/>
                    <a:p>
                      <a:pPr algn="ctr"/>
                      <a:r>
                        <a:rPr lang="fa-IR" sz="1500" b="1" dirty="0" smtClean="0">
                          <a:cs typeface="B Nazanin" pitchFamily="2" charset="-78"/>
                        </a:rPr>
                        <a:t>1</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20</a:t>
                      </a:r>
                      <a:endParaRPr lang="fa-IR" sz="1500" b="1" dirty="0">
                        <a:cs typeface="B Nazanin" pitchFamily="2" charset="-78"/>
                      </a:endParaRPr>
                    </a:p>
                  </a:txBody>
                  <a:tcPr marL="73188" marR="73188" marT="36595" marB="36595"/>
                </a:tc>
                <a:tc>
                  <a:txBody>
                    <a:bodyPr/>
                    <a:lstStyle/>
                    <a:p>
                      <a:pPr algn="ctr" rtl="1"/>
                      <a:r>
                        <a:rPr lang="fa-IR" sz="1500" b="1" dirty="0" smtClean="0">
                          <a:cs typeface="B Nazanin" pitchFamily="2" charset="-78"/>
                        </a:rPr>
                        <a:t>20</a:t>
                      </a:r>
                      <a:endParaRPr lang="fa-IR" sz="1500" b="1" dirty="0">
                        <a:cs typeface="B Nazanin" pitchFamily="2" charset="-78"/>
                      </a:endParaRPr>
                    </a:p>
                  </a:txBody>
                  <a:tcPr marL="73188" marR="73188" marT="36595" marB="36595"/>
                </a:tc>
              </a:tr>
            </a:tbl>
          </a:graphicData>
        </a:graphic>
      </p:graphicFrame>
      <p:sp>
        <p:nvSpPr>
          <p:cNvPr id="8" name="TextBox 7"/>
          <p:cNvSpPr txBox="1"/>
          <p:nvPr/>
        </p:nvSpPr>
        <p:spPr>
          <a:xfrm>
            <a:off x="1600200" y="6324600"/>
            <a:ext cx="2087431" cy="338554"/>
          </a:xfrm>
          <a:prstGeom prst="rect">
            <a:avLst/>
          </a:prstGeom>
          <a:noFill/>
        </p:spPr>
        <p:txBody>
          <a:bodyPr wrap="none" rtlCol="0">
            <a:spAutoFit/>
          </a:bodyPr>
          <a:lstStyle/>
          <a:p>
            <a:r>
              <a:rPr lang="fa-IR" sz="1600" b="1" dirty="0" smtClean="0">
                <a:cs typeface="B Nazanin" pitchFamily="2" charset="-78"/>
              </a:rPr>
              <a:t>1- اطلاعات معماری نویفرت</a:t>
            </a:r>
            <a:endParaRPr lang="en-US" sz="1600" b="1" dirty="0">
              <a:cs typeface="B Nazanin" pitchFamily="2" charset="-78"/>
            </a:endParaRPr>
          </a:p>
        </p:txBody>
      </p:sp>
      <p:sp>
        <p:nvSpPr>
          <p:cNvPr id="10" name="Rectangle 9"/>
          <p:cNvSpPr/>
          <p:nvPr/>
        </p:nvSpPr>
        <p:spPr>
          <a:xfrm>
            <a:off x="5310096" y="558225"/>
            <a:ext cx="2767104" cy="584775"/>
          </a:xfrm>
          <a:prstGeom prst="rect">
            <a:avLst/>
          </a:prstGeom>
        </p:spPr>
        <p:txBody>
          <a:bodyPr wrap="none">
            <a:spAutoFit/>
          </a:bodyPr>
          <a:lstStyle/>
          <a:p>
            <a:pPr algn="just" rtl="1"/>
            <a:r>
              <a:rPr lang="fa-IR" sz="3200" dirty="0" smtClean="0">
                <a:solidFill>
                  <a:srgbClr val="C00000"/>
                </a:solidFill>
                <a:latin typeface="Adobe Arabic" pitchFamily="18" charset="-78"/>
                <a:cs typeface="B Zar" pitchFamily="2" charset="-78"/>
              </a:rPr>
              <a:t>4-2-    </a:t>
            </a:r>
            <a:r>
              <a:rPr lang="fa-IR" sz="3200" b="1" dirty="0" smtClean="0">
                <a:solidFill>
                  <a:srgbClr val="C00000"/>
                </a:solidFill>
                <a:latin typeface="Adobe Arabic" pitchFamily="18" charset="-78"/>
                <a:cs typeface="Adobe Arabic" pitchFamily="18" charset="-78"/>
              </a:rPr>
              <a:t>برنامه فیزیکی:</a:t>
            </a:r>
            <a:endParaRPr lang="fa-IR" sz="3200" b="1" dirty="0">
              <a:solidFill>
                <a:srgbClr val="C00000"/>
              </a:solidFill>
              <a:latin typeface="Adobe Arabic" pitchFamily="18" charset="-78"/>
              <a:cs typeface="Adobe Arabic" pitchFamily="18" charset="-78"/>
            </a:endParaRPr>
          </a:p>
        </p:txBody>
      </p:sp>
    </p:spTree>
    <p:extLst>
      <p:ext uri="{BB962C8B-B14F-4D97-AF65-F5344CB8AC3E}">
        <p14:creationId xmlns:p14="http://schemas.microsoft.com/office/powerpoint/2010/main" val="24563036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4284486210"/>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 name="Picture 2" descr="E:\Project\Karshenasi\tarh 5-residentl complex\motaleate tarh\batel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132" y="3810000"/>
            <a:ext cx="1168668" cy="83820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4" descr="E:\Project\Karshenasi\tarh 5-residentl complex\motaleate tarh\batele\Untitled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132" y="4870622"/>
            <a:ext cx="1168667" cy="76817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11" name="Content Placeholder 4"/>
          <p:cNvGraphicFramePr>
            <a:graphicFrameLocks/>
          </p:cNvGraphicFramePr>
          <p:nvPr>
            <p:extLst>
              <p:ext uri="{D42A27DB-BD31-4B8C-83A1-F6EECF244321}">
                <p14:modId xmlns:p14="http://schemas.microsoft.com/office/powerpoint/2010/main" val="2522320167"/>
              </p:ext>
            </p:extLst>
          </p:nvPr>
        </p:nvGraphicFramePr>
        <p:xfrm>
          <a:off x="1905000" y="1370586"/>
          <a:ext cx="6427303" cy="4344414"/>
        </p:xfrm>
        <a:graphic>
          <a:graphicData uri="http://schemas.openxmlformats.org/drawingml/2006/table">
            <a:tbl>
              <a:tblPr rtl="1" firstRow="1" bandRow="1">
                <a:tableStyleId>{5C22544A-7EE6-4342-B048-85BDC9FD1C3A}</a:tableStyleId>
              </a:tblPr>
              <a:tblGrid>
                <a:gridCol w="1071218"/>
                <a:gridCol w="1503270"/>
                <a:gridCol w="968298"/>
                <a:gridCol w="655664"/>
                <a:gridCol w="1157635"/>
                <a:gridCol w="1071218"/>
              </a:tblGrid>
              <a:tr h="305113">
                <a:tc>
                  <a:txBody>
                    <a:bodyPr/>
                    <a:lstStyle/>
                    <a:p>
                      <a:pPr algn="ctr" rtl="1"/>
                      <a:r>
                        <a:rPr lang="fa-IR" sz="1600" dirty="0" smtClean="0">
                          <a:cs typeface="B Nazanin" pitchFamily="2" charset="-78"/>
                        </a:rPr>
                        <a:t>نام بخش</a:t>
                      </a:r>
                      <a:endParaRPr lang="fa-IR" sz="1600" dirty="0">
                        <a:cs typeface="B Nazanin" pitchFamily="2" charset="-78"/>
                      </a:endParaRPr>
                    </a:p>
                  </a:txBody>
                  <a:tcPr marL="76278" marR="76278" marT="38139" marB="38139"/>
                </a:tc>
                <a:tc>
                  <a:txBody>
                    <a:bodyPr/>
                    <a:lstStyle/>
                    <a:p>
                      <a:pPr algn="ctr" rtl="1"/>
                      <a:r>
                        <a:rPr lang="fa-IR" sz="1600" dirty="0" smtClean="0">
                          <a:cs typeface="B Nazanin" pitchFamily="2" charset="-78"/>
                        </a:rPr>
                        <a:t>نام فضا</a:t>
                      </a:r>
                      <a:endParaRPr lang="fa-IR" sz="1600" dirty="0">
                        <a:cs typeface="B Nazanin" pitchFamily="2" charset="-78"/>
                      </a:endParaRPr>
                    </a:p>
                  </a:txBody>
                  <a:tcPr marL="76278" marR="76278" marT="38139" marB="38139"/>
                </a:tc>
                <a:tc>
                  <a:txBody>
                    <a:bodyPr/>
                    <a:lstStyle/>
                    <a:p>
                      <a:pPr algn="ctr" rtl="1"/>
                      <a:r>
                        <a:rPr lang="fa-IR" sz="1600" dirty="0" smtClean="0">
                          <a:cs typeface="B Nazanin" pitchFamily="2" charset="-78"/>
                        </a:rPr>
                        <a:t>ظرفیت</a:t>
                      </a:r>
                      <a:endParaRPr lang="fa-IR" sz="1600" dirty="0">
                        <a:cs typeface="B Nazanin" pitchFamily="2" charset="-78"/>
                      </a:endParaRPr>
                    </a:p>
                  </a:txBody>
                  <a:tcPr marL="76278" marR="76278" marT="38139" marB="38139"/>
                </a:tc>
                <a:tc>
                  <a:txBody>
                    <a:bodyPr/>
                    <a:lstStyle/>
                    <a:p>
                      <a:pPr algn="ctr" rtl="1"/>
                      <a:r>
                        <a:rPr lang="fa-IR" sz="1600" dirty="0" smtClean="0">
                          <a:cs typeface="B Nazanin" pitchFamily="2" charset="-78"/>
                        </a:rPr>
                        <a:t>تعداد</a:t>
                      </a:r>
                      <a:endParaRPr lang="fa-IR" sz="1600" dirty="0">
                        <a:cs typeface="B Nazanin" pitchFamily="2" charset="-78"/>
                      </a:endParaRPr>
                    </a:p>
                  </a:txBody>
                  <a:tcPr marL="76278" marR="76278" marT="38139" marB="38139"/>
                </a:tc>
                <a:tc>
                  <a:txBody>
                    <a:bodyPr/>
                    <a:lstStyle/>
                    <a:p>
                      <a:pPr algn="ctr" rtl="1"/>
                      <a:r>
                        <a:rPr lang="fa-IR" sz="1600" dirty="0" smtClean="0">
                          <a:cs typeface="B Nazanin" pitchFamily="2" charset="-78"/>
                        </a:rPr>
                        <a:t>زیربنا</a:t>
                      </a:r>
                      <a:r>
                        <a:rPr lang="fa-IR" sz="1600" baseline="0" dirty="0" smtClean="0">
                          <a:cs typeface="B Nazanin" pitchFamily="2" charset="-78"/>
                        </a:rPr>
                        <a:t> (</a:t>
                      </a:r>
                      <a:r>
                        <a:rPr lang="en-US" sz="1600" baseline="0" dirty="0" smtClean="0">
                          <a:cs typeface="B Nazanin" pitchFamily="2" charset="-78"/>
                        </a:rPr>
                        <a:t>m</a:t>
                      </a:r>
                      <a:r>
                        <a:rPr lang="en-US" sz="1600" baseline="0" dirty="0" smtClean="0">
                          <a:latin typeface="Courier New"/>
                          <a:cs typeface="B Nazanin" pitchFamily="2" charset="-78"/>
                        </a:rPr>
                        <a:t>²</a:t>
                      </a:r>
                      <a:r>
                        <a:rPr lang="fa-IR" sz="1600" baseline="0" dirty="0" smtClean="0">
                          <a:cs typeface="B Nazanin" pitchFamily="2" charset="-78"/>
                        </a:rPr>
                        <a:t>)</a:t>
                      </a:r>
                      <a:endParaRPr lang="fa-IR" sz="1600" dirty="0">
                        <a:cs typeface="B Nazanin" pitchFamily="2" charset="-78"/>
                      </a:endParaRPr>
                    </a:p>
                  </a:txBody>
                  <a:tcPr marL="76278" marR="76278" marT="38139" marB="38139"/>
                </a:tc>
                <a:tc>
                  <a:txBody>
                    <a:bodyPr/>
                    <a:lstStyle/>
                    <a:p>
                      <a:pPr algn="ctr" rtl="1"/>
                      <a:r>
                        <a:rPr lang="fa-IR" sz="1600" dirty="0" smtClean="0">
                          <a:cs typeface="B Nazanin" pitchFamily="2" charset="-78"/>
                        </a:rPr>
                        <a:t>مساحت</a:t>
                      </a:r>
                      <a:endParaRPr lang="fa-IR" sz="1600" dirty="0">
                        <a:cs typeface="B Nazanin" pitchFamily="2" charset="-78"/>
                      </a:endParaRPr>
                    </a:p>
                  </a:txBody>
                  <a:tcPr marL="76278" marR="76278" marT="38139" marB="38139"/>
                </a:tc>
              </a:tr>
              <a:tr h="305113">
                <a:tc rowSpan="12">
                  <a:txBody>
                    <a:bodyPr/>
                    <a:lstStyle/>
                    <a:p>
                      <a:pPr algn="ctr" rtl="1"/>
                      <a:r>
                        <a:rPr lang="fa-IR" sz="3000" b="1" dirty="0" smtClean="0">
                          <a:cs typeface="B Koodak" pitchFamily="2" charset="-78"/>
                        </a:rPr>
                        <a:t>فرهنگی- عمومی</a:t>
                      </a:r>
                      <a:endParaRPr lang="fa-IR" sz="3000" b="1" dirty="0">
                        <a:cs typeface="B Koodak" pitchFamily="2" charset="-78"/>
                      </a:endParaRPr>
                    </a:p>
                  </a:txBody>
                  <a:tcPr marL="76278" marR="76278" marT="38139" marB="38139" vert="vert" anchor="ctr"/>
                </a:tc>
                <a:tc>
                  <a:txBody>
                    <a:bodyPr/>
                    <a:lstStyle/>
                    <a:p>
                      <a:pPr algn="ctr" rtl="1"/>
                      <a:r>
                        <a:rPr lang="fa-IR" sz="1400" b="1" dirty="0" smtClean="0">
                          <a:latin typeface="B Nazanin"/>
                          <a:cs typeface="B Nazanin" pitchFamily="2" charset="-78"/>
                        </a:rPr>
                        <a:t>ورودی</a:t>
                      </a:r>
                    </a:p>
                  </a:txBody>
                  <a:tcPr marL="76278" marR="76278" marT="38139" marB="38139"/>
                </a:tc>
                <a:tc>
                  <a:txBody>
                    <a:bodyPr/>
                    <a:lstStyle/>
                    <a:p>
                      <a:pPr algn="ctr" rtl="1"/>
                      <a:r>
                        <a:rPr lang="fa-IR" sz="1600" b="1" dirty="0" smtClean="0">
                          <a:cs typeface="B Nazanin" pitchFamily="2" charset="-78"/>
                        </a:rPr>
                        <a:t>5</a:t>
                      </a:r>
                      <a:endParaRPr lang="fa-IR" sz="1600" b="1" dirty="0">
                        <a:cs typeface="B Nazanin" pitchFamily="2" charset="-78"/>
                      </a:endParaRPr>
                    </a:p>
                  </a:txBody>
                  <a:tcPr marL="76278" marR="76278" marT="38139" marB="38139"/>
                </a:tc>
                <a:tc>
                  <a:txBody>
                    <a:bodyPr/>
                    <a:lstStyle/>
                    <a:p>
                      <a:pPr algn="ctr"/>
                      <a:r>
                        <a:rPr lang="fa-IR" sz="1600" b="1" dirty="0" smtClean="0">
                          <a:cs typeface="B Nazanin" pitchFamily="2" charset="-78"/>
                        </a:rPr>
                        <a:t>   1</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10</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10       </a:t>
                      </a:r>
                      <a:endParaRPr lang="fa-IR" sz="1600" b="1" dirty="0">
                        <a:cs typeface="B Nazanin" pitchFamily="2" charset="-78"/>
                      </a:endParaRPr>
                    </a:p>
                  </a:txBody>
                  <a:tcPr marL="76278" marR="76278" marT="38139" marB="38139"/>
                </a:tc>
              </a:tr>
              <a:tr h="305113">
                <a:tc vMerge="1">
                  <a:txBody>
                    <a:bodyPr/>
                    <a:lstStyle/>
                    <a:p>
                      <a:pPr rtl="1"/>
                      <a:endParaRPr lang="fa-IR" dirty="0"/>
                    </a:p>
                  </a:txBody>
                  <a:tcPr/>
                </a:tc>
                <a:tc>
                  <a:txBody>
                    <a:bodyPr/>
                    <a:lstStyle/>
                    <a:p>
                      <a:pPr algn="ctr" rtl="1"/>
                      <a:r>
                        <a:rPr lang="fa-IR" sz="1400" b="1" dirty="0" smtClean="0">
                          <a:latin typeface="B Nazanin"/>
                          <a:cs typeface="B Nazanin" pitchFamily="2" charset="-78"/>
                        </a:rPr>
                        <a:t>لابی</a:t>
                      </a:r>
                    </a:p>
                  </a:txBody>
                  <a:tcPr marL="76278" marR="76278" marT="38139" marB="38139"/>
                </a:tc>
                <a:tc>
                  <a:txBody>
                    <a:bodyPr/>
                    <a:lstStyle/>
                    <a:p>
                      <a:pPr algn="ctr" rtl="1"/>
                      <a:r>
                        <a:rPr lang="fa-IR" sz="1600" b="1" dirty="0" smtClean="0">
                          <a:cs typeface="B Nazanin" pitchFamily="2" charset="-78"/>
                        </a:rPr>
                        <a:t>60</a:t>
                      </a:r>
                      <a:endParaRPr lang="fa-IR" sz="1600" b="1" dirty="0">
                        <a:cs typeface="B Nazanin" pitchFamily="2" charset="-78"/>
                      </a:endParaRPr>
                    </a:p>
                  </a:txBody>
                  <a:tcPr marL="76278" marR="76278" marT="38139" marB="38139"/>
                </a:tc>
                <a:tc>
                  <a:txBody>
                    <a:bodyPr/>
                    <a:lstStyle/>
                    <a:p>
                      <a:pPr algn="ctr"/>
                      <a:r>
                        <a:rPr lang="fa-IR" sz="1600" b="1" dirty="0" smtClean="0">
                          <a:cs typeface="B Nazanin" pitchFamily="2" charset="-78"/>
                        </a:rPr>
                        <a:t>1</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150</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150</a:t>
                      </a:r>
                      <a:endParaRPr lang="fa-IR" sz="1600" b="1" dirty="0">
                        <a:cs typeface="B Nazanin" pitchFamily="2" charset="-78"/>
                      </a:endParaRPr>
                    </a:p>
                  </a:txBody>
                  <a:tcPr marL="76278" marR="76278" marT="38139" marB="38139"/>
                </a:tc>
              </a:tr>
              <a:tr h="305113">
                <a:tc vMerge="1">
                  <a:txBody>
                    <a:bodyPr/>
                    <a:lstStyle/>
                    <a:p>
                      <a:pPr rtl="1"/>
                      <a:endParaRPr lang="fa-IR" dirty="0"/>
                    </a:p>
                  </a:txBody>
                  <a:tcPr/>
                </a:tc>
                <a:tc>
                  <a:txBody>
                    <a:bodyPr/>
                    <a:lstStyle/>
                    <a:p>
                      <a:pPr algn="ctr" rtl="1"/>
                      <a:r>
                        <a:rPr lang="fa-IR" sz="1400" b="1" dirty="0" smtClean="0">
                          <a:latin typeface="B Nazanin"/>
                          <a:cs typeface="B Nazanin" pitchFamily="2" charset="-78"/>
                        </a:rPr>
                        <a:t>آمفی تئاتر</a:t>
                      </a:r>
                    </a:p>
                  </a:txBody>
                  <a:tcPr marL="76278" marR="76278" marT="38139" marB="38139"/>
                </a:tc>
                <a:tc>
                  <a:txBody>
                    <a:bodyPr/>
                    <a:lstStyle/>
                    <a:p>
                      <a:pPr algn="ctr" rtl="1"/>
                      <a:r>
                        <a:rPr lang="fa-IR" sz="1600" b="1" dirty="0" smtClean="0">
                          <a:cs typeface="B Nazanin" pitchFamily="2" charset="-78"/>
                        </a:rPr>
                        <a:t>120</a:t>
                      </a:r>
                      <a:endParaRPr lang="fa-IR" sz="1600" b="1" dirty="0">
                        <a:cs typeface="B Nazanin" pitchFamily="2" charset="-78"/>
                      </a:endParaRPr>
                    </a:p>
                  </a:txBody>
                  <a:tcPr marL="76278" marR="76278" marT="38139" marB="38139"/>
                </a:tc>
                <a:tc>
                  <a:txBody>
                    <a:bodyPr/>
                    <a:lstStyle/>
                    <a:p>
                      <a:pPr algn="ctr"/>
                      <a:r>
                        <a:rPr lang="fa-IR" sz="1600" b="1" dirty="0" smtClean="0">
                          <a:cs typeface="B Nazanin" pitchFamily="2" charset="-78"/>
                        </a:rPr>
                        <a:t>1</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230</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230</a:t>
                      </a:r>
                      <a:endParaRPr lang="fa-IR" sz="1600" b="1" dirty="0">
                        <a:cs typeface="B Nazanin" pitchFamily="2" charset="-78"/>
                      </a:endParaRPr>
                    </a:p>
                  </a:txBody>
                  <a:tcPr marL="76278" marR="76278" marT="38139" marB="38139"/>
                </a:tc>
              </a:tr>
              <a:tr h="305113">
                <a:tc vMerge="1">
                  <a:txBody>
                    <a:bodyPr/>
                    <a:lstStyle/>
                    <a:p>
                      <a:pPr rtl="1"/>
                      <a:endParaRPr lang="fa-IR" dirty="0"/>
                    </a:p>
                  </a:txBody>
                  <a:tcPr/>
                </a:tc>
                <a:tc>
                  <a:txBody>
                    <a:bodyPr/>
                    <a:lstStyle/>
                    <a:p>
                      <a:pPr algn="ctr" rtl="1"/>
                      <a:r>
                        <a:rPr lang="fa-IR" sz="1400" b="1" dirty="0" smtClean="0">
                          <a:latin typeface="B Nazanin"/>
                          <a:cs typeface="B Nazanin" pitchFamily="2" charset="-78"/>
                        </a:rPr>
                        <a:t>نمایشگاه تخصصی</a:t>
                      </a:r>
                    </a:p>
                  </a:txBody>
                  <a:tcPr marL="76278" marR="76278" marT="38139" marB="38139"/>
                </a:tc>
                <a:tc>
                  <a:txBody>
                    <a:bodyPr/>
                    <a:lstStyle/>
                    <a:p>
                      <a:pPr algn="ctr" rtl="1"/>
                      <a:r>
                        <a:rPr lang="fa-IR" sz="1600" b="1" dirty="0" smtClean="0">
                          <a:cs typeface="B Nazanin" pitchFamily="2" charset="-78"/>
                        </a:rPr>
                        <a:t>100</a:t>
                      </a:r>
                      <a:endParaRPr lang="fa-IR" sz="1600" b="1" dirty="0">
                        <a:cs typeface="B Nazanin" pitchFamily="2" charset="-78"/>
                      </a:endParaRPr>
                    </a:p>
                  </a:txBody>
                  <a:tcPr marL="76278" marR="76278" marT="38139" marB="38139"/>
                </a:tc>
                <a:tc>
                  <a:txBody>
                    <a:bodyPr/>
                    <a:lstStyle/>
                    <a:p>
                      <a:pPr algn="ctr"/>
                      <a:r>
                        <a:rPr lang="fa-IR" sz="1600" b="1" dirty="0" smtClean="0">
                          <a:cs typeface="B Nazanin" pitchFamily="2" charset="-78"/>
                        </a:rPr>
                        <a:t>1</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700</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700</a:t>
                      </a:r>
                      <a:endParaRPr lang="fa-IR" sz="1600" b="1" dirty="0">
                        <a:cs typeface="B Nazanin" pitchFamily="2" charset="-78"/>
                      </a:endParaRPr>
                    </a:p>
                  </a:txBody>
                  <a:tcPr marL="76278" marR="76278" marT="38139" marB="38139"/>
                </a:tc>
              </a:tr>
              <a:tr h="305113">
                <a:tc vMerge="1">
                  <a:txBody>
                    <a:bodyPr/>
                    <a:lstStyle/>
                    <a:p>
                      <a:pPr rtl="1"/>
                      <a:endParaRPr lang="fa-IR" dirty="0"/>
                    </a:p>
                  </a:txBody>
                  <a:tcPr/>
                </a:tc>
                <a:tc>
                  <a:txBody>
                    <a:bodyPr/>
                    <a:lstStyle/>
                    <a:p>
                      <a:pPr algn="ctr" rtl="1"/>
                      <a:r>
                        <a:rPr lang="fa-IR" sz="1400" b="1" dirty="0" smtClean="0">
                          <a:latin typeface="B Nazanin"/>
                          <a:cs typeface="B Nazanin" pitchFamily="2" charset="-78"/>
                        </a:rPr>
                        <a:t>کتابخانه</a:t>
                      </a:r>
                    </a:p>
                  </a:txBody>
                  <a:tcPr marL="76278" marR="76278" marT="38139" marB="38139"/>
                </a:tc>
                <a:tc>
                  <a:txBody>
                    <a:bodyPr/>
                    <a:lstStyle/>
                    <a:p>
                      <a:pPr algn="ctr" rtl="1"/>
                      <a:r>
                        <a:rPr lang="fa-IR" sz="1600" b="1" dirty="0" smtClean="0">
                          <a:cs typeface="B Nazanin" pitchFamily="2" charset="-78"/>
                        </a:rPr>
                        <a:t>60</a:t>
                      </a:r>
                      <a:endParaRPr lang="fa-IR" sz="1600" b="1" dirty="0">
                        <a:cs typeface="B Nazanin" pitchFamily="2" charset="-78"/>
                      </a:endParaRPr>
                    </a:p>
                  </a:txBody>
                  <a:tcPr marL="76278" marR="76278" marT="38139" marB="38139"/>
                </a:tc>
                <a:tc>
                  <a:txBody>
                    <a:bodyPr/>
                    <a:lstStyle/>
                    <a:p>
                      <a:pPr algn="ctr"/>
                      <a:r>
                        <a:rPr lang="fa-IR" sz="1600" b="1" dirty="0" smtClean="0">
                          <a:cs typeface="B Nazanin" pitchFamily="2" charset="-78"/>
                        </a:rPr>
                        <a:t>1</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54</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54</a:t>
                      </a:r>
                      <a:endParaRPr lang="fa-IR" sz="1600" b="1" dirty="0">
                        <a:cs typeface="B Nazanin" pitchFamily="2" charset="-78"/>
                      </a:endParaRPr>
                    </a:p>
                  </a:txBody>
                  <a:tcPr marL="76278" marR="76278" marT="38139" marB="38139"/>
                </a:tc>
              </a:tr>
              <a:tr h="305113">
                <a:tc vMerge="1">
                  <a:txBody>
                    <a:bodyPr/>
                    <a:lstStyle/>
                    <a:p>
                      <a:pPr rtl="1"/>
                      <a:endParaRPr lang="fa-IR" dirty="0"/>
                    </a:p>
                  </a:txBody>
                  <a:tcPr/>
                </a:tc>
                <a:tc>
                  <a:txBody>
                    <a:bodyPr/>
                    <a:lstStyle/>
                    <a:p>
                      <a:pPr algn="ctr" rtl="1"/>
                      <a:r>
                        <a:rPr lang="fa-IR" sz="1400" b="1" dirty="0" smtClean="0">
                          <a:latin typeface="B Nazanin"/>
                          <a:cs typeface="B Nazanin" pitchFamily="2" charset="-78"/>
                        </a:rPr>
                        <a:t>مخزن</a:t>
                      </a:r>
                    </a:p>
                  </a:txBody>
                  <a:tcPr marL="76278" marR="76278" marT="38139" marB="38139"/>
                </a:tc>
                <a:tc>
                  <a:txBody>
                    <a:bodyPr/>
                    <a:lstStyle/>
                    <a:p>
                      <a:pPr algn="ctr" rtl="1"/>
                      <a:r>
                        <a:rPr lang="fa-IR" sz="1600" b="1" dirty="0" smtClean="0">
                          <a:cs typeface="B Nazanin" pitchFamily="2" charset="-78"/>
                        </a:rPr>
                        <a:t>10</a:t>
                      </a:r>
                      <a:endParaRPr lang="fa-IR" sz="1600" b="1" dirty="0">
                        <a:cs typeface="B Nazanin" pitchFamily="2" charset="-78"/>
                      </a:endParaRPr>
                    </a:p>
                  </a:txBody>
                  <a:tcPr marL="76278" marR="76278" marT="38139" marB="38139"/>
                </a:tc>
                <a:tc>
                  <a:txBody>
                    <a:bodyPr/>
                    <a:lstStyle/>
                    <a:p>
                      <a:pPr algn="ctr"/>
                      <a:r>
                        <a:rPr lang="fa-IR" sz="1600" b="1" dirty="0" smtClean="0">
                          <a:cs typeface="B Nazanin" pitchFamily="2" charset="-78"/>
                        </a:rPr>
                        <a:t>1</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40</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40</a:t>
                      </a:r>
                      <a:endParaRPr lang="fa-IR" sz="1600" b="1" dirty="0">
                        <a:cs typeface="B Nazanin" pitchFamily="2" charset="-78"/>
                      </a:endParaRPr>
                    </a:p>
                  </a:txBody>
                  <a:tcPr marL="76278" marR="76278" marT="38139" marB="38139"/>
                </a:tc>
              </a:tr>
              <a:tr h="305113">
                <a:tc vMerge="1">
                  <a:txBody>
                    <a:bodyPr/>
                    <a:lstStyle/>
                    <a:p>
                      <a:pPr rtl="1"/>
                      <a:endParaRPr lang="fa-IR" dirty="0"/>
                    </a:p>
                  </a:txBody>
                  <a:tcPr/>
                </a:tc>
                <a:tc>
                  <a:txBody>
                    <a:bodyPr/>
                    <a:lstStyle/>
                    <a:p>
                      <a:pPr algn="ctr" rtl="1"/>
                      <a:r>
                        <a:rPr lang="fa-IR" sz="1400" b="1" dirty="0" smtClean="0">
                          <a:latin typeface="B Nazanin"/>
                          <a:cs typeface="B Nazanin" pitchFamily="2" charset="-78"/>
                        </a:rPr>
                        <a:t>سایت اینترنت</a:t>
                      </a:r>
                    </a:p>
                  </a:txBody>
                  <a:tcPr marL="76278" marR="76278" marT="38139" marB="38139"/>
                </a:tc>
                <a:tc>
                  <a:txBody>
                    <a:bodyPr/>
                    <a:lstStyle/>
                    <a:p>
                      <a:pPr algn="ctr" rtl="1"/>
                      <a:r>
                        <a:rPr lang="fa-IR" sz="1600" b="1" dirty="0" smtClean="0">
                          <a:cs typeface="B Nazanin" pitchFamily="2" charset="-78"/>
                        </a:rPr>
                        <a:t>40</a:t>
                      </a:r>
                      <a:endParaRPr lang="fa-IR" sz="1600" b="1" dirty="0">
                        <a:cs typeface="B Nazanin" pitchFamily="2" charset="-78"/>
                      </a:endParaRPr>
                    </a:p>
                  </a:txBody>
                  <a:tcPr marL="76278" marR="76278" marT="38139" marB="38139"/>
                </a:tc>
                <a:tc>
                  <a:txBody>
                    <a:bodyPr/>
                    <a:lstStyle/>
                    <a:p>
                      <a:pPr algn="ctr"/>
                      <a:r>
                        <a:rPr lang="fa-IR" sz="1600" b="1" dirty="0" smtClean="0">
                          <a:cs typeface="B Nazanin" pitchFamily="2" charset="-78"/>
                        </a:rPr>
                        <a:t>1</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50</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50</a:t>
                      </a:r>
                      <a:endParaRPr lang="fa-IR" sz="1600" b="1" dirty="0">
                        <a:cs typeface="B Nazanin" pitchFamily="2" charset="-78"/>
                      </a:endParaRPr>
                    </a:p>
                  </a:txBody>
                  <a:tcPr marL="76278" marR="76278" marT="38139" marB="38139"/>
                </a:tc>
              </a:tr>
              <a:tr h="305113">
                <a:tc vMerge="1">
                  <a:txBody>
                    <a:bodyPr/>
                    <a:lstStyle/>
                    <a:p>
                      <a:pPr rtl="1"/>
                      <a:endParaRPr lang="fa-IR" dirty="0"/>
                    </a:p>
                  </a:txBody>
                  <a:tcPr/>
                </a:tc>
                <a:tc>
                  <a:txBody>
                    <a:bodyPr/>
                    <a:lstStyle/>
                    <a:p>
                      <a:pPr algn="ctr" rtl="1"/>
                      <a:r>
                        <a:rPr lang="fa-IR" sz="1400" b="1" dirty="0" smtClean="0">
                          <a:latin typeface="B Nazanin"/>
                          <a:cs typeface="B Nazanin" pitchFamily="2" charset="-78"/>
                        </a:rPr>
                        <a:t>چاپ و تکثیر</a:t>
                      </a:r>
                    </a:p>
                  </a:txBody>
                  <a:tcPr marL="76278" marR="76278" marT="38139" marB="38139"/>
                </a:tc>
                <a:tc>
                  <a:txBody>
                    <a:bodyPr/>
                    <a:lstStyle/>
                    <a:p>
                      <a:pPr algn="ctr" rtl="1"/>
                      <a:r>
                        <a:rPr lang="fa-IR" sz="1600" b="1" dirty="0" smtClean="0">
                          <a:cs typeface="B Nazanin" pitchFamily="2" charset="-78"/>
                        </a:rPr>
                        <a:t>5</a:t>
                      </a:r>
                      <a:endParaRPr lang="fa-IR" sz="1600" b="1" dirty="0">
                        <a:cs typeface="B Nazanin" pitchFamily="2" charset="-78"/>
                      </a:endParaRPr>
                    </a:p>
                  </a:txBody>
                  <a:tcPr marL="76278" marR="76278" marT="38139" marB="38139"/>
                </a:tc>
                <a:tc>
                  <a:txBody>
                    <a:bodyPr/>
                    <a:lstStyle/>
                    <a:p>
                      <a:pPr algn="ctr"/>
                      <a:r>
                        <a:rPr lang="fa-IR" sz="1600" b="1" dirty="0" smtClean="0">
                          <a:cs typeface="B Nazanin" pitchFamily="2" charset="-78"/>
                        </a:rPr>
                        <a:t>1</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15</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15</a:t>
                      </a:r>
                      <a:endParaRPr lang="fa-IR" sz="1600" b="1" dirty="0">
                        <a:cs typeface="B Nazanin" pitchFamily="2" charset="-78"/>
                      </a:endParaRPr>
                    </a:p>
                  </a:txBody>
                  <a:tcPr marL="76278" marR="76278" marT="38139" marB="38139"/>
                </a:tc>
              </a:tr>
              <a:tr h="305113">
                <a:tc vMerge="1">
                  <a:txBody>
                    <a:bodyPr/>
                    <a:lstStyle/>
                    <a:p>
                      <a:pPr rtl="1"/>
                      <a:endParaRPr lang="fa-IR" dirty="0"/>
                    </a:p>
                  </a:txBody>
                  <a:tcPr/>
                </a:tc>
                <a:tc>
                  <a:txBody>
                    <a:bodyPr/>
                    <a:lstStyle/>
                    <a:p>
                      <a:pPr algn="ctr" rtl="1"/>
                      <a:r>
                        <a:rPr lang="fa-IR" sz="1400" b="1" dirty="0" smtClean="0">
                          <a:latin typeface="B Nazanin"/>
                          <a:cs typeface="B Nazanin" pitchFamily="2" charset="-78"/>
                        </a:rPr>
                        <a:t>دفتر نشریه</a:t>
                      </a:r>
                    </a:p>
                  </a:txBody>
                  <a:tcPr marL="76278" marR="76278" marT="38139" marB="38139"/>
                </a:tc>
                <a:tc>
                  <a:txBody>
                    <a:bodyPr/>
                    <a:lstStyle/>
                    <a:p>
                      <a:pPr algn="ctr" rtl="1"/>
                      <a:r>
                        <a:rPr lang="fa-IR" sz="1600" b="1" dirty="0" smtClean="0">
                          <a:cs typeface="B Nazanin" pitchFamily="2" charset="-78"/>
                        </a:rPr>
                        <a:t>5</a:t>
                      </a:r>
                      <a:endParaRPr lang="fa-IR" sz="1600" b="1" dirty="0">
                        <a:cs typeface="B Nazanin" pitchFamily="2" charset="-78"/>
                      </a:endParaRPr>
                    </a:p>
                  </a:txBody>
                  <a:tcPr marL="76278" marR="76278" marT="38139" marB="38139"/>
                </a:tc>
                <a:tc>
                  <a:txBody>
                    <a:bodyPr/>
                    <a:lstStyle/>
                    <a:p>
                      <a:pPr algn="ctr"/>
                      <a:r>
                        <a:rPr lang="fa-IR" sz="1600" b="1" dirty="0" smtClean="0">
                          <a:cs typeface="B Nazanin" pitchFamily="2" charset="-78"/>
                        </a:rPr>
                        <a:t>1</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15</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15</a:t>
                      </a:r>
                      <a:endParaRPr lang="fa-IR" sz="1600" b="1" dirty="0">
                        <a:cs typeface="B Nazanin" pitchFamily="2" charset="-78"/>
                      </a:endParaRPr>
                    </a:p>
                  </a:txBody>
                  <a:tcPr marL="76278" marR="76278" marT="38139" marB="38139"/>
                </a:tc>
              </a:tr>
              <a:tr h="305113">
                <a:tc vMerge="1">
                  <a:txBody>
                    <a:bodyPr/>
                    <a:lstStyle/>
                    <a:p>
                      <a:pPr rtl="1"/>
                      <a:endParaRPr lang="fa-IR" dirty="0"/>
                    </a:p>
                  </a:txBody>
                  <a:tcPr/>
                </a:tc>
                <a:tc>
                  <a:txBody>
                    <a:bodyPr/>
                    <a:lstStyle/>
                    <a:p>
                      <a:pPr algn="ctr" rtl="1"/>
                      <a:r>
                        <a:rPr lang="fa-IR" sz="1400" b="1" dirty="0" smtClean="0">
                          <a:latin typeface="B Nazanin"/>
                          <a:cs typeface="B Nazanin" pitchFamily="2" charset="-78"/>
                        </a:rPr>
                        <a:t>کافی شاپ</a:t>
                      </a:r>
                    </a:p>
                  </a:txBody>
                  <a:tcPr marL="76278" marR="76278" marT="38139" marB="38139"/>
                </a:tc>
                <a:tc>
                  <a:txBody>
                    <a:bodyPr/>
                    <a:lstStyle/>
                    <a:p>
                      <a:pPr algn="ctr" rtl="1"/>
                      <a:r>
                        <a:rPr lang="fa-IR" sz="1600" b="1" dirty="0" smtClean="0">
                          <a:cs typeface="B Nazanin" pitchFamily="2" charset="-78"/>
                        </a:rPr>
                        <a:t>40</a:t>
                      </a:r>
                      <a:endParaRPr lang="fa-IR" sz="1600" b="1" dirty="0">
                        <a:cs typeface="B Nazanin" pitchFamily="2" charset="-78"/>
                      </a:endParaRPr>
                    </a:p>
                  </a:txBody>
                  <a:tcPr marL="76278" marR="76278" marT="38139" marB="38139"/>
                </a:tc>
                <a:tc>
                  <a:txBody>
                    <a:bodyPr/>
                    <a:lstStyle/>
                    <a:p>
                      <a:pPr algn="ctr"/>
                      <a:r>
                        <a:rPr lang="fa-IR" sz="1600" b="1" dirty="0" smtClean="0">
                          <a:cs typeface="B Nazanin" pitchFamily="2" charset="-78"/>
                        </a:rPr>
                        <a:t>1</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100</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100</a:t>
                      </a:r>
                      <a:endParaRPr lang="fa-IR" sz="1600" b="1" dirty="0">
                        <a:cs typeface="B Nazanin" pitchFamily="2" charset="-78"/>
                      </a:endParaRPr>
                    </a:p>
                  </a:txBody>
                  <a:tcPr marL="76278" marR="76278" marT="38139" marB="38139"/>
                </a:tc>
              </a:tr>
              <a:tr h="305113">
                <a:tc vMerge="1">
                  <a:txBody>
                    <a:bodyPr/>
                    <a:lstStyle/>
                    <a:p>
                      <a:pPr rtl="1"/>
                      <a:endParaRPr lang="fa-IR" dirty="0"/>
                    </a:p>
                  </a:txBody>
                  <a:tcPr/>
                </a:tc>
                <a:tc>
                  <a:txBody>
                    <a:bodyPr/>
                    <a:lstStyle/>
                    <a:p>
                      <a:pPr algn="ctr" rtl="1"/>
                      <a:r>
                        <a:rPr lang="fa-IR" sz="1400" b="1" dirty="0" smtClean="0">
                          <a:latin typeface="B Nazanin"/>
                          <a:cs typeface="B Nazanin" pitchFamily="2" charset="-78"/>
                        </a:rPr>
                        <a:t>انبار</a:t>
                      </a:r>
                    </a:p>
                  </a:txBody>
                  <a:tcPr marL="76278" marR="76278" marT="38139" marB="38139"/>
                </a:tc>
                <a:tc>
                  <a:txBody>
                    <a:bodyPr/>
                    <a:lstStyle/>
                    <a:p>
                      <a:pPr algn="ctr" rtl="1"/>
                      <a:r>
                        <a:rPr lang="fa-IR" sz="1600" b="1" dirty="0" smtClean="0">
                          <a:cs typeface="B Nazanin" pitchFamily="2" charset="-78"/>
                        </a:rPr>
                        <a:t>3</a:t>
                      </a:r>
                      <a:endParaRPr lang="fa-IR" sz="1600" b="1" dirty="0">
                        <a:cs typeface="B Nazanin" pitchFamily="2" charset="-78"/>
                      </a:endParaRPr>
                    </a:p>
                  </a:txBody>
                  <a:tcPr marL="76278" marR="76278" marT="38139" marB="38139"/>
                </a:tc>
                <a:tc>
                  <a:txBody>
                    <a:bodyPr/>
                    <a:lstStyle/>
                    <a:p>
                      <a:pPr algn="ctr"/>
                      <a:r>
                        <a:rPr lang="fa-IR" sz="1600" b="1" dirty="0" smtClean="0">
                          <a:cs typeface="B Nazanin" pitchFamily="2" charset="-78"/>
                        </a:rPr>
                        <a:t>1</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25</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25</a:t>
                      </a:r>
                      <a:endParaRPr lang="fa-IR" sz="1600" b="1" dirty="0">
                        <a:cs typeface="B Nazanin" pitchFamily="2" charset="-78"/>
                      </a:endParaRPr>
                    </a:p>
                  </a:txBody>
                  <a:tcPr marL="76278" marR="76278" marT="38139" marB="38139"/>
                </a:tc>
              </a:tr>
              <a:tr h="406817">
                <a:tc vMerge="1">
                  <a:txBody>
                    <a:bodyPr/>
                    <a:lstStyle/>
                    <a:p>
                      <a:pPr rtl="1"/>
                      <a:endParaRPr lang="fa-IR" dirty="0"/>
                    </a:p>
                  </a:txBody>
                  <a:tcPr/>
                </a:tc>
                <a:tc>
                  <a:txBody>
                    <a:bodyPr/>
                    <a:lstStyle/>
                    <a:p>
                      <a:pPr algn="ctr" rtl="1"/>
                      <a:r>
                        <a:rPr lang="fa-IR" sz="1400" b="1" dirty="0" smtClean="0">
                          <a:latin typeface="B Nazanin"/>
                          <a:cs typeface="B Nazanin" pitchFamily="2" charset="-78"/>
                        </a:rPr>
                        <a:t>سرویس</a:t>
                      </a:r>
                    </a:p>
                    <a:p>
                      <a:pPr algn="ctr" rtl="1"/>
                      <a:endParaRPr lang="fa-IR" sz="1400" b="1" dirty="0" smtClean="0">
                        <a:latin typeface="B Nazanin"/>
                        <a:cs typeface="B Nazanin" pitchFamily="2" charset="-78"/>
                      </a:endParaRPr>
                    </a:p>
                  </a:txBody>
                  <a:tcPr marL="76278" marR="76278" marT="38139" marB="38139"/>
                </a:tc>
                <a:tc>
                  <a:txBody>
                    <a:bodyPr/>
                    <a:lstStyle/>
                    <a:p>
                      <a:pPr algn="ctr" rtl="1"/>
                      <a:r>
                        <a:rPr lang="fa-IR" sz="1600" b="1" dirty="0" smtClean="0">
                          <a:cs typeface="B Nazanin" pitchFamily="2" charset="-78"/>
                        </a:rPr>
                        <a:t>10</a:t>
                      </a:r>
                      <a:endParaRPr lang="fa-IR" sz="1600" b="1" dirty="0">
                        <a:cs typeface="B Nazanin" pitchFamily="2" charset="-78"/>
                      </a:endParaRPr>
                    </a:p>
                  </a:txBody>
                  <a:tcPr marL="76278" marR="76278" marT="38139" marB="38139"/>
                </a:tc>
                <a:tc>
                  <a:txBody>
                    <a:bodyPr/>
                    <a:lstStyle/>
                    <a:p>
                      <a:pPr algn="ctr"/>
                      <a:r>
                        <a:rPr lang="fa-IR" sz="1600" b="1" dirty="0" smtClean="0">
                          <a:cs typeface="B Nazanin" pitchFamily="2" charset="-78"/>
                        </a:rPr>
                        <a:t>10</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1.2</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12</a:t>
                      </a:r>
                      <a:endParaRPr lang="fa-IR" sz="1600" b="1" dirty="0">
                        <a:cs typeface="B Nazanin" pitchFamily="2" charset="-78"/>
                      </a:endParaRPr>
                    </a:p>
                  </a:txBody>
                  <a:tcPr marL="76278" marR="76278" marT="38139" marB="38139"/>
                </a:tc>
              </a:tr>
            </a:tbl>
          </a:graphicData>
        </a:graphic>
      </p:graphicFrame>
      <p:sp>
        <p:nvSpPr>
          <p:cNvPr id="7" name="TextBox 6"/>
          <p:cNvSpPr txBox="1"/>
          <p:nvPr/>
        </p:nvSpPr>
        <p:spPr>
          <a:xfrm>
            <a:off x="1600200" y="6324600"/>
            <a:ext cx="2087431" cy="338554"/>
          </a:xfrm>
          <a:prstGeom prst="rect">
            <a:avLst/>
          </a:prstGeom>
          <a:noFill/>
        </p:spPr>
        <p:txBody>
          <a:bodyPr wrap="none" rtlCol="0">
            <a:spAutoFit/>
          </a:bodyPr>
          <a:lstStyle/>
          <a:p>
            <a:r>
              <a:rPr lang="fa-IR" sz="1600" b="1" dirty="0" smtClean="0">
                <a:cs typeface="B Nazanin" pitchFamily="2" charset="-78"/>
              </a:rPr>
              <a:t>1- اطلاعات معماری نویفرت</a:t>
            </a:r>
            <a:endParaRPr lang="en-US" sz="1600" b="1" dirty="0">
              <a:cs typeface="B Nazanin" pitchFamily="2" charset="-78"/>
            </a:endParaRPr>
          </a:p>
        </p:txBody>
      </p:sp>
      <p:sp>
        <p:nvSpPr>
          <p:cNvPr id="8" name="Rectangle 7"/>
          <p:cNvSpPr/>
          <p:nvPr/>
        </p:nvSpPr>
        <p:spPr>
          <a:xfrm>
            <a:off x="5310096" y="558225"/>
            <a:ext cx="2767104" cy="584775"/>
          </a:xfrm>
          <a:prstGeom prst="rect">
            <a:avLst/>
          </a:prstGeom>
        </p:spPr>
        <p:txBody>
          <a:bodyPr wrap="none">
            <a:spAutoFit/>
          </a:bodyPr>
          <a:lstStyle/>
          <a:p>
            <a:pPr algn="just" rtl="1"/>
            <a:r>
              <a:rPr lang="fa-IR" sz="3200" dirty="0" smtClean="0">
                <a:solidFill>
                  <a:srgbClr val="C00000"/>
                </a:solidFill>
                <a:latin typeface="Adobe Arabic" pitchFamily="18" charset="-78"/>
                <a:cs typeface="B Zar" pitchFamily="2" charset="-78"/>
              </a:rPr>
              <a:t>4-2-    </a:t>
            </a:r>
            <a:r>
              <a:rPr lang="fa-IR" sz="3200" b="1" dirty="0" smtClean="0">
                <a:solidFill>
                  <a:srgbClr val="C00000"/>
                </a:solidFill>
                <a:latin typeface="Adobe Arabic" pitchFamily="18" charset="-78"/>
                <a:cs typeface="Adobe Arabic" pitchFamily="18" charset="-78"/>
              </a:rPr>
              <a:t>برنامه فیزیکی:</a:t>
            </a:r>
            <a:endParaRPr lang="fa-IR" sz="3200" b="1" dirty="0">
              <a:solidFill>
                <a:srgbClr val="C00000"/>
              </a:solidFill>
              <a:latin typeface="Adobe Arabic" pitchFamily="18" charset="-78"/>
              <a:cs typeface="Adobe Arabic" pitchFamily="18" charset="-78"/>
            </a:endParaRPr>
          </a:p>
        </p:txBody>
      </p:sp>
    </p:spTree>
    <p:extLst>
      <p:ext uri="{BB962C8B-B14F-4D97-AF65-F5344CB8AC3E}">
        <p14:creationId xmlns:p14="http://schemas.microsoft.com/office/powerpoint/2010/main" val="14431063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758779139"/>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 name="Picture 2" descr="E:\Project\Karshenasi\tarh 5-residentl complex\motaleate tarh\batel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132" y="3810000"/>
            <a:ext cx="1168668" cy="83820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4" descr="E:\Project\Karshenasi\tarh 5-residentl complex\motaleate tarh\batele\Untitled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132" y="4870622"/>
            <a:ext cx="1168667" cy="76817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14" name="Content Placeholder 4"/>
          <p:cNvGraphicFramePr>
            <a:graphicFrameLocks/>
          </p:cNvGraphicFramePr>
          <p:nvPr>
            <p:extLst>
              <p:ext uri="{D42A27DB-BD31-4B8C-83A1-F6EECF244321}">
                <p14:modId xmlns:p14="http://schemas.microsoft.com/office/powerpoint/2010/main" val="390113535"/>
              </p:ext>
            </p:extLst>
          </p:nvPr>
        </p:nvGraphicFramePr>
        <p:xfrm>
          <a:off x="1828800" y="685800"/>
          <a:ext cx="6427303" cy="5228649"/>
        </p:xfrm>
        <a:graphic>
          <a:graphicData uri="http://schemas.openxmlformats.org/drawingml/2006/table">
            <a:tbl>
              <a:tblPr rtl="1" firstRow="1" bandRow="1">
                <a:tableStyleId>{5C22544A-7EE6-4342-B048-85BDC9FD1C3A}</a:tableStyleId>
              </a:tblPr>
              <a:tblGrid>
                <a:gridCol w="1071218"/>
                <a:gridCol w="1503270"/>
                <a:gridCol w="968298"/>
                <a:gridCol w="655664"/>
                <a:gridCol w="1157635"/>
                <a:gridCol w="1071218"/>
              </a:tblGrid>
              <a:tr h="305113">
                <a:tc>
                  <a:txBody>
                    <a:bodyPr/>
                    <a:lstStyle/>
                    <a:p>
                      <a:pPr algn="ctr" rtl="1"/>
                      <a:r>
                        <a:rPr lang="fa-IR" sz="1600" b="1" dirty="0" smtClean="0">
                          <a:cs typeface="B Nazanin" pitchFamily="2" charset="-78"/>
                        </a:rPr>
                        <a:t>نام بخش</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نام فضا</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ظرفیت</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تعداد</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زیربنا</a:t>
                      </a:r>
                      <a:r>
                        <a:rPr lang="fa-IR" sz="1600" b="1" baseline="0" dirty="0" smtClean="0">
                          <a:cs typeface="B Nazanin" pitchFamily="2" charset="-78"/>
                        </a:rPr>
                        <a:t> (</a:t>
                      </a:r>
                      <a:r>
                        <a:rPr lang="en-US" sz="1600" b="1" baseline="0" dirty="0" smtClean="0">
                          <a:cs typeface="B Nazanin" pitchFamily="2" charset="-78"/>
                        </a:rPr>
                        <a:t>m</a:t>
                      </a:r>
                      <a:r>
                        <a:rPr lang="en-US" sz="1600" b="1" baseline="0" dirty="0" smtClean="0">
                          <a:latin typeface="Courier New"/>
                          <a:cs typeface="B Nazanin" pitchFamily="2" charset="-78"/>
                        </a:rPr>
                        <a:t>²</a:t>
                      </a:r>
                      <a:r>
                        <a:rPr lang="fa-IR" sz="1600" b="1" baseline="0" dirty="0" smtClean="0">
                          <a:cs typeface="B Nazanin" pitchFamily="2" charset="-78"/>
                        </a:rPr>
                        <a:t>)</a:t>
                      </a:r>
                      <a:endParaRPr lang="fa-IR" sz="1600" b="1" dirty="0">
                        <a:cs typeface="B Nazanin" pitchFamily="2" charset="-78"/>
                      </a:endParaRPr>
                    </a:p>
                  </a:txBody>
                  <a:tcPr marL="76278" marR="76278" marT="38139" marB="38139"/>
                </a:tc>
                <a:tc>
                  <a:txBody>
                    <a:bodyPr/>
                    <a:lstStyle/>
                    <a:p>
                      <a:pPr algn="ctr" rtl="1"/>
                      <a:r>
                        <a:rPr lang="fa-IR" sz="1600" b="1" dirty="0" smtClean="0">
                          <a:cs typeface="B Nazanin" pitchFamily="2" charset="-78"/>
                        </a:rPr>
                        <a:t>مساحت</a:t>
                      </a:r>
                      <a:endParaRPr lang="fa-IR" sz="1600" b="1" dirty="0">
                        <a:cs typeface="B Nazanin" pitchFamily="2" charset="-78"/>
                      </a:endParaRPr>
                    </a:p>
                  </a:txBody>
                  <a:tcPr marL="76278" marR="76278" marT="38139" marB="38139"/>
                </a:tc>
              </a:tr>
              <a:tr h="305113">
                <a:tc rowSpan="12">
                  <a:txBody>
                    <a:bodyPr/>
                    <a:lstStyle/>
                    <a:p>
                      <a:pPr algn="ctr" rtl="1"/>
                      <a:r>
                        <a:rPr lang="fa-IR" sz="3000" b="1" dirty="0" smtClean="0">
                          <a:cs typeface="B Koodak" pitchFamily="2" charset="-78"/>
                        </a:rPr>
                        <a:t>پژوهشی - آموزشی</a:t>
                      </a:r>
                      <a:endParaRPr lang="fa-IR" sz="3000" b="1" dirty="0">
                        <a:cs typeface="B Koodak" pitchFamily="2" charset="-78"/>
                      </a:endParaRPr>
                    </a:p>
                  </a:txBody>
                  <a:tcPr marL="76278" marR="76278" marT="38139" marB="38139" vert="vert" anchor="ctr"/>
                </a:tc>
                <a:tc>
                  <a:txBody>
                    <a:bodyPr/>
                    <a:lstStyle/>
                    <a:p>
                      <a:pPr algn="ctr" rtl="1"/>
                      <a:r>
                        <a:rPr lang="fa-IR" sz="1400" b="1" dirty="0" smtClean="0">
                          <a:latin typeface="B Nazanin"/>
                          <a:cs typeface="B Nazanin" pitchFamily="2" charset="-78"/>
                        </a:rPr>
                        <a:t>ورودی</a:t>
                      </a:r>
                      <a:endParaRPr lang="fa-IR" sz="1400" b="1" dirty="0">
                        <a:latin typeface="B Nazanin"/>
                        <a:cs typeface="B Nazanin" pitchFamily="2" charset="-78"/>
                      </a:endParaRPr>
                    </a:p>
                  </a:txBody>
                  <a:tcPr/>
                </a:tc>
                <a:tc>
                  <a:txBody>
                    <a:bodyPr/>
                    <a:lstStyle/>
                    <a:p>
                      <a:pPr algn="ctr" rtl="1"/>
                      <a:r>
                        <a:rPr lang="fa-IR" sz="1600" b="1" dirty="0" smtClean="0">
                          <a:cs typeface="B Nazanin" pitchFamily="2" charset="-78"/>
                        </a:rPr>
                        <a:t>5</a:t>
                      </a:r>
                      <a:endParaRPr lang="fa-IR" sz="1600" b="1" dirty="0">
                        <a:latin typeface="+mn-lt"/>
                        <a:cs typeface="B Nazanin" pitchFamily="2" charset="-78"/>
                      </a:endParaRPr>
                    </a:p>
                  </a:txBody>
                  <a:tcPr/>
                </a:tc>
                <a:tc>
                  <a:txBody>
                    <a:bodyPr/>
                    <a:lstStyle/>
                    <a:p>
                      <a:pPr algn="ctr"/>
                      <a:r>
                        <a:rPr lang="fa-IR" sz="1600" b="1" dirty="0" smtClean="0">
                          <a:cs typeface="B Nazanin" pitchFamily="2" charset="-78"/>
                        </a:rPr>
                        <a:t>   1</a:t>
                      </a:r>
                      <a:endParaRPr lang="fa-IR" sz="1600" b="1" dirty="0">
                        <a:cs typeface="B Nazanin" pitchFamily="2" charset="-78"/>
                      </a:endParaRPr>
                    </a:p>
                  </a:txBody>
                  <a:tcPr/>
                </a:tc>
                <a:tc>
                  <a:txBody>
                    <a:bodyPr/>
                    <a:lstStyle/>
                    <a:p>
                      <a:pPr algn="ctr" rtl="1"/>
                      <a:r>
                        <a:rPr lang="fa-IR" sz="1600" b="1" dirty="0" smtClean="0">
                          <a:cs typeface="B Nazanin" pitchFamily="2" charset="-78"/>
                        </a:rPr>
                        <a:t>10</a:t>
                      </a:r>
                      <a:endParaRPr lang="fa-IR" sz="1600" b="1" dirty="0">
                        <a:cs typeface="B Nazanin" pitchFamily="2" charset="-78"/>
                      </a:endParaRPr>
                    </a:p>
                  </a:txBody>
                  <a:tcPr/>
                </a:tc>
                <a:tc>
                  <a:txBody>
                    <a:bodyPr/>
                    <a:lstStyle/>
                    <a:p>
                      <a:pPr algn="ctr" rtl="1"/>
                      <a:r>
                        <a:rPr lang="fa-IR" sz="1600" b="1" dirty="0" smtClean="0">
                          <a:cs typeface="B Nazanin" pitchFamily="2" charset="-78"/>
                        </a:rPr>
                        <a:t>       10</a:t>
                      </a:r>
                      <a:endParaRPr lang="fa-IR" sz="1600" b="1" dirty="0">
                        <a:cs typeface="B Nazanin" pitchFamily="2" charset="-78"/>
                      </a:endParaRPr>
                    </a:p>
                  </a:txBody>
                  <a:tcPr/>
                </a:tc>
              </a:tr>
              <a:tr h="305113">
                <a:tc vMerge="1">
                  <a:txBody>
                    <a:bodyPr/>
                    <a:lstStyle/>
                    <a:p>
                      <a:pPr rtl="1"/>
                      <a:endParaRPr lang="fa-IR" dirty="0"/>
                    </a:p>
                  </a:txBody>
                  <a:tcPr/>
                </a:tc>
                <a:tc>
                  <a:txBody>
                    <a:bodyPr/>
                    <a:lstStyle/>
                    <a:p>
                      <a:pPr algn="ctr" rtl="1"/>
                      <a:r>
                        <a:rPr lang="fa-IR" sz="1400" b="1" dirty="0" smtClean="0">
                          <a:latin typeface="B Nazanin"/>
                          <a:cs typeface="B Nazanin" pitchFamily="2" charset="-78"/>
                        </a:rPr>
                        <a:t>اطلاعات</a:t>
                      </a:r>
                    </a:p>
                  </a:txBody>
                  <a:tcPr/>
                </a:tc>
                <a:tc>
                  <a:txBody>
                    <a:bodyPr/>
                    <a:lstStyle/>
                    <a:p>
                      <a:pPr algn="ctr" rtl="1"/>
                      <a:r>
                        <a:rPr lang="fa-IR" sz="1600" b="1" dirty="0" smtClean="0">
                          <a:cs typeface="B Nazanin" pitchFamily="2" charset="-78"/>
                        </a:rPr>
                        <a:t>2</a:t>
                      </a:r>
                      <a:endParaRPr lang="fa-IR" sz="1600" b="1" dirty="0">
                        <a:cs typeface="B Nazanin" pitchFamily="2" charset="-78"/>
                      </a:endParaRPr>
                    </a:p>
                  </a:txBody>
                  <a:tcPr/>
                </a:tc>
                <a:tc>
                  <a:txBody>
                    <a:bodyPr/>
                    <a:lstStyle/>
                    <a:p>
                      <a:pPr algn="ctr"/>
                      <a:r>
                        <a:rPr lang="fa-IR" sz="1600" b="1" dirty="0" smtClean="0">
                          <a:cs typeface="B Nazanin" pitchFamily="2" charset="-78"/>
                        </a:rPr>
                        <a:t>   1</a:t>
                      </a:r>
                      <a:endParaRPr lang="fa-IR" sz="1600" b="1" dirty="0">
                        <a:cs typeface="B Nazanin" pitchFamily="2" charset="-78"/>
                      </a:endParaRPr>
                    </a:p>
                  </a:txBody>
                  <a:tcPr/>
                </a:tc>
                <a:tc>
                  <a:txBody>
                    <a:bodyPr/>
                    <a:lstStyle/>
                    <a:p>
                      <a:pPr algn="ctr" rtl="1"/>
                      <a:r>
                        <a:rPr lang="fa-IR" sz="1600" b="1" dirty="0" smtClean="0">
                          <a:cs typeface="B Nazanin" pitchFamily="2" charset="-78"/>
                        </a:rPr>
                        <a:t>9</a:t>
                      </a:r>
                      <a:endParaRPr lang="fa-IR" sz="1600" b="1" dirty="0">
                        <a:cs typeface="B Nazanin" pitchFamily="2" charset="-78"/>
                      </a:endParaRPr>
                    </a:p>
                  </a:txBody>
                  <a:tcPr/>
                </a:tc>
                <a:tc>
                  <a:txBody>
                    <a:bodyPr/>
                    <a:lstStyle/>
                    <a:p>
                      <a:pPr algn="ctr" rtl="1"/>
                      <a:r>
                        <a:rPr lang="fa-IR" sz="1600" b="1" dirty="0" smtClean="0">
                          <a:cs typeface="B Nazanin" pitchFamily="2" charset="-78"/>
                        </a:rPr>
                        <a:t>       9</a:t>
                      </a:r>
                      <a:endParaRPr lang="fa-IR" sz="1600" b="1" dirty="0">
                        <a:cs typeface="B Nazanin" pitchFamily="2" charset="-78"/>
                      </a:endParaRPr>
                    </a:p>
                  </a:txBody>
                  <a:tcPr/>
                </a:tc>
              </a:tr>
              <a:tr h="305113">
                <a:tc vMerge="1">
                  <a:txBody>
                    <a:bodyPr/>
                    <a:lstStyle/>
                    <a:p>
                      <a:pPr rtl="1"/>
                      <a:endParaRPr lang="fa-IR" dirty="0"/>
                    </a:p>
                  </a:txBody>
                  <a:tcPr/>
                </a:tc>
                <a:tc>
                  <a:txBody>
                    <a:bodyPr/>
                    <a:lstStyle/>
                    <a:p>
                      <a:pPr algn="ctr" rtl="1"/>
                      <a:r>
                        <a:rPr lang="fa-IR" sz="1400" b="1" dirty="0" smtClean="0">
                          <a:latin typeface="B Nazanin"/>
                          <a:cs typeface="B Nazanin" pitchFamily="2" charset="-78"/>
                        </a:rPr>
                        <a:t>آزمایشگاه</a:t>
                      </a:r>
                    </a:p>
                  </a:txBody>
                  <a:tcPr/>
                </a:tc>
                <a:tc>
                  <a:txBody>
                    <a:bodyPr/>
                    <a:lstStyle/>
                    <a:p>
                      <a:pPr algn="ctr" rtl="1"/>
                      <a:r>
                        <a:rPr lang="fa-IR" sz="1600" b="1" dirty="0" smtClean="0">
                          <a:cs typeface="B Nazanin" pitchFamily="2" charset="-78"/>
                        </a:rPr>
                        <a:t>25</a:t>
                      </a:r>
                      <a:endParaRPr lang="fa-IR" sz="1600" b="1" dirty="0">
                        <a:cs typeface="B Nazanin" pitchFamily="2" charset="-78"/>
                      </a:endParaRPr>
                    </a:p>
                  </a:txBody>
                  <a:tcPr/>
                </a:tc>
                <a:tc>
                  <a:txBody>
                    <a:bodyPr/>
                    <a:lstStyle/>
                    <a:p>
                      <a:pPr algn="ctr"/>
                      <a:r>
                        <a:rPr lang="fa-IR" sz="1600" b="1" dirty="0" smtClean="0">
                          <a:cs typeface="B Nazanin" pitchFamily="2" charset="-78"/>
                        </a:rPr>
                        <a:t>   2</a:t>
                      </a:r>
                      <a:endParaRPr lang="fa-IR" sz="1600" b="1" dirty="0">
                        <a:cs typeface="B Nazanin" pitchFamily="2" charset="-78"/>
                      </a:endParaRPr>
                    </a:p>
                  </a:txBody>
                  <a:tcPr/>
                </a:tc>
                <a:tc>
                  <a:txBody>
                    <a:bodyPr/>
                    <a:lstStyle/>
                    <a:p>
                      <a:pPr algn="ctr" rtl="1"/>
                      <a:r>
                        <a:rPr lang="fa-IR" sz="1600" b="1" dirty="0" smtClean="0">
                          <a:cs typeface="B Nazanin" pitchFamily="2" charset="-78"/>
                        </a:rPr>
                        <a:t>40</a:t>
                      </a:r>
                      <a:endParaRPr lang="fa-IR" sz="1600" b="1" dirty="0">
                        <a:cs typeface="B Nazanin" pitchFamily="2" charset="-78"/>
                      </a:endParaRPr>
                    </a:p>
                  </a:txBody>
                  <a:tcPr/>
                </a:tc>
                <a:tc>
                  <a:txBody>
                    <a:bodyPr/>
                    <a:lstStyle/>
                    <a:p>
                      <a:pPr algn="ctr" rtl="1"/>
                      <a:r>
                        <a:rPr lang="fa-IR" sz="1600" b="1" dirty="0" smtClean="0">
                          <a:cs typeface="B Nazanin" pitchFamily="2" charset="-78"/>
                        </a:rPr>
                        <a:t>       40</a:t>
                      </a:r>
                      <a:endParaRPr lang="fa-IR" sz="1600" b="1" dirty="0">
                        <a:cs typeface="B Nazanin" pitchFamily="2" charset="-78"/>
                      </a:endParaRPr>
                    </a:p>
                  </a:txBody>
                  <a:tcPr/>
                </a:tc>
              </a:tr>
              <a:tr h="305113">
                <a:tc vMerge="1">
                  <a:txBody>
                    <a:bodyPr/>
                    <a:lstStyle/>
                    <a:p>
                      <a:pPr rtl="1"/>
                      <a:endParaRPr lang="fa-IR" dirty="0"/>
                    </a:p>
                  </a:txBody>
                  <a:tcPr/>
                </a:tc>
                <a:tc>
                  <a:txBody>
                    <a:bodyPr/>
                    <a:lstStyle/>
                    <a:p>
                      <a:pPr algn="ctr" rtl="1"/>
                      <a:r>
                        <a:rPr lang="fa-IR" sz="1400" b="1" dirty="0" smtClean="0">
                          <a:latin typeface="B Nazanin"/>
                          <a:cs typeface="B Nazanin" pitchFamily="2" charset="-78"/>
                        </a:rPr>
                        <a:t>کارگاه مدل سازی</a:t>
                      </a:r>
                    </a:p>
                  </a:txBody>
                  <a:tcPr/>
                </a:tc>
                <a:tc>
                  <a:txBody>
                    <a:bodyPr/>
                    <a:lstStyle/>
                    <a:p>
                      <a:pPr algn="ctr" rtl="1"/>
                      <a:r>
                        <a:rPr lang="fa-IR" sz="1600" b="1" dirty="0" smtClean="0">
                          <a:cs typeface="B Nazanin" pitchFamily="2" charset="-78"/>
                        </a:rPr>
                        <a:t>30</a:t>
                      </a:r>
                      <a:endParaRPr lang="fa-IR" sz="1600" b="1" dirty="0">
                        <a:cs typeface="B Nazanin" pitchFamily="2" charset="-78"/>
                      </a:endParaRPr>
                    </a:p>
                  </a:txBody>
                  <a:tcPr/>
                </a:tc>
                <a:tc>
                  <a:txBody>
                    <a:bodyPr/>
                    <a:lstStyle/>
                    <a:p>
                      <a:pPr algn="ctr"/>
                      <a:r>
                        <a:rPr lang="fa-IR" sz="1600" b="1" dirty="0" smtClean="0">
                          <a:cs typeface="B Nazanin" pitchFamily="2" charset="-78"/>
                        </a:rPr>
                        <a:t>   2</a:t>
                      </a:r>
                      <a:endParaRPr lang="fa-IR" sz="1600" b="1" dirty="0">
                        <a:cs typeface="B Nazanin" pitchFamily="2" charset="-78"/>
                      </a:endParaRPr>
                    </a:p>
                  </a:txBody>
                  <a:tcPr/>
                </a:tc>
                <a:tc>
                  <a:txBody>
                    <a:bodyPr/>
                    <a:lstStyle/>
                    <a:p>
                      <a:pPr algn="ctr" rtl="1"/>
                      <a:r>
                        <a:rPr lang="fa-IR" sz="1600" b="1" dirty="0" smtClean="0">
                          <a:cs typeface="B Nazanin" pitchFamily="2" charset="-78"/>
                        </a:rPr>
                        <a:t>90</a:t>
                      </a:r>
                      <a:endParaRPr lang="fa-IR" sz="1600" b="1" dirty="0">
                        <a:cs typeface="B Nazanin" pitchFamily="2" charset="-78"/>
                      </a:endParaRPr>
                    </a:p>
                  </a:txBody>
                  <a:tcPr/>
                </a:tc>
                <a:tc>
                  <a:txBody>
                    <a:bodyPr/>
                    <a:lstStyle/>
                    <a:p>
                      <a:pPr algn="ctr" rtl="1"/>
                      <a:r>
                        <a:rPr lang="fa-IR" sz="1600" b="1" dirty="0" smtClean="0">
                          <a:cs typeface="B Nazanin" pitchFamily="2" charset="-78"/>
                        </a:rPr>
                        <a:t>     180</a:t>
                      </a:r>
                      <a:endParaRPr lang="fa-IR" sz="1600" b="1" dirty="0">
                        <a:cs typeface="B Nazanin" pitchFamily="2" charset="-78"/>
                      </a:endParaRPr>
                    </a:p>
                  </a:txBody>
                  <a:tcPr/>
                </a:tc>
              </a:tr>
              <a:tr h="305113">
                <a:tc vMerge="1">
                  <a:txBody>
                    <a:bodyPr/>
                    <a:lstStyle/>
                    <a:p>
                      <a:pPr rtl="1"/>
                      <a:endParaRPr lang="fa-IR" dirty="0"/>
                    </a:p>
                  </a:txBody>
                  <a:tcPr/>
                </a:tc>
                <a:tc>
                  <a:txBody>
                    <a:bodyPr/>
                    <a:lstStyle/>
                    <a:p>
                      <a:pPr algn="ctr" rtl="1"/>
                      <a:r>
                        <a:rPr lang="fa-IR" sz="1400" b="1" dirty="0" smtClean="0">
                          <a:latin typeface="B Nazanin"/>
                          <a:cs typeface="B Nazanin" pitchFamily="2" charset="-78"/>
                        </a:rPr>
                        <a:t>کارگاه آموزشی</a:t>
                      </a:r>
                    </a:p>
                  </a:txBody>
                  <a:tcPr/>
                </a:tc>
                <a:tc>
                  <a:txBody>
                    <a:bodyPr/>
                    <a:lstStyle/>
                    <a:p>
                      <a:pPr algn="ctr" rtl="1"/>
                      <a:r>
                        <a:rPr lang="fa-IR" sz="1600" b="1" dirty="0" smtClean="0">
                          <a:cs typeface="B Nazanin" pitchFamily="2" charset="-78"/>
                        </a:rPr>
                        <a:t>30</a:t>
                      </a:r>
                      <a:endParaRPr lang="fa-IR" sz="1600" b="1" dirty="0">
                        <a:cs typeface="B Nazanin" pitchFamily="2" charset="-78"/>
                      </a:endParaRPr>
                    </a:p>
                  </a:txBody>
                  <a:tcPr/>
                </a:tc>
                <a:tc>
                  <a:txBody>
                    <a:bodyPr/>
                    <a:lstStyle/>
                    <a:p>
                      <a:pPr algn="ctr"/>
                      <a:r>
                        <a:rPr lang="fa-IR" sz="1600" b="1" dirty="0" smtClean="0">
                          <a:cs typeface="B Nazanin" pitchFamily="2" charset="-78"/>
                        </a:rPr>
                        <a:t>   2</a:t>
                      </a:r>
                      <a:endParaRPr lang="fa-IR" sz="1600" b="1" dirty="0">
                        <a:cs typeface="B Nazanin" pitchFamily="2" charset="-78"/>
                      </a:endParaRPr>
                    </a:p>
                  </a:txBody>
                  <a:tcPr/>
                </a:tc>
                <a:tc>
                  <a:txBody>
                    <a:bodyPr/>
                    <a:lstStyle/>
                    <a:p>
                      <a:pPr algn="ctr" rtl="1"/>
                      <a:r>
                        <a:rPr lang="fa-IR" sz="1600" b="1" dirty="0" smtClean="0">
                          <a:cs typeface="B Nazanin" pitchFamily="2" charset="-78"/>
                        </a:rPr>
                        <a:t>80</a:t>
                      </a:r>
                      <a:endParaRPr lang="fa-IR" sz="1600" b="1" dirty="0">
                        <a:cs typeface="B Nazanin" pitchFamily="2" charset="-78"/>
                      </a:endParaRPr>
                    </a:p>
                  </a:txBody>
                  <a:tcPr/>
                </a:tc>
                <a:tc>
                  <a:txBody>
                    <a:bodyPr/>
                    <a:lstStyle/>
                    <a:p>
                      <a:pPr algn="ctr" rtl="1"/>
                      <a:r>
                        <a:rPr lang="fa-IR" sz="1600" b="1" dirty="0" smtClean="0">
                          <a:cs typeface="B Nazanin" pitchFamily="2" charset="-78"/>
                        </a:rPr>
                        <a:t>     160</a:t>
                      </a:r>
                      <a:endParaRPr lang="fa-IR" sz="1600" b="1" dirty="0">
                        <a:cs typeface="B Nazanin" pitchFamily="2" charset="-78"/>
                      </a:endParaRPr>
                    </a:p>
                  </a:txBody>
                  <a:tcPr/>
                </a:tc>
              </a:tr>
              <a:tr h="305113">
                <a:tc vMerge="1">
                  <a:txBody>
                    <a:bodyPr/>
                    <a:lstStyle/>
                    <a:p>
                      <a:pPr rtl="1"/>
                      <a:endParaRPr lang="fa-IR" dirty="0"/>
                    </a:p>
                  </a:txBody>
                  <a:tcPr/>
                </a:tc>
                <a:tc>
                  <a:txBody>
                    <a:bodyPr/>
                    <a:lstStyle/>
                    <a:p>
                      <a:pPr algn="ctr" rtl="1"/>
                      <a:r>
                        <a:rPr lang="fa-IR" sz="1400" b="1" dirty="0" smtClean="0">
                          <a:latin typeface="B Nazanin"/>
                          <a:cs typeface="B Nazanin" pitchFamily="2" charset="-78"/>
                        </a:rPr>
                        <a:t>مسئول کارگاه</a:t>
                      </a:r>
                    </a:p>
                  </a:txBody>
                  <a:tcPr/>
                </a:tc>
                <a:tc>
                  <a:txBody>
                    <a:bodyPr/>
                    <a:lstStyle/>
                    <a:p>
                      <a:pPr algn="ctr" rtl="1"/>
                      <a:r>
                        <a:rPr lang="fa-IR" sz="1600" b="1" dirty="0" smtClean="0">
                          <a:cs typeface="B Nazanin" pitchFamily="2" charset="-78"/>
                        </a:rPr>
                        <a:t>2</a:t>
                      </a:r>
                      <a:endParaRPr lang="fa-IR" sz="1600" b="1" dirty="0">
                        <a:cs typeface="B Nazanin" pitchFamily="2" charset="-78"/>
                      </a:endParaRPr>
                    </a:p>
                  </a:txBody>
                  <a:tcPr/>
                </a:tc>
                <a:tc>
                  <a:txBody>
                    <a:bodyPr/>
                    <a:lstStyle/>
                    <a:p>
                      <a:pPr algn="ctr"/>
                      <a:r>
                        <a:rPr lang="fa-IR" sz="1600" b="1" dirty="0" smtClean="0">
                          <a:cs typeface="B Nazanin" pitchFamily="2" charset="-78"/>
                        </a:rPr>
                        <a:t>   1</a:t>
                      </a:r>
                      <a:endParaRPr lang="fa-IR" sz="1600" b="1" dirty="0">
                        <a:cs typeface="B Nazanin" pitchFamily="2" charset="-78"/>
                      </a:endParaRPr>
                    </a:p>
                  </a:txBody>
                  <a:tcPr/>
                </a:tc>
                <a:tc>
                  <a:txBody>
                    <a:bodyPr/>
                    <a:lstStyle/>
                    <a:p>
                      <a:pPr algn="ctr" rtl="1"/>
                      <a:r>
                        <a:rPr lang="fa-IR" sz="1600" b="1" dirty="0" smtClean="0">
                          <a:cs typeface="B Nazanin" pitchFamily="2" charset="-78"/>
                        </a:rPr>
                        <a:t>9</a:t>
                      </a:r>
                      <a:endParaRPr lang="fa-IR" sz="1600" b="1" dirty="0">
                        <a:cs typeface="B Nazanin" pitchFamily="2" charset="-78"/>
                      </a:endParaRPr>
                    </a:p>
                  </a:txBody>
                  <a:tcPr/>
                </a:tc>
                <a:tc>
                  <a:txBody>
                    <a:bodyPr/>
                    <a:lstStyle/>
                    <a:p>
                      <a:pPr algn="ctr" rtl="1"/>
                      <a:r>
                        <a:rPr lang="fa-IR" sz="1600" b="1" dirty="0" smtClean="0">
                          <a:cs typeface="B Nazanin" pitchFamily="2" charset="-78"/>
                        </a:rPr>
                        <a:t>        9</a:t>
                      </a:r>
                      <a:endParaRPr lang="fa-IR" sz="1600" b="1" dirty="0">
                        <a:cs typeface="B Nazanin" pitchFamily="2" charset="-78"/>
                      </a:endParaRPr>
                    </a:p>
                  </a:txBody>
                  <a:tcPr/>
                </a:tc>
              </a:tr>
              <a:tr h="305113">
                <a:tc vMerge="1">
                  <a:txBody>
                    <a:bodyPr/>
                    <a:lstStyle/>
                    <a:p>
                      <a:pPr rtl="1"/>
                      <a:endParaRPr lang="fa-IR" dirty="0"/>
                    </a:p>
                  </a:txBody>
                  <a:tcPr/>
                </a:tc>
                <a:tc>
                  <a:txBody>
                    <a:bodyPr/>
                    <a:lstStyle/>
                    <a:p>
                      <a:pPr algn="ctr" rtl="1"/>
                      <a:r>
                        <a:rPr lang="fa-IR" sz="1400" b="1" dirty="0" smtClean="0">
                          <a:latin typeface="B Nazanin"/>
                          <a:cs typeface="B Nazanin" pitchFamily="2" charset="-78"/>
                        </a:rPr>
                        <a:t>کلاس آموزشی</a:t>
                      </a:r>
                    </a:p>
                  </a:txBody>
                  <a:tcPr/>
                </a:tc>
                <a:tc>
                  <a:txBody>
                    <a:bodyPr/>
                    <a:lstStyle/>
                    <a:p>
                      <a:pPr algn="ctr" rtl="1"/>
                      <a:r>
                        <a:rPr lang="fa-IR" sz="1600" b="1" dirty="0" smtClean="0">
                          <a:cs typeface="B Nazanin" pitchFamily="2" charset="-78"/>
                        </a:rPr>
                        <a:t>80</a:t>
                      </a:r>
                      <a:endParaRPr lang="fa-IR" sz="1600" b="1" dirty="0">
                        <a:cs typeface="B Nazanin" pitchFamily="2" charset="-78"/>
                      </a:endParaRPr>
                    </a:p>
                  </a:txBody>
                  <a:tcPr/>
                </a:tc>
                <a:tc>
                  <a:txBody>
                    <a:bodyPr/>
                    <a:lstStyle/>
                    <a:p>
                      <a:pPr algn="ctr"/>
                      <a:r>
                        <a:rPr lang="fa-IR" sz="1600" b="1" baseline="0" dirty="0" smtClean="0">
                          <a:cs typeface="B Nazanin" pitchFamily="2" charset="-78"/>
                        </a:rPr>
                        <a:t>   4</a:t>
                      </a:r>
                      <a:endParaRPr lang="fa-IR" sz="1600" b="1" dirty="0">
                        <a:cs typeface="B Nazanin" pitchFamily="2" charset="-78"/>
                      </a:endParaRPr>
                    </a:p>
                  </a:txBody>
                  <a:tcPr/>
                </a:tc>
                <a:tc>
                  <a:txBody>
                    <a:bodyPr/>
                    <a:lstStyle/>
                    <a:p>
                      <a:pPr algn="ctr" rtl="1"/>
                      <a:r>
                        <a:rPr lang="fa-IR" sz="1600" b="1" dirty="0" smtClean="0">
                          <a:cs typeface="B Nazanin" pitchFamily="2" charset="-78"/>
                        </a:rPr>
                        <a:t>80</a:t>
                      </a:r>
                      <a:endParaRPr lang="fa-IR" sz="1600" b="1" dirty="0">
                        <a:cs typeface="B Nazanin" pitchFamily="2" charset="-78"/>
                      </a:endParaRPr>
                    </a:p>
                  </a:txBody>
                  <a:tcPr/>
                </a:tc>
                <a:tc>
                  <a:txBody>
                    <a:bodyPr/>
                    <a:lstStyle/>
                    <a:p>
                      <a:pPr algn="ctr" rtl="1"/>
                      <a:r>
                        <a:rPr lang="fa-IR" sz="1600" b="1" dirty="0" smtClean="0">
                          <a:cs typeface="B Nazanin" pitchFamily="2" charset="-78"/>
                        </a:rPr>
                        <a:t>     320</a:t>
                      </a:r>
                      <a:endParaRPr lang="fa-IR" sz="1600" b="1" dirty="0">
                        <a:cs typeface="B Nazanin" pitchFamily="2" charset="-78"/>
                      </a:endParaRPr>
                    </a:p>
                  </a:txBody>
                  <a:tcPr/>
                </a:tc>
              </a:tr>
              <a:tr h="305113">
                <a:tc vMerge="1">
                  <a:txBody>
                    <a:bodyPr/>
                    <a:lstStyle/>
                    <a:p>
                      <a:pPr rtl="1"/>
                      <a:endParaRPr lang="fa-IR" dirty="0"/>
                    </a:p>
                  </a:txBody>
                  <a:tcPr/>
                </a:tc>
                <a:tc>
                  <a:txBody>
                    <a:bodyPr/>
                    <a:lstStyle/>
                    <a:p>
                      <a:pPr algn="ctr" rtl="1"/>
                      <a:r>
                        <a:rPr lang="fa-IR" sz="1400" b="1" dirty="0" smtClean="0">
                          <a:latin typeface="B Nazanin"/>
                          <a:cs typeface="B Nazanin" pitchFamily="2" charset="-78"/>
                        </a:rPr>
                        <a:t>اتاق اساتید</a:t>
                      </a:r>
                    </a:p>
                  </a:txBody>
                  <a:tcPr/>
                </a:tc>
                <a:tc>
                  <a:txBody>
                    <a:bodyPr/>
                    <a:lstStyle/>
                    <a:p>
                      <a:pPr algn="ctr" rtl="1"/>
                      <a:r>
                        <a:rPr lang="fa-IR" sz="1600" b="1" dirty="0" smtClean="0">
                          <a:cs typeface="B Nazanin" pitchFamily="2" charset="-78"/>
                        </a:rPr>
                        <a:t>10</a:t>
                      </a:r>
                      <a:endParaRPr lang="fa-IR" sz="1600" b="1" dirty="0">
                        <a:cs typeface="B Nazanin" pitchFamily="2" charset="-78"/>
                      </a:endParaRPr>
                    </a:p>
                  </a:txBody>
                  <a:tcPr/>
                </a:tc>
                <a:tc>
                  <a:txBody>
                    <a:bodyPr/>
                    <a:lstStyle/>
                    <a:p>
                      <a:pPr algn="ctr"/>
                      <a:r>
                        <a:rPr lang="fa-IR" sz="1600" b="1" dirty="0" smtClean="0">
                          <a:cs typeface="B Nazanin" pitchFamily="2" charset="-78"/>
                        </a:rPr>
                        <a:t>   1</a:t>
                      </a:r>
                      <a:endParaRPr lang="fa-IR" sz="1600" b="1" dirty="0">
                        <a:cs typeface="B Nazanin" pitchFamily="2" charset="-78"/>
                      </a:endParaRPr>
                    </a:p>
                  </a:txBody>
                  <a:tcPr/>
                </a:tc>
                <a:tc>
                  <a:txBody>
                    <a:bodyPr/>
                    <a:lstStyle/>
                    <a:p>
                      <a:pPr algn="ctr" rtl="1"/>
                      <a:r>
                        <a:rPr lang="fa-IR" sz="1600" b="1" dirty="0" smtClean="0">
                          <a:cs typeface="B Nazanin" pitchFamily="2" charset="-78"/>
                        </a:rPr>
                        <a:t>20</a:t>
                      </a:r>
                      <a:endParaRPr lang="fa-IR" sz="1600" b="1" dirty="0">
                        <a:cs typeface="B Nazanin" pitchFamily="2" charset="-78"/>
                      </a:endParaRPr>
                    </a:p>
                  </a:txBody>
                  <a:tcPr/>
                </a:tc>
                <a:tc>
                  <a:txBody>
                    <a:bodyPr/>
                    <a:lstStyle/>
                    <a:p>
                      <a:pPr algn="ctr" rtl="1"/>
                      <a:r>
                        <a:rPr lang="fa-IR" sz="1600" b="1" dirty="0" smtClean="0">
                          <a:cs typeface="B Nazanin" pitchFamily="2" charset="-78"/>
                        </a:rPr>
                        <a:t>      20</a:t>
                      </a:r>
                      <a:endParaRPr lang="fa-IR" sz="1600" b="1" dirty="0">
                        <a:cs typeface="B Nazanin" pitchFamily="2" charset="-78"/>
                      </a:endParaRPr>
                    </a:p>
                  </a:txBody>
                  <a:tcPr/>
                </a:tc>
              </a:tr>
              <a:tr h="305113">
                <a:tc vMerge="1">
                  <a:txBody>
                    <a:bodyPr/>
                    <a:lstStyle/>
                    <a:p>
                      <a:pPr rtl="1"/>
                      <a:endParaRPr lang="fa-IR" dirty="0"/>
                    </a:p>
                  </a:txBody>
                  <a:tcPr/>
                </a:tc>
                <a:tc>
                  <a:txBody>
                    <a:bodyPr/>
                    <a:lstStyle/>
                    <a:p>
                      <a:pPr algn="ctr" rtl="1"/>
                      <a:r>
                        <a:rPr lang="fa-IR" sz="1400" b="1" dirty="0" smtClean="0">
                          <a:latin typeface="B Nazanin"/>
                          <a:cs typeface="B Nazanin" pitchFamily="2" charset="-78"/>
                        </a:rPr>
                        <a:t>اتاق جلسات</a:t>
                      </a:r>
                    </a:p>
                  </a:txBody>
                  <a:tcPr/>
                </a:tc>
                <a:tc>
                  <a:txBody>
                    <a:bodyPr/>
                    <a:lstStyle/>
                    <a:p>
                      <a:pPr algn="ctr" rtl="1"/>
                      <a:r>
                        <a:rPr lang="fa-IR" sz="1600" b="1" dirty="0" smtClean="0">
                          <a:cs typeface="B Nazanin" pitchFamily="2" charset="-78"/>
                        </a:rPr>
                        <a:t>20</a:t>
                      </a:r>
                      <a:endParaRPr lang="fa-IR" sz="1600" b="1" dirty="0">
                        <a:cs typeface="B Nazanin" pitchFamily="2" charset="-78"/>
                      </a:endParaRPr>
                    </a:p>
                  </a:txBody>
                  <a:tcPr/>
                </a:tc>
                <a:tc>
                  <a:txBody>
                    <a:bodyPr/>
                    <a:lstStyle/>
                    <a:p>
                      <a:pPr algn="ctr"/>
                      <a:r>
                        <a:rPr lang="fa-IR" sz="1600" b="1" dirty="0" smtClean="0">
                          <a:cs typeface="B Nazanin" pitchFamily="2" charset="-78"/>
                        </a:rPr>
                        <a:t>   1</a:t>
                      </a:r>
                      <a:endParaRPr lang="fa-IR" sz="1600" b="1" dirty="0">
                        <a:cs typeface="B Nazanin" pitchFamily="2" charset="-78"/>
                      </a:endParaRPr>
                    </a:p>
                  </a:txBody>
                  <a:tcPr/>
                </a:tc>
                <a:tc>
                  <a:txBody>
                    <a:bodyPr/>
                    <a:lstStyle/>
                    <a:p>
                      <a:pPr algn="ctr" rtl="1"/>
                      <a:r>
                        <a:rPr lang="fa-IR" sz="1600" b="1" dirty="0" smtClean="0">
                          <a:cs typeface="B Nazanin" pitchFamily="2" charset="-78"/>
                        </a:rPr>
                        <a:t>40</a:t>
                      </a:r>
                      <a:endParaRPr lang="fa-IR" sz="1600" b="1" dirty="0">
                        <a:cs typeface="B Nazanin" pitchFamily="2" charset="-78"/>
                      </a:endParaRPr>
                    </a:p>
                  </a:txBody>
                  <a:tcPr/>
                </a:tc>
                <a:tc>
                  <a:txBody>
                    <a:bodyPr/>
                    <a:lstStyle/>
                    <a:p>
                      <a:pPr algn="ctr" rtl="1"/>
                      <a:r>
                        <a:rPr lang="fa-IR" sz="1600" b="1" dirty="0" smtClean="0">
                          <a:cs typeface="B Nazanin" pitchFamily="2" charset="-78"/>
                        </a:rPr>
                        <a:t>      40</a:t>
                      </a:r>
                      <a:endParaRPr lang="fa-IR" sz="1600" b="1" dirty="0">
                        <a:cs typeface="B Nazanin" pitchFamily="2" charset="-78"/>
                      </a:endParaRPr>
                    </a:p>
                  </a:txBody>
                  <a:tcPr/>
                </a:tc>
              </a:tr>
              <a:tr h="305113">
                <a:tc vMerge="1">
                  <a:txBody>
                    <a:bodyPr/>
                    <a:lstStyle/>
                    <a:p>
                      <a:pPr rtl="1"/>
                      <a:endParaRPr lang="fa-IR" dirty="0"/>
                    </a:p>
                  </a:txBody>
                  <a:tcPr/>
                </a:tc>
                <a:tc>
                  <a:txBody>
                    <a:bodyPr/>
                    <a:lstStyle/>
                    <a:p>
                      <a:pPr algn="ctr" rtl="1"/>
                      <a:r>
                        <a:rPr lang="fa-IR" sz="1400" b="1" dirty="0" smtClean="0">
                          <a:latin typeface="B Nazanin"/>
                          <a:cs typeface="B Nazanin" pitchFamily="2" charset="-78"/>
                        </a:rPr>
                        <a:t>لابی آموزش</a:t>
                      </a:r>
                    </a:p>
                  </a:txBody>
                  <a:tcPr/>
                </a:tc>
                <a:tc>
                  <a:txBody>
                    <a:bodyPr/>
                    <a:lstStyle/>
                    <a:p>
                      <a:pPr algn="ctr" rtl="1"/>
                      <a:r>
                        <a:rPr lang="fa-IR" sz="1600" b="1" dirty="0" smtClean="0">
                          <a:cs typeface="B Nazanin" pitchFamily="2" charset="-78"/>
                        </a:rPr>
                        <a:t>60</a:t>
                      </a:r>
                      <a:endParaRPr lang="fa-IR" sz="1600" b="1" dirty="0">
                        <a:cs typeface="B Nazanin" pitchFamily="2" charset="-78"/>
                      </a:endParaRPr>
                    </a:p>
                  </a:txBody>
                  <a:tcPr/>
                </a:tc>
                <a:tc>
                  <a:txBody>
                    <a:bodyPr/>
                    <a:lstStyle/>
                    <a:p>
                      <a:pPr algn="ctr"/>
                      <a:r>
                        <a:rPr lang="fa-IR" sz="1600" b="1" dirty="0" smtClean="0">
                          <a:cs typeface="B Nazanin" pitchFamily="2" charset="-78"/>
                        </a:rPr>
                        <a:t>   1</a:t>
                      </a:r>
                      <a:endParaRPr lang="fa-IR" sz="1600" b="1" dirty="0">
                        <a:cs typeface="B Nazanin" pitchFamily="2" charset="-78"/>
                      </a:endParaRPr>
                    </a:p>
                  </a:txBody>
                  <a:tcPr/>
                </a:tc>
                <a:tc>
                  <a:txBody>
                    <a:bodyPr/>
                    <a:lstStyle/>
                    <a:p>
                      <a:pPr algn="ctr" rtl="1"/>
                      <a:r>
                        <a:rPr lang="fa-IR" sz="1600" b="1" dirty="0" smtClean="0">
                          <a:cs typeface="B Nazanin" pitchFamily="2" charset="-78"/>
                        </a:rPr>
                        <a:t>100</a:t>
                      </a:r>
                      <a:endParaRPr lang="fa-IR" sz="1600" b="1" dirty="0">
                        <a:cs typeface="B Nazanin" pitchFamily="2" charset="-78"/>
                      </a:endParaRPr>
                    </a:p>
                  </a:txBody>
                  <a:tcPr/>
                </a:tc>
                <a:tc>
                  <a:txBody>
                    <a:bodyPr/>
                    <a:lstStyle/>
                    <a:p>
                      <a:pPr algn="ctr" rtl="1"/>
                      <a:r>
                        <a:rPr lang="fa-IR" sz="1600" b="1" dirty="0" smtClean="0">
                          <a:cs typeface="B Nazanin" pitchFamily="2" charset="-78"/>
                        </a:rPr>
                        <a:t>    100</a:t>
                      </a:r>
                      <a:endParaRPr lang="fa-IR" sz="1600" b="1" dirty="0">
                        <a:cs typeface="B Nazanin" pitchFamily="2" charset="-78"/>
                      </a:endParaRPr>
                    </a:p>
                  </a:txBody>
                  <a:tcPr/>
                </a:tc>
              </a:tr>
              <a:tr h="305113">
                <a:tc vMerge="1">
                  <a:txBody>
                    <a:bodyPr/>
                    <a:lstStyle/>
                    <a:p>
                      <a:pPr rtl="1"/>
                      <a:endParaRPr lang="fa-IR" dirty="0"/>
                    </a:p>
                  </a:txBody>
                  <a:tcPr/>
                </a:tc>
                <a:tc>
                  <a:txBody>
                    <a:bodyPr/>
                    <a:lstStyle/>
                    <a:p>
                      <a:pPr algn="ctr" rtl="1"/>
                      <a:r>
                        <a:rPr lang="fa-IR" sz="1400" b="1" dirty="0" smtClean="0">
                          <a:latin typeface="B Nazanin"/>
                          <a:cs typeface="B Nazanin" pitchFamily="2" charset="-78"/>
                        </a:rPr>
                        <a:t>آرشیو</a:t>
                      </a:r>
                    </a:p>
                  </a:txBody>
                  <a:tcPr/>
                </a:tc>
                <a:tc>
                  <a:txBody>
                    <a:bodyPr/>
                    <a:lstStyle/>
                    <a:p>
                      <a:pPr algn="ctr" rtl="1"/>
                      <a:r>
                        <a:rPr lang="fa-IR" sz="1600" b="1" dirty="0" smtClean="0">
                          <a:cs typeface="B Nazanin" pitchFamily="2" charset="-78"/>
                        </a:rPr>
                        <a:t>5</a:t>
                      </a:r>
                      <a:endParaRPr lang="fa-IR" sz="1600" b="1" dirty="0">
                        <a:cs typeface="B Nazanin" pitchFamily="2" charset="-78"/>
                      </a:endParaRPr>
                    </a:p>
                  </a:txBody>
                  <a:tcPr/>
                </a:tc>
                <a:tc>
                  <a:txBody>
                    <a:bodyPr/>
                    <a:lstStyle/>
                    <a:p>
                      <a:pPr algn="ctr"/>
                      <a:r>
                        <a:rPr lang="fa-IR" sz="1600" b="1" dirty="0" smtClean="0">
                          <a:cs typeface="B Nazanin" pitchFamily="2" charset="-78"/>
                        </a:rPr>
                        <a:t>   1</a:t>
                      </a:r>
                      <a:endParaRPr lang="fa-IR" sz="1600" b="1" dirty="0">
                        <a:cs typeface="B Nazanin" pitchFamily="2" charset="-78"/>
                      </a:endParaRPr>
                    </a:p>
                  </a:txBody>
                  <a:tcPr/>
                </a:tc>
                <a:tc>
                  <a:txBody>
                    <a:bodyPr/>
                    <a:lstStyle/>
                    <a:p>
                      <a:pPr algn="ctr" rtl="1"/>
                      <a:r>
                        <a:rPr lang="fa-IR" sz="1600" b="1" dirty="0" smtClean="0">
                          <a:cs typeface="B Nazanin" pitchFamily="2" charset="-78"/>
                        </a:rPr>
                        <a:t>40</a:t>
                      </a:r>
                      <a:endParaRPr lang="fa-IR" sz="1600" b="1" dirty="0">
                        <a:cs typeface="B Nazanin" pitchFamily="2" charset="-78"/>
                      </a:endParaRPr>
                    </a:p>
                  </a:txBody>
                  <a:tcPr/>
                </a:tc>
                <a:tc>
                  <a:txBody>
                    <a:bodyPr/>
                    <a:lstStyle/>
                    <a:p>
                      <a:pPr algn="ctr" rtl="1"/>
                      <a:r>
                        <a:rPr lang="fa-IR" sz="1600" b="1" dirty="0" smtClean="0">
                          <a:cs typeface="B Nazanin" pitchFamily="2" charset="-78"/>
                        </a:rPr>
                        <a:t>       40</a:t>
                      </a:r>
                      <a:endParaRPr lang="fa-IR" sz="1600" b="1" dirty="0">
                        <a:cs typeface="B Nazanin" pitchFamily="2" charset="-78"/>
                      </a:endParaRPr>
                    </a:p>
                  </a:txBody>
                  <a:tcPr/>
                </a:tc>
              </a:tr>
              <a:tr h="406817">
                <a:tc vMerge="1">
                  <a:txBody>
                    <a:bodyPr/>
                    <a:lstStyle/>
                    <a:p>
                      <a:pPr rtl="1"/>
                      <a:endParaRPr lang="fa-IR" dirty="0"/>
                    </a:p>
                  </a:txBody>
                  <a:tcPr/>
                </a:tc>
                <a:tc>
                  <a:txBody>
                    <a:bodyPr/>
                    <a:lstStyle/>
                    <a:p>
                      <a:pPr algn="ctr" rtl="1"/>
                      <a:r>
                        <a:rPr lang="fa-IR" sz="1400" b="1" dirty="0" smtClean="0">
                          <a:latin typeface="B Nazanin"/>
                          <a:cs typeface="B Nazanin" pitchFamily="2" charset="-78"/>
                        </a:rPr>
                        <a:t>اتاق بحث</a:t>
                      </a:r>
                    </a:p>
                  </a:txBody>
                  <a:tcPr/>
                </a:tc>
                <a:tc>
                  <a:txBody>
                    <a:bodyPr/>
                    <a:lstStyle/>
                    <a:p>
                      <a:pPr algn="ctr" rtl="1"/>
                      <a:r>
                        <a:rPr lang="fa-IR" sz="1600" b="1" dirty="0" smtClean="0">
                          <a:cs typeface="B Nazanin" pitchFamily="2" charset="-78"/>
                        </a:rPr>
                        <a:t>25</a:t>
                      </a:r>
                      <a:endParaRPr lang="fa-IR" sz="1600" b="1" dirty="0">
                        <a:cs typeface="B Nazanin" pitchFamily="2" charset="-78"/>
                      </a:endParaRPr>
                    </a:p>
                  </a:txBody>
                  <a:tcPr/>
                </a:tc>
                <a:tc>
                  <a:txBody>
                    <a:bodyPr/>
                    <a:lstStyle/>
                    <a:p>
                      <a:pPr algn="ctr"/>
                      <a:r>
                        <a:rPr lang="fa-IR" sz="1600" b="1" dirty="0" smtClean="0">
                          <a:cs typeface="B Nazanin" pitchFamily="2" charset="-78"/>
                        </a:rPr>
                        <a:t>   1</a:t>
                      </a:r>
                      <a:endParaRPr lang="fa-IR" sz="1600" b="1" dirty="0">
                        <a:cs typeface="B Nazanin" pitchFamily="2" charset="-78"/>
                      </a:endParaRPr>
                    </a:p>
                  </a:txBody>
                  <a:tcPr/>
                </a:tc>
                <a:tc>
                  <a:txBody>
                    <a:bodyPr/>
                    <a:lstStyle/>
                    <a:p>
                      <a:pPr algn="ctr" rtl="1"/>
                      <a:r>
                        <a:rPr lang="fa-IR" sz="1600" b="1" dirty="0" smtClean="0">
                          <a:cs typeface="B Nazanin" pitchFamily="2" charset="-78"/>
                        </a:rPr>
                        <a:t>40</a:t>
                      </a:r>
                      <a:endParaRPr lang="fa-IR" sz="1600" b="1" dirty="0">
                        <a:cs typeface="B Nazanin" pitchFamily="2" charset="-78"/>
                      </a:endParaRPr>
                    </a:p>
                  </a:txBody>
                  <a:tcPr/>
                </a:tc>
                <a:tc>
                  <a:txBody>
                    <a:bodyPr/>
                    <a:lstStyle/>
                    <a:p>
                      <a:pPr algn="ctr" rtl="1"/>
                      <a:r>
                        <a:rPr lang="fa-IR" sz="1600" b="1" dirty="0" smtClean="0">
                          <a:cs typeface="B Nazanin" pitchFamily="2" charset="-78"/>
                        </a:rPr>
                        <a:t>       40</a:t>
                      </a:r>
                      <a:endParaRPr lang="fa-IR" sz="1600" b="1" dirty="0">
                        <a:cs typeface="B Nazanin" pitchFamily="2" charset="-78"/>
                      </a:endParaRPr>
                    </a:p>
                  </a:txBody>
                  <a:tcPr/>
                </a:tc>
              </a:tr>
              <a:tr h="406817">
                <a:tc>
                  <a:txBody>
                    <a:bodyPr/>
                    <a:lstStyle/>
                    <a:p>
                      <a:pPr algn="ctr" rtl="1"/>
                      <a:endParaRPr lang="fa-IR" sz="3000" b="1" dirty="0">
                        <a:cs typeface="B Nazanin" pitchFamily="2" charset="-78"/>
                      </a:endParaRPr>
                    </a:p>
                  </a:txBody>
                  <a:tcPr marL="76278" marR="76278" marT="38139" marB="38139" vert="vert" anchor="ctr"/>
                </a:tc>
                <a:tc>
                  <a:txBody>
                    <a:bodyPr/>
                    <a:lstStyle/>
                    <a:p>
                      <a:pPr algn="ctr" rtl="1"/>
                      <a:r>
                        <a:rPr lang="fa-IR" sz="1400" b="1" dirty="0" smtClean="0">
                          <a:latin typeface="B Nazanin"/>
                          <a:cs typeface="B Nazanin" pitchFamily="2" charset="-78"/>
                        </a:rPr>
                        <a:t>واحد انفورماتیک</a:t>
                      </a:r>
                    </a:p>
                  </a:txBody>
                  <a:tcPr/>
                </a:tc>
                <a:tc>
                  <a:txBody>
                    <a:bodyPr/>
                    <a:lstStyle/>
                    <a:p>
                      <a:pPr algn="ctr" rtl="1"/>
                      <a:r>
                        <a:rPr lang="fa-IR" sz="1600" b="1" dirty="0" smtClean="0">
                          <a:cs typeface="B Nazanin" pitchFamily="2" charset="-78"/>
                        </a:rPr>
                        <a:t>10</a:t>
                      </a:r>
                      <a:endParaRPr lang="fa-IR" sz="1600" b="1" dirty="0">
                        <a:cs typeface="B Nazanin" pitchFamily="2" charset="-78"/>
                      </a:endParaRPr>
                    </a:p>
                  </a:txBody>
                  <a:tcPr/>
                </a:tc>
                <a:tc>
                  <a:txBody>
                    <a:bodyPr/>
                    <a:lstStyle/>
                    <a:p>
                      <a:pPr algn="ctr"/>
                      <a:r>
                        <a:rPr lang="fa-IR" sz="1600" b="1" dirty="0" smtClean="0">
                          <a:cs typeface="B Nazanin" pitchFamily="2" charset="-78"/>
                        </a:rPr>
                        <a:t>   1</a:t>
                      </a:r>
                      <a:endParaRPr lang="fa-IR" sz="1600" b="1" dirty="0">
                        <a:cs typeface="B Nazanin" pitchFamily="2" charset="-78"/>
                      </a:endParaRPr>
                    </a:p>
                  </a:txBody>
                  <a:tcPr/>
                </a:tc>
                <a:tc>
                  <a:txBody>
                    <a:bodyPr/>
                    <a:lstStyle/>
                    <a:p>
                      <a:pPr algn="ctr" rtl="1"/>
                      <a:r>
                        <a:rPr lang="fa-IR" sz="1600" b="1" dirty="0" smtClean="0">
                          <a:cs typeface="B Nazanin" pitchFamily="2" charset="-78"/>
                        </a:rPr>
                        <a:t>30</a:t>
                      </a:r>
                      <a:endParaRPr lang="fa-IR" sz="1600" b="1" dirty="0">
                        <a:cs typeface="B Nazanin" pitchFamily="2" charset="-78"/>
                      </a:endParaRPr>
                    </a:p>
                  </a:txBody>
                  <a:tcPr/>
                </a:tc>
                <a:tc>
                  <a:txBody>
                    <a:bodyPr/>
                    <a:lstStyle/>
                    <a:p>
                      <a:pPr algn="ctr" rtl="1"/>
                      <a:r>
                        <a:rPr lang="fa-IR" sz="1600" b="1" dirty="0" smtClean="0">
                          <a:cs typeface="B Nazanin" pitchFamily="2" charset="-78"/>
                        </a:rPr>
                        <a:t>      30</a:t>
                      </a:r>
                      <a:endParaRPr lang="fa-IR" sz="1600" b="1" dirty="0">
                        <a:cs typeface="B Nazanin" pitchFamily="2" charset="-78"/>
                      </a:endParaRPr>
                    </a:p>
                  </a:txBody>
                  <a:tcPr/>
                </a:tc>
              </a:tr>
              <a:tr h="406817">
                <a:tc>
                  <a:txBody>
                    <a:bodyPr/>
                    <a:lstStyle/>
                    <a:p>
                      <a:pPr algn="ctr" rtl="1"/>
                      <a:endParaRPr lang="fa-IR" sz="3000" b="1" dirty="0">
                        <a:cs typeface="B Nazanin" pitchFamily="2" charset="-78"/>
                      </a:endParaRPr>
                    </a:p>
                  </a:txBody>
                  <a:tcPr marL="76278" marR="76278" marT="38139" marB="38139" vert="vert" anchor="ctr"/>
                </a:tc>
                <a:tc>
                  <a:txBody>
                    <a:bodyPr/>
                    <a:lstStyle/>
                    <a:p>
                      <a:pPr algn="ctr" rtl="1"/>
                      <a:r>
                        <a:rPr lang="fa-IR" sz="1400" b="1" dirty="0" smtClean="0">
                          <a:latin typeface="B Nazanin"/>
                          <a:cs typeface="B Nazanin" pitchFamily="2" charset="-78"/>
                        </a:rPr>
                        <a:t>سرویس بهداشتی</a:t>
                      </a:r>
                    </a:p>
                  </a:txBody>
                  <a:tcPr/>
                </a:tc>
                <a:tc>
                  <a:txBody>
                    <a:bodyPr/>
                    <a:lstStyle/>
                    <a:p>
                      <a:pPr algn="ctr" rtl="1"/>
                      <a:r>
                        <a:rPr lang="fa-IR" sz="1600" b="1" dirty="0" smtClean="0">
                          <a:cs typeface="B Nazanin" pitchFamily="2" charset="-78"/>
                        </a:rPr>
                        <a:t>10</a:t>
                      </a:r>
                      <a:endParaRPr lang="fa-IR" sz="1600" b="1" dirty="0">
                        <a:cs typeface="B Nazanin" pitchFamily="2" charset="-78"/>
                      </a:endParaRPr>
                    </a:p>
                  </a:txBody>
                  <a:tcPr/>
                </a:tc>
                <a:tc>
                  <a:txBody>
                    <a:bodyPr/>
                    <a:lstStyle/>
                    <a:p>
                      <a:pPr algn="ctr"/>
                      <a:r>
                        <a:rPr lang="fa-IR" sz="1600" b="1" dirty="0" smtClean="0">
                          <a:cs typeface="B Nazanin" pitchFamily="2" charset="-78"/>
                        </a:rPr>
                        <a:t>    10</a:t>
                      </a:r>
                      <a:endParaRPr lang="fa-IR" sz="1600" b="1" dirty="0">
                        <a:cs typeface="B Nazanin" pitchFamily="2" charset="-78"/>
                      </a:endParaRPr>
                    </a:p>
                  </a:txBody>
                  <a:tcPr/>
                </a:tc>
                <a:tc>
                  <a:txBody>
                    <a:bodyPr/>
                    <a:lstStyle/>
                    <a:p>
                      <a:pPr algn="ctr" rtl="1"/>
                      <a:r>
                        <a:rPr lang="fa-IR" sz="1600" b="1" dirty="0" smtClean="0">
                          <a:cs typeface="B Nazanin" pitchFamily="2" charset="-78"/>
                        </a:rPr>
                        <a:t>1.2</a:t>
                      </a:r>
                      <a:endParaRPr lang="fa-IR" sz="1600" b="1" dirty="0">
                        <a:cs typeface="B Nazanin" pitchFamily="2" charset="-78"/>
                      </a:endParaRPr>
                    </a:p>
                  </a:txBody>
                  <a:tcPr/>
                </a:tc>
                <a:tc>
                  <a:txBody>
                    <a:bodyPr/>
                    <a:lstStyle/>
                    <a:p>
                      <a:pPr algn="ctr" rtl="1"/>
                      <a:r>
                        <a:rPr lang="fa-IR" sz="1600" b="1" dirty="0" smtClean="0">
                          <a:cs typeface="B Nazanin" pitchFamily="2" charset="-78"/>
                        </a:rPr>
                        <a:t>      12 </a:t>
                      </a:r>
                      <a:endParaRPr lang="fa-IR" sz="1600" b="1" dirty="0">
                        <a:cs typeface="B Nazanin" pitchFamily="2" charset="-78"/>
                      </a:endParaRPr>
                    </a:p>
                  </a:txBody>
                  <a:tcPr/>
                </a:tc>
              </a:tr>
            </a:tbl>
          </a:graphicData>
        </a:graphic>
      </p:graphicFrame>
      <p:sp>
        <p:nvSpPr>
          <p:cNvPr id="7" name="TextBox 6"/>
          <p:cNvSpPr txBox="1"/>
          <p:nvPr/>
        </p:nvSpPr>
        <p:spPr>
          <a:xfrm>
            <a:off x="1600200" y="6324600"/>
            <a:ext cx="2087431" cy="338554"/>
          </a:xfrm>
          <a:prstGeom prst="rect">
            <a:avLst/>
          </a:prstGeom>
          <a:noFill/>
        </p:spPr>
        <p:txBody>
          <a:bodyPr wrap="none" rtlCol="0">
            <a:spAutoFit/>
          </a:bodyPr>
          <a:lstStyle/>
          <a:p>
            <a:r>
              <a:rPr lang="fa-IR" sz="1600" b="1" dirty="0" smtClean="0">
                <a:cs typeface="B Nazanin" pitchFamily="2" charset="-78"/>
              </a:rPr>
              <a:t>1- اطلاعات معماری نویفرت</a:t>
            </a:r>
            <a:endParaRPr lang="en-US" sz="1600" b="1" dirty="0">
              <a:cs typeface="B Nazanin" pitchFamily="2" charset="-78"/>
            </a:endParaRPr>
          </a:p>
        </p:txBody>
      </p:sp>
    </p:spTree>
    <p:extLst>
      <p:ext uri="{BB962C8B-B14F-4D97-AF65-F5344CB8AC3E}">
        <p14:creationId xmlns:p14="http://schemas.microsoft.com/office/powerpoint/2010/main" val="10669811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552175273"/>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 name="Picture 2" descr="E:\Project\Karshenasi\tarh 5-residentl complex\motaleate tarh\batel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132" y="3810000"/>
            <a:ext cx="1168668" cy="83820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4" descr="E:\Project\Karshenasi\tarh 5-residentl complex\motaleate tarh\batele\Untitled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132" y="4870622"/>
            <a:ext cx="1168667" cy="76817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7" name="Content Placeholder 4"/>
          <p:cNvGraphicFramePr>
            <a:graphicFrameLocks/>
          </p:cNvGraphicFramePr>
          <p:nvPr>
            <p:extLst>
              <p:ext uri="{D42A27DB-BD31-4B8C-83A1-F6EECF244321}">
                <p14:modId xmlns:p14="http://schemas.microsoft.com/office/powerpoint/2010/main" val="4235534419"/>
              </p:ext>
            </p:extLst>
          </p:nvPr>
        </p:nvGraphicFramePr>
        <p:xfrm>
          <a:off x="1880639" y="1981200"/>
          <a:ext cx="6501361" cy="2777652"/>
        </p:xfrm>
        <a:graphic>
          <a:graphicData uri="http://schemas.openxmlformats.org/drawingml/2006/table">
            <a:tbl>
              <a:tblPr rtl="1" firstRow="1" bandRow="1">
                <a:tableStyleId>{5C22544A-7EE6-4342-B048-85BDC9FD1C3A}</a:tableStyleId>
              </a:tblPr>
              <a:tblGrid>
                <a:gridCol w="1083561"/>
                <a:gridCol w="1520591"/>
                <a:gridCol w="979455"/>
                <a:gridCol w="663219"/>
                <a:gridCol w="1170974"/>
                <a:gridCol w="1083561"/>
              </a:tblGrid>
              <a:tr h="308628">
                <a:tc>
                  <a:txBody>
                    <a:bodyPr/>
                    <a:lstStyle/>
                    <a:p>
                      <a:pPr algn="ctr" rtl="1"/>
                      <a:r>
                        <a:rPr lang="fa-IR" sz="1500" b="1" dirty="0" smtClean="0">
                          <a:cs typeface="B Nazanin" pitchFamily="2" charset="-78"/>
                        </a:rPr>
                        <a:t>نام بخش</a:t>
                      </a:r>
                      <a:endParaRPr lang="fa-IR" sz="1500" b="1" dirty="0">
                        <a:cs typeface="B Nazanin" pitchFamily="2" charset="-78"/>
                      </a:endParaRPr>
                    </a:p>
                  </a:txBody>
                  <a:tcPr marL="77157" marR="77157" marT="38579" marB="38579"/>
                </a:tc>
                <a:tc>
                  <a:txBody>
                    <a:bodyPr/>
                    <a:lstStyle/>
                    <a:p>
                      <a:pPr algn="ctr" rtl="1"/>
                      <a:r>
                        <a:rPr lang="fa-IR" sz="1500" b="1" dirty="0" smtClean="0">
                          <a:cs typeface="B Nazanin" pitchFamily="2" charset="-78"/>
                        </a:rPr>
                        <a:t>نام فضا</a:t>
                      </a:r>
                      <a:endParaRPr lang="fa-IR" sz="1500" b="1" dirty="0">
                        <a:cs typeface="B Nazanin" pitchFamily="2" charset="-78"/>
                      </a:endParaRPr>
                    </a:p>
                  </a:txBody>
                  <a:tcPr marL="77157" marR="77157" marT="38579" marB="38579"/>
                </a:tc>
                <a:tc>
                  <a:txBody>
                    <a:bodyPr/>
                    <a:lstStyle/>
                    <a:p>
                      <a:pPr algn="ctr" rtl="1"/>
                      <a:r>
                        <a:rPr lang="fa-IR" sz="1500" b="1" dirty="0" smtClean="0">
                          <a:cs typeface="B Nazanin" pitchFamily="2" charset="-78"/>
                        </a:rPr>
                        <a:t>ظرفیت</a:t>
                      </a:r>
                      <a:endParaRPr lang="fa-IR" sz="1500" b="1" dirty="0">
                        <a:cs typeface="B Nazanin" pitchFamily="2" charset="-78"/>
                      </a:endParaRPr>
                    </a:p>
                  </a:txBody>
                  <a:tcPr marL="77157" marR="77157" marT="38579" marB="38579"/>
                </a:tc>
                <a:tc>
                  <a:txBody>
                    <a:bodyPr/>
                    <a:lstStyle/>
                    <a:p>
                      <a:pPr algn="ctr" rtl="1"/>
                      <a:r>
                        <a:rPr lang="fa-IR" sz="1500" b="1" dirty="0" smtClean="0">
                          <a:cs typeface="B Nazanin" pitchFamily="2" charset="-78"/>
                        </a:rPr>
                        <a:t>تعداد</a:t>
                      </a:r>
                      <a:endParaRPr lang="fa-IR" sz="1500" b="1" dirty="0">
                        <a:cs typeface="B Nazanin" pitchFamily="2" charset="-78"/>
                      </a:endParaRPr>
                    </a:p>
                  </a:txBody>
                  <a:tcPr marL="77157" marR="77157" marT="38579" marB="38579"/>
                </a:tc>
                <a:tc>
                  <a:txBody>
                    <a:bodyPr/>
                    <a:lstStyle/>
                    <a:p>
                      <a:pPr algn="ctr" rtl="1"/>
                      <a:r>
                        <a:rPr lang="fa-IR" sz="1500" b="1" dirty="0" smtClean="0">
                          <a:cs typeface="B Nazanin" pitchFamily="2" charset="-78"/>
                        </a:rPr>
                        <a:t>زیربنا</a:t>
                      </a:r>
                      <a:r>
                        <a:rPr lang="fa-IR" sz="1500" b="1" baseline="0" dirty="0" smtClean="0">
                          <a:cs typeface="B Nazanin" pitchFamily="2" charset="-78"/>
                        </a:rPr>
                        <a:t> (</a:t>
                      </a:r>
                      <a:r>
                        <a:rPr lang="en-US" sz="1500" b="1" baseline="0" dirty="0" smtClean="0">
                          <a:cs typeface="B Nazanin" pitchFamily="2" charset="-78"/>
                        </a:rPr>
                        <a:t>m</a:t>
                      </a:r>
                      <a:r>
                        <a:rPr lang="en-US" sz="1500" b="1" baseline="0" dirty="0" smtClean="0">
                          <a:latin typeface="Courier New"/>
                          <a:cs typeface="B Nazanin" pitchFamily="2" charset="-78"/>
                        </a:rPr>
                        <a:t>²</a:t>
                      </a:r>
                      <a:r>
                        <a:rPr lang="fa-IR" sz="1500" b="1" baseline="0" dirty="0" smtClean="0">
                          <a:cs typeface="B Nazanin" pitchFamily="2" charset="-78"/>
                        </a:rPr>
                        <a:t>)</a:t>
                      </a:r>
                      <a:endParaRPr lang="fa-IR" sz="1500" b="1" dirty="0">
                        <a:cs typeface="B Nazanin" pitchFamily="2" charset="-78"/>
                      </a:endParaRPr>
                    </a:p>
                  </a:txBody>
                  <a:tcPr marL="77157" marR="77157" marT="38579" marB="38579"/>
                </a:tc>
                <a:tc>
                  <a:txBody>
                    <a:bodyPr/>
                    <a:lstStyle/>
                    <a:p>
                      <a:pPr algn="ctr" rtl="1"/>
                      <a:r>
                        <a:rPr lang="fa-IR" sz="1500" b="1" dirty="0" smtClean="0">
                          <a:cs typeface="B Nazanin" pitchFamily="2" charset="-78"/>
                        </a:rPr>
                        <a:t>مساحت</a:t>
                      </a:r>
                      <a:endParaRPr lang="fa-IR" sz="1500" b="1" dirty="0">
                        <a:cs typeface="B Nazanin" pitchFamily="2" charset="-78"/>
                      </a:endParaRPr>
                    </a:p>
                  </a:txBody>
                  <a:tcPr marL="77157" marR="77157" marT="38579" marB="38579"/>
                </a:tc>
              </a:tr>
              <a:tr h="308628">
                <a:tc rowSpan="8">
                  <a:txBody>
                    <a:bodyPr/>
                    <a:lstStyle/>
                    <a:p>
                      <a:pPr algn="ctr" rtl="1"/>
                      <a:r>
                        <a:rPr lang="fa-IR" sz="3000" b="1" dirty="0" smtClean="0">
                          <a:cs typeface="B Koodak" pitchFamily="2" charset="-78"/>
                        </a:rPr>
                        <a:t>خدماتی</a:t>
                      </a:r>
                      <a:endParaRPr lang="fa-IR" sz="3000" b="1" dirty="0">
                        <a:cs typeface="B Koodak" pitchFamily="2" charset="-78"/>
                      </a:endParaRPr>
                    </a:p>
                  </a:txBody>
                  <a:tcPr marL="77157" marR="77157" marT="38579" marB="38579" vert="vert" anchor="ctr"/>
                </a:tc>
                <a:tc>
                  <a:txBody>
                    <a:bodyPr/>
                    <a:lstStyle/>
                    <a:p>
                      <a:pPr algn="ctr" rtl="1"/>
                      <a:r>
                        <a:rPr lang="fa-IR" sz="1400" b="1" dirty="0" smtClean="0">
                          <a:latin typeface="B Nazanin"/>
                          <a:cs typeface="B Nazanin" pitchFamily="2" charset="-78"/>
                        </a:rPr>
                        <a:t>پارکینگ</a:t>
                      </a:r>
                      <a:endParaRPr lang="fa-IR" sz="1400" b="1" dirty="0">
                        <a:latin typeface="B Nazanin"/>
                        <a:cs typeface="B Nazanin" pitchFamily="2" charset="-78"/>
                      </a:endParaRPr>
                    </a:p>
                  </a:txBody>
                  <a:tcPr marL="77157" marR="77157" marT="38579" marB="38579"/>
                </a:tc>
                <a:tc>
                  <a:txBody>
                    <a:bodyPr/>
                    <a:lstStyle/>
                    <a:p>
                      <a:pPr algn="ctr"/>
                      <a:r>
                        <a:rPr lang="fa-IR" sz="1500" b="1" dirty="0" smtClean="0">
                          <a:cs typeface="B Nazanin" pitchFamily="2" charset="-78"/>
                        </a:rPr>
                        <a:t>20</a:t>
                      </a:r>
                      <a:endParaRPr lang="fa-IR" sz="1500" b="1" dirty="0">
                        <a:cs typeface="B Nazanin" pitchFamily="2" charset="-78"/>
                      </a:endParaRPr>
                    </a:p>
                  </a:txBody>
                  <a:tcPr marL="77157" marR="77157" marT="38579" marB="38579"/>
                </a:tc>
                <a:tc>
                  <a:txBody>
                    <a:bodyPr/>
                    <a:lstStyle/>
                    <a:p>
                      <a:pPr algn="ctr"/>
                      <a:r>
                        <a:rPr lang="fa-IR" sz="1500" b="1" dirty="0" smtClean="0">
                          <a:cs typeface="B Nazanin" pitchFamily="2" charset="-78"/>
                        </a:rPr>
                        <a:t>1</a:t>
                      </a:r>
                      <a:endParaRPr lang="fa-IR" sz="1500" b="1" dirty="0">
                        <a:cs typeface="B Nazanin" pitchFamily="2" charset="-78"/>
                      </a:endParaRPr>
                    </a:p>
                  </a:txBody>
                  <a:tcPr marL="77157" marR="77157" marT="38579" marB="38579"/>
                </a:tc>
                <a:tc>
                  <a:txBody>
                    <a:bodyPr/>
                    <a:lstStyle/>
                    <a:p>
                      <a:pPr algn="ctr"/>
                      <a:r>
                        <a:rPr lang="fa-IR" sz="1500" b="1" dirty="0" smtClean="0">
                          <a:cs typeface="B Nazanin" pitchFamily="2" charset="-78"/>
                        </a:rPr>
                        <a:t>300</a:t>
                      </a:r>
                      <a:endParaRPr lang="fa-IR" sz="1500" b="1" dirty="0">
                        <a:cs typeface="B Nazanin" pitchFamily="2" charset="-78"/>
                      </a:endParaRPr>
                    </a:p>
                  </a:txBody>
                  <a:tcPr marL="77157" marR="77157" marT="38579" marB="38579"/>
                </a:tc>
                <a:tc>
                  <a:txBody>
                    <a:bodyPr/>
                    <a:lstStyle/>
                    <a:p>
                      <a:pPr algn="ctr" rtl="1"/>
                      <a:r>
                        <a:rPr lang="fa-IR" sz="1500" b="1" dirty="0" smtClean="0">
                          <a:cs typeface="B Nazanin" pitchFamily="2" charset="-78"/>
                        </a:rPr>
                        <a:t>300</a:t>
                      </a:r>
                      <a:endParaRPr lang="fa-IR" sz="1500" b="1" dirty="0">
                        <a:cs typeface="B Nazanin" pitchFamily="2" charset="-78"/>
                      </a:endParaRPr>
                    </a:p>
                  </a:txBody>
                  <a:tcPr marL="77157" marR="77157" marT="38579" marB="38579"/>
                </a:tc>
              </a:tr>
              <a:tr h="308628">
                <a:tc vMerge="1">
                  <a:txBody>
                    <a:bodyPr/>
                    <a:lstStyle/>
                    <a:p>
                      <a:pPr rtl="1"/>
                      <a:endParaRPr lang="fa-IR" dirty="0"/>
                    </a:p>
                  </a:txBody>
                  <a:tcPr/>
                </a:tc>
                <a:tc>
                  <a:txBody>
                    <a:bodyPr/>
                    <a:lstStyle/>
                    <a:p>
                      <a:pPr algn="ctr" rtl="1"/>
                      <a:r>
                        <a:rPr lang="fa-IR" sz="1400" b="1" dirty="0" smtClean="0">
                          <a:latin typeface="B Nazanin"/>
                          <a:cs typeface="B Nazanin" pitchFamily="2" charset="-78"/>
                        </a:rPr>
                        <a:t>پارکینگ فضای باز</a:t>
                      </a:r>
                    </a:p>
                  </a:txBody>
                  <a:tcPr marL="77157" marR="77157" marT="38579" marB="38579"/>
                </a:tc>
                <a:tc>
                  <a:txBody>
                    <a:bodyPr/>
                    <a:lstStyle/>
                    <a:p>
                      <a:pPr algn="ctr"/>
                      <a:r>
                        <a:rPr lang="fa-IR" sz="1500" b="1" dirty="0" smtClean="0">
                          <a:cs typeface="B Nazanin" pitchFamily="2" charset="-78"/>
                        </a:rPr>
                        <a:t>30</a:t>
                      </a:r>
                      <a:endParaRPr lang="fa-IR" sz="1500" b="1" dirty="0">
                        <a:cs typeface="B Nazanin" pitchFamily="2" charset="-78"/>
                      </a:endParaRPr>
                    </a:p>
                  </a:txBody>
                  <a:tcPr marL="77157" marR="77157" marT="38579" marB="38579"/>
                </a:tc>
                <a:tc>
                  <a:txBody>
                    <a:bodyPr/>
                    <a:lstStyle/>
                    <a:p>
                      <a:pPr algn="ctr"/>
                      <a:r>
                        <a:rPr lang="fa-IR" sz="1500" b="1" dirty="0" smtClean="0">
                          <a:cs typeface="B Nazanin" pitchFamily="2" charset="-78"/>
                        </a:rPr>
                        <a:t>1</a:t>
                      </a:r>
                      <a:endParaRPr lang="fa-IR" sz="1500" b="1" dirty="0">
                        <a:cs typeface="B Nazanin" pitchFamily="2" charset="-78"/>
                      </a:endParaRPr>
                    </a:p>
                  </a:txBody>
                  <a:tcPr marL="77157" marR="77157" marT="38579" marB="38579"/>
                </a:tc>
                <a:tc>
                  <a:txBody>
                    <a:bodyPr/>
                    <a:lstStyle/>
                    <a:p>
                      <a:pPr algn="ctr"/>
                      <a:r>
                        <a:rPr lang="fa-IR" sz="1500" b="1" dirty="0" smtClean="0">
                          <a:cs typeface="B Nazanin" pitchFamily="2" charset="-78"/>
                        </a:rPr>
                        <a:t>400</a:t>
                      </a:r>
                      <a:endParaRPr lang="fa-IR" sz="1500" b="1" dirty="0">
                        <a:cs typeface="B Nazanin" pitchFamily="2" charset="-78"/>
                      </a:endParaRPr>
                    </a:p>
                  </a:txBody>
                  <a:tcPr marL="77157" marR="77157" marT="38579" marB="38579"/>
                </a:tc>
                <a:tc>
                  <a:txBody>
                    <a:bodyPr/>
                    <a:lstStyle/>
                    <a:p>
                      <a:pPr algn="ctr" rtl="1"/>
                      <a:r>
                        <a:rPr lang="fa-IR" sz="1500" b="1" dirty="0" smtClean="0">
                          <a:cs typeface="B Nazanin" pitchFamily="2" charset="-78"/>
                        </a:rPr>
                        <a:t>400</a:t>
                      </a:r>
                      <a:endParaRPr lang="fa-IR" sz="1500" b="1" dirty="0">
                        <a:cs typeface="B Nazanin" pitchFamily="2" charset="-78"/>
                      </a:endParaRPr>
                    </a:p>
                  </a:txBody>
                  <a:tcPr marL="77157" marR="77157" marT="38579" marB="38579"/>
                </a:tc>
              </a:tr>
              <a:tr h="308628">
                <a:tc vMerge="1">
                  <a:txBody>
                    <a:bodyPr/>
                    <a:lstStyle/>
                    <a:p>
                      <a:pPr rtl="1"/>
                      <a:endParaRPr lang="fa-IR" dirty="0"/>
                    </a:p>
                  </a:txBody>
                  <a:tcPr/>
                </a:tc>
                <a:tc>
                  <a:txBody>
                    <a:bodyPr/>
                    <a:lstStyle/>
                    <a:p>
                      <a:pPr algn="ctr" rtl="1"/>
                      <a:r>
                        <a:rPr lang="fa-IR" sz="1400" b="1" dirty="0" smtClean="0">
                          <a:latin typeface="B Nazanin"/>
                          <a:cs typeface="B Nazanin" pitchFamily="2" charset="-78"/>
                        </a:rPr>
                        <a:t>تاسیسات</a:t>
                      </a:r>
                    </a:p>
                  </a:txBody>
                  <a:tcPr marL="77157" marR="77157" marT="38579" marB="38579"/>
                </a:tc>
                <a:tc>
                  <a:txBody>
                    <a:bodyPr/>
                    <a:lstStyle/>
                    <a:p>
                      <a:pPr algn="ctr"/>
                      <a:r>
                        <a:rPr lang="fa-IR" sz="1500" b="1" dirty="0" smtClean="0">
                          <a:cs typeface="B Nazanin" pitchFamily="2" charset="-78"/>
                        </a:rPr>
                        <a:t>8</a:t>
                      </a:r>
                      <a:endParaRPr lang="fa-IR" sz="1500" b="1" dirty="0">
                        <a:cs typeface="B Nazanin" pitchFamily="2" charset="-78"/>
                      </a:endParaRPr>
                    </a:p>
                  </a:txBody>
                  <a:tcPr marL="77157" marR="77157" marT="38579" marB="38579"/>
                </a:tc>
                <a:tc>
                  <a:txBody>
                    <a:bodyPr/>
                    <a:lstStyle/>
                    <a:p>
                      <a:pPr algn="ctr"/>
                      <a:r>
                        <a:rPr lang="fa-IR" sz="1500" b="1" dirty="0" smtClean="0">
                          <a:cs typeface="B Nazanin" pitchFamily="2" charset="-78"/>
                        </a:rPr>
                        <a:t>1</a:t>
                      </a:r>
                      <a:endParaRPr lang="fa-IR" sz="1500" b="1" dirty="0">
                        <a:cs typeface="B Nazanin" pitchFamily="2" charset="-78"/>
                      </a:endParaRPr>
                    </a:p>
                  </a:txBody>
                  <a:tcPr marL="77157" marR="77157" marT="38579" marB="38579"/>
                </a:tc>
                <a:tc>
                  <a:txBody>
                    <a:bodyPr/>
                    <a:lstStyle/>
                    <a:p>
                      <a:pPr algn="ctr"/>
                      <a:r>
                        <a:rPr lang="fa-IR" sz="1500" b="1" dirty="0" smtClean="0">
                          <a:cs typeface="B Nazanin" pitchFamily="2" charset="-78"/>
                        </a:rPr>
                        <a:t>180</a:t>
                      </a:r>
                      <a:endParaRPr lang="fa-IR" sz="1500" b="1" dirty="0">
                        <a:cs typeface="B Nazanin" pitchFamily="2" charset="-78"/>
                      </a:endParaRPr>
                    </a:p>
                  </a:txBody>
                  <a:tcPr marL="77157" marR="77157" marT="38579" marB="38579"/>
                </a:tc>
                <a:tc>
                  <a:txBody>
                    <a:bodyPr/>
                    <a:lstStyle/>
                    <a:p>
                      <a:pPr algn="ctr" rtl="1"/>
                      <a:r>
                        <a:rPr lang="fa-IR" sz="1500" b="1" dirty="0" smtClean="0">
                          <a:cs typeface="B Nazanin" pitchFamily="2" charset="-78"/>
                        </a:rPr>
                        <a:t>180</a:t>
                      </a:r>
                      <a:endParaRPr lang="fa-IR" sz="1500" b="1" dirty="0">
                        <a:cs typeface="B Nazanin" pitchFamily="2" charset="-78"/>
                      </a:endParaRPr>
                    </a:p>
                  </a:txBody>
                  <a:tcPr marL="77157" marR="77157" marT="38579" marB="38579"/>
                </a:tc>
              </a:tr>
              <a:tr h="308628">
                <a:tc vMerge="1">
                  <a:txBody>
                    <a:bodyPr/>
                    <a:lstStyle/>
                    <a:p>
                      <a:pPr rtl="1"/>
                      <a:endParaRPr lang="fa-IR" dirty="0"/>
                    </a:p>
                  </a:txBody>
                  <a:tcPr/>
                </a:tc>
                <a:tc>
                  <a:txBody>
                    <a:bodyPr/>
                    <a:lstStyle/>
                    <a:p>
                      <a:pPr algn="ctr" rtl="1"/>
                      <a:r>
                        <a:rPr lang="fa-IR" sz="1400" b="1" dirty="0" smtClean="0">
                          <a:latin typeface="B Nazanin"/>
                          <a:cs typeface="B Nazanin" pitchFamily="2" charset="-78"/>
                        </a:rPr>
                        <a:t>اتاق برق</a:t>
                      </a:r>
                    </a:p>
                  </a:txBody>
                  <a:tcPr marL="77157" marR="77157" marT="38579" marB="38579"/>
                </a:tc>
                <a:tc>
                  <a:txBody>
                    <a:bodyPr/>
                    <a:lstStyle/>
                    <a:p>
                      <a:pPr algn="ctr"/>
                      <a:r>
                        <a:rPr lang="fa-IR" sz="1500" b="1" dirty="0" smtClean="0">
                          <a:cs typeface="B Nazanin" pitchFamily="2" charset="-78"/>
                        </a:rPr>
                        <a:t>2</a:t>
                      </a:r>
                      <a:endParaRPr lang="fa-IR" sz="1500" b="1" dirty="0">
                        <a:cs typeface="B Nazanin" pitchFamily="2" charset="-78"/>
                      </a:endParaRPr>
                    </a:p>
                  </a:txBody>
                  <a:tcPr marL="77157" marR="77157" marT="38579" marB="38579"/>
                </a:tc>
                <a:tc>
                  <a:txBody>
                    <a:bodyPr/>
                    <a:lstStyle/>
                    <a:p>
                      <a:pPr algn="ctr"/>
                      <a:r>
                        <a:rPr lang="fa-IR" sz="1500" b="1" dirty="0" smtClean="0">
                          <a:cs typeface="B Nazanin" pitchFamily="2" charset="-78"/>
                        </a:rPr>
                        <a:t>1</a:t>
                      </a:r>
                      <a:endParaRPr lang="fa-IR" sz="1500" b="1" dirty="0">
                        <a:cs typeface="B Nazanin" pitchFamily="2" charset="-78"/>
                      </a:endParaRPr>
                    </a:p>
                  </a:txBody>
                  <a:tcPr marL="77157" marR="77157" marT="38579" marB="38579"/>
                </a:tc>
                <a:tc>
                  <a:txBody>
                    <a:bodyPr/>
                    <a:lstStyle/>
                    <a:p>
                      <a:pPr algn="ctr"/>
                      <a:r>
                        <a:rPr lang="fa-IR" sz="1500" b="1" dirty="0" smtClean="0">
                          <a:cs typeface="B Nazanin" pitchFamily="2" charset="-78"/>
                        </a:rPr>
                        <a:t>12</a:t>
                      </a:r>
                      <a:endParaRPr lang="fa-IR" sz="1500" b="1" dirty="0">
                        <a:cs typeface="B Nazanin" pitchFamily="2" charset="-78"/>
                      </a:endParaRPr>
                    </a:p>
                  </a:txBody>
                  <a:tcPr marL="77157" marR="77157" marT="38579" marB="38579"/>
                </a:tc>
                <a:tc>
                  <a:txBody>
                    <a:bodyPr/>
                    <a:lstStyle/>
                    <a:p>
                      <a:pPr algn="ctr" rtl="1"/>
                      <a:r>
                        <a:rPr lang="fa-IR" sz="1500" b="1" dirty="0" smtClean="0">
                          <a:cs typeface="B Nazanin" pitchFamily="2" charset="-78"/>
                        </a:rPr>
                        <a:t>12</a:t>
                      </a:r>
                      <a:endParaRPr lang="fa-IR" sz="1500" b="1" dirty="0">
                        <a:cs typeface="B Nazanin" pitchFamily="2" charset="-78"/>
                      </a:endParaRPr>
                    </a:p>
                  </a:txBody>
                  <a:tcPr marL="77157" marR="77157" marT="38579" marB="38579"/>
                </a:tc>
              </a:tr>
              <a:tr h="308628">
                <a:tc vMerge="1">
                  <a:txBody>
                    <a:bodyPr/>
                    <a:lstStyle/>
                    <a:p>
                      <a:pPr rtl="1"/>
                      <a:endParaRPr lang="fa-IR" dirty="0"/>
                    </a:p>
                  </a:txBody>
                  <a:tcPr/>
                </a:tc>
                <a:tc>
                  <a:txBody>
                    <a:bodyPr/>
                    <a:lstStyle/>
                    <a:p>
                      <a:pPr algn="ctr" rtl="1"/>
                      <a:r>
                        <a:rPr lang="fa-IR" sz="1400" b="1" dirty="0" smtClean="0">
                          <a:latin typeface="B Nazanin"/>
                          <a:cs typeface="B Nazanin" pitchFamily="2" charset="-78"/>
                        </a:rPr>
                        <a:t>اتاق کنترل</a:t>
                      </a:r>
                    </a:p>
                  </a:txBody>
                  <a:tcPr marL="77157" marR="77157" marT="38579" marB="38579"/>
                </a:tc>
                <a:tc>
                  <a:txBody>
                    <a:bodyPr/>
                    <a:lstStyle/>
                    <a:p>
                      <a:pPr algn="ctr"/>
                      <a:r>
                        <a:rPr lang="fa-IR" sz="1500" b="1" dirty="0" smtClean="0">
                          <a:cs typeface="B Nazanin" pitchFamily="2" charset="-78"/>
                        </a:rPr>
                        <a:t>2</a:t>
                      </a:r>
                      <a:endParaRPr lang="fa-IR" sz="1500" b="1" dirty="0">
                        <a:cs typeface="B Nazanin" pitchFamily="2" charset="-78"/>
                      </a:endParaRPr>
                    </a:p>
                  </a:txBody>
                  <a:tcPr marL="77157" marR="77157" marT="38579" marB="38579"/>
                </a:tc>
                <a:tc>
                  <a:txBody>
                    <a:bodyPr/>
                    <a:lstStyle/>
                    <a:p>
                      <a:pPr algn="ctr"/>
                      <a:r>
                        <a:rPr lang="fa-IR" sz="1500" b="1" dirty="0" smtClean="0">
                          <a:cs typeface="B Nazanin" pitchFamily="2" charset="-78"/>
                        </a:rPr>
                        <a:t>1</a:t>
                      </a:r>
                      <a:endParaRPr lang="fa-IR" sz="1500" b="1" dirty="0">
                        <a:cs typeface="B Nazanin" pitchFamily="2" charset="-78"/>
                      </a:endParaRPr>
                    </a:p>
                  </a:txBody>
                  <a:tcPr marL="77157" marR="77157" marT="38579" marB="38579"/>
                </a:tc>
                <a:tc>
                  <a:txBody>
                    <a:bodyPr/>
                    <a:lstStyle/>
                    <a:p>
                      <a:pPr algn="ctr"/>
                      <a:r>
                        <a:rPr lang="fa-IR" sz="1500" b="1" dirty="0" smtClean="0">
                          <a:cs typeface="B Nazanin" pitchFamily="2" charset="-78"/>
                        </a:rPr>
                        <a:t>25</a:t>
                      </a:r>
                      <a:endParaRPr lang="fa-IR" sz="1500" b="1" dirty="0">
                        <a:cs typeface="B Nazanin" pitchFamily="2" charset="-78"/>
                      </a:endParaRPr>
                    </a:p>
                  </a:txBody>
                  <a:tcPr marL="77157" marR="77157" marT="38579" marB="38579"/>
                </a:tc>
                <a:tc>
                  <a:txBody>
                    <a:bodyPr/>
                    <a:lstStyle/>
                    <a:p>
                      <a:pPr algn="ctr" rtl="1"/>
                      <a:r>
                        <a:rPr lang="fa-IR" sz="1500" b="1" dirty="0" smtClean="0">
                          <a:cs typeface="B Nazanin" pitchFamily="2" charset="-78"/>
                        </a:rPr>
                        <a:t>25</a:t>
                      </a:r>
                      <a:endParaRPr lang="fa-IR" sz="1500" b="1" dirty="0">
                        <a:cs typeface="B Nazanin" pitchFamily="2" charset="-78"/>
                      </a:endParaRPr>
                    </a:p>
                  </a:txBody>
                  <a:tcPr marL="77157" marR="77157" marT="38579" marB="38579"/>
                </a:tc>
              </a:tr>
              <a:tr h="308628">
                <a:tc vMerge="1">
                  <a:txBody>
                    <a:bodyPr/>
                    <a:lstStyle/>
                    <a:p>
                      <a:pPr rtl="1"/>
                      <a:endParaRPr lang="fa-IR" dirty="0"/>
                    </a:p>
                  </a:txBody>
                  <a:tcPr/>
                </a:tc>
                <a:tc>
                  <a:txBody>
                    <a:bodyPr/>
                    <a:lstStyle/>
                    <a:p>
                      <a:pPr algn="ctr" rtl="1"/>
                      <a:r>
                        <a:rPr lang="fa-IR" sz="1400" b="1" dirty="0" smtClean="0">
                          <a:latin typeface="B Nazanin"/>
                          <a:cs typeface="B Nazanin" pitchFamily="2" charset="-78"/>
                        </a:rPr>
                        <a:t>تجهیزات آتش نشانی</a:t>
                      </a:r>
                    </a:p>
                  </a:txBody>
                  <a:tcPr marL="77157" marR="77157" marT="38579" marB="38579"/>
                </a:tc>
                <a:tc>
                  <a:txBody>
                    <a:bodyPr/>
                    <a:lstStyle/>
                    <a:p>
                      <a:pPr algn="ctr"/>
                      <a:r>
                        <a:rPr lang="fa-IR" sz="1500" b="1" dirty="0" smtClean="0">
                          <a:cs typeface="B Nazanin" pitchFamily="2" charset="-78"/>
                        </a:rPr>
                        <a:t>4</a:t>
                      </a:r>
                      <a:endParaRPr lang="fa-IR" sz="1500" b="1" dirty="0">
                        <a:cs typeface="B Nazanin" pitchFamily="2" charset="-78"/>
                      </a:endParaRPr>
                    </a:p>
                  </a:txBody>
                  <a:tcPr marL="77157" marR="77157" marT="38579" marB="38579"/>
                </a:tc>
                <a:tc>
                  <a:txBody>
                    <a:bodyPr/>
                    <a:lstStyle/>
                    <a:p>
                      <a:pPr algn="ctr"/>
                      <a:r>
                        <a:rPr lang="fa-IR" sz="1500" b="1" dirty="0" smtClean="0">
                          <a:cs typeface="B Nazanin" pitchFamily="2" charset="-78"/>
                        </a:rPr>
                        <a:t>1</a:t>
                      </a:r>
                      <a:endParaRPr lang="fa-IR" sz="1500" b="1" dirty="0">
                        <a:cs typeface="B Nazanin" pitchFamily="2" charset="-78"/>
                      </a:endParaRPr>
                    </a:p>
                  </a:txBody>
                  <a:tcPr marL="77157" marR="77157" marT="38579" marB="38579"/>
                </a:tc>
                <a:tc>
                  <a:txBody>
                    <a:bodyPr/>
                    <a:lstStyle/>
                    <a:p>
                      <a:pPr algn="ctr"/>
                      <a:r>
                        <a:rPr lang="fa-IR" sz="1500" b="1" dirty="0" smtClean="0">
                          <a:cs typeface="B Nazanin" pitchFamily="2" charset="-78"/>
                        </a:rPr>
                        <a:t>12</a:t>
                      </a:r>
                      <a:endParaRPr lang="fa-IR" sz="1500" b="1" dirty="0">
                        <a:cs typeface="B Nazanin" pitchFamily="2" charset="-78"/>
                      </a:endParaRPr>
                    </a:p>
                  </a:txBody>
                  <a:tcPr marL="77157" marR="77157" marT="38579" marB="38579"/>
                </a:tc>
                <a:tc>
                  <a:txBody>
                    <a:bodyPr/>
                    <a:lstStyle/>
                    <a:p>
                      <a:pPr algn="ctr" rtl="1"/>
                      <a:r>
                        <a:rPr lang="fa-IR" sz="1500" b="1" dirty="0" smtClean="0">
                          <a:cs typeface="B Nazanin" pitchFamily="2" charset="-78"/>
                        </a:rPr>
                        <a:t>12</a:t>
                      </a:r>
                      <a:endParaRPr lang="fa-IR" sz="1500" b="1" dirty="0">
                        <a:cs typeface="B Nazanin" pitchFamily="2" charset="-78"/>
                      </a:endParaRPr>
                    </a:p>
                  </a:txBody>
                  <a:tcPr marL="77157" marR="77157" marT="38579" marB="38579"/>
                </a:tc>
              </a:tr>
              <a:tr h="308628">
                <a:tc vMerge="1">
                  <a:txBody>
                    <a:bodyPr/>
                    <a:lstStyle/>
                    <a:p>
                      <a:pPr rtl="1"/>
                      <a:endParaRPr lang="fa-IR" dirty="0"/>
                    </a:p>
                  </a:txBody>
                  <a:tcPr/>
                </a:tc>
                <a:tc>
                  <a:txBody>
                    <a:bodyPr/>
                    <a:lstStyle/>
                    <a:p>
                      <a:pPr algn="ctr" rtl="1"/>
                      <a:r>
                        <a:rPr lang="fa-IR" sz="1400" b="1" dirty="0" smtClean="0">
                          <a:latin typeface="B Nazanin"/>
                          <a:cs typeface="B Nazanin" pitchFamily="2" charset="-78"/>
                        </a:rPr>
                        <a:t>اتاق نور و صدا</a:t>
                      </a:r>
                    </a:p>
                  </a:txBody>
                  <a:tcPr marL="77157" marR="77157" marT="38579" marB="38579"/>
                </a:tc>
                <a:tc>
                  <a:txBody>
                    <a:bodyPr/>
                    <a:lstStyle/>
                    <a:p>
                      <a:pPr algn="ctr"/>
                      <a:r>
                        <a:rPr lang="fa-IR" sz="1500" b="1" dirty="0" smtClean="0">
                          <a:cs typeface="B Nazanin" pitchFamily="2" charset="-78"/>
                        </a:rPr>
                        <a:t>2</a:t>
                      </a:r>
                      <a:endParaRPr lang="fa-IR" sz="1500" b="1" dirty="0">
                        <a:cs typeface="B Nazanin" pitchFamily="2" charset="-78"/>
                      </a:endParaRPr>
                    </a:p>
                  </a:txBody>
                  <a:tcPr marL="77157" marR="77157" marT="38579" marB="38579"/>
                </a:tc>
                <a:tc>
                  <a:txBody>
                    <a:bodyPr/>
                    <a:lstStyle/>
                    <a:p>
                      <a:pPr algn="ctr"/>
                      <a:r>
                        <a:rPr lang="fa-IR" sz="1500" b="1" dirty="0" smtClean="0">
                          <a:cs typeface="B Nazanin" pitchFamily="2" charset="-78"/>
                        </a:rPr>
                        <a:t>1</a:t>
                      </a:r>
                      <a:endParaRPr lang="fa-IR" sz="1500" b="1" dirty="0">
                        <a:cs typeface="B Nazanin" pitchFamily="2" charset="-78"/>
                      </a:endParaRPr>
                    </a:p>
                  </a:txBody>
                  <a:tcPr marL="77157" marR="77157" marT="38579" marB="38579"/>
                </a:tc>
                <a:tc>
                  <a:txBody>
                    <a:bodyPr/>
                    <a:lstStyle/>
                    <a:p>
                      <a:pPr algn="ctr"/>
                      <a:r>
                        <a:rPr lang="fa-IR" sz="1500" b="1" dirty="0" smtClean="0">
                          <a:cs typeface="B Nazanin" pitchFamily="2" charset="-78"/>
                        </a:rPr>
                        <a:t>9</a:t>
                      </a:r>
                      <a:endParaRPr lang="fa-IR" sz="1500" b="1" dirty="0">
                        <a:cs typeface="B Nazanin" pitchFamily="2" charset="-78"/>
                      </a:endParaRPr>
                    </a:p>
                  </a:txBody>
                  <a:tcPr marL="77157" marR="77157" marT="38579" marB="38579"/>
                </a:tc>
                <a:tc>
                  <a:txBody>
                    <a:bodyPr/>
                    <a:lstStyle/>
                    <a:p>
                      <a:pPr algn="ctr" rtl="1"/>
                      <a:r>
                        <a:rPr lang="fa-IR" sz="1500" b="1" dirty="0" smtClean="0">
                          <a:cs typeface="B Nazanin" pitchFamily="2" charset="-78"/>
                        </a:rPr>
                        <a:t>9</a:t>
                      </a:r>
                      <a:endParaRPr lang="fa-IR" sz="1500" b="1" dirty="0">
                        <a:cs typeface="B Nazanin" pitchFamily="2" charset="-78"/>
                      </a:endParaRPr>
                    </a:p>
                  </a:txBody>
                  <a:tcPr marL="77157" marR="77157" marT="38579" marB="38579"/>
                </a:tc>
              </a:tr>
              <a:tr h="308628">
                <a:tc vMerge="1">
                  <a:txBody>
                    <a:bodyPr/>
                    <a:lstStyle/>
                    <a:p>
                      <a:pPr rtl="1"/>
                      <a:endParaRPr lang="fa-IR" dirty="0"/>
                    </a:p>
                  </a:txBody>
                  <a:tcPr/>
                </a:tc>
                <a:tc>
                  <a:txBody>
                    <a:bodyPr/>
                    <a:lstStyle/>
                    <a:p>
                      <a:pPr algn="ctr" rtl="1"/>
                      <a:r>
                        <a:rPr lang="fa-IR" sz="1400" b="1" dirty="0" smtClean="0">
                          <a:latin typeface="B Nazanin"/>
                          <a:cs typeface="B Nazanin" pitchFamily="2" charset="-78"/>
                        </a:rPr>
                        <a:t>نماز خانه</a:t>
                      </a:r>
                    </a:p>
                  </a:txBody>
                  <a:tcPr marL="77157" marR="77157" marT="38579" marB="38579"/>
                </a:tc>
                <a:tc>
                  <a:txBody>
                    <a:bodyPr/>
                    <a:lstStyle/>
                    <a:p>
                      <a:pPr algn="ctr"/>
                      <a:r>
                        <a:rPr lang="fa-IR" sz="1500" b="1" smtClean="0">
                          <a:cs typeface="B Nazanin" pitchFamily="2" charset="-78"/>
                        </a:rPr>
                        <a:t>60</a:t>
                      </a:r>
                      <a:endParaRPr lang="fa-IR" sz="1500" b="1" dirty="0">
                        <a:cs typeface="B Nazanin" pitchFamily="2" charset="-78"/>
                      </a:endParaRPr>
                    </a:p>
                  </a:txBody>
                  <a:tcPr marL="77157" marR="77157" marT="38579" marB="38579"/>
                </a:tc>
                <a:tc>
                  <a:txBody>
                    <a:bodyPr/>
                    <a:lstStyle/>
                    <a:p>
                      <a:pPr algn="ctr"/>
                      <a:r>
                        <a:rPr lang="fa-IR" sz="1500" b="1" dirty="0" smtClean="0">
                          <a:cs typeface="B Nazanin" pitchFamily="2" charset="-78"/>
                        </a:rPr>
                        <a:t>1</a:t>
                      </a:r>
                      <a:endParaRPr lang="fa-IR" sz="1500" b="1" dirty="0">
                        <a:cs typeface="B Nazanin" pitchFamily="2" charset="-78"/>
                      </a:endParaRPr>
                    </a:p>
                  </a:txBody>
                  <a:tcPr marL="77157" marR="77157" marT="38579" marB="38579"/>
                </a:tc>
                <a:tc>
                  <a:txBody>
                    <a:bodyPr/>
                    <a:lstStyle/>
                    <a:p>
                      <a:pPr algn="ctr"/>
                      <a:r>
                        <a:rPr lang="fa-IR" sz="1500" b="1" dirty="0" smtClean="0">
                          <a:cs typeface="B Nazanin" pitchFamily="2" charset="-78"/>
                        </a:rPr>
                        <a:t>90</a:t>
                      </a:r>
                      <a:endParaRPr lang="fa-IR" sz="1500" b="1" dirty="0">
                        <a:cs typeface="B Nazanin" pitchFamily="2" charset="-78"/>
                      </a:endParaRPr>
                    </a:p>
                  </a:txBody>
                  <a:tcPr marL="77157" marR="77157" marT="38579" marB="38579"/>
                </a:tc>
                <a:tc>
                  <a:txBody>
                    <a:bodyPr/>
                    <a:lstStyle/>
                    <a:p>
                      <a:pPr algn="ctr" rtl="1"/>
                      <a:r>
                        <a:rPr lang="fa-IR" sz="1500" b="1" dirty="0" smtClean="0">
                          <a:cs typeface="B Nazanin" pitchFamily="2" charset="-78"/>
                        </a:rPr>
                        <a:t>90</a:t>
                      </a:r>
                      <a:endParaRPr lang="fa-IR" sz="1500" b="1" dirty="0">
                        <a:cs typeface="B Nazanin" pitchFamily="2" charset="-78"/>
                      </a:endParaRPr>
                    </a:p>
                  </a:txBody>
                  <a:tcPr marL="77157" marR="77157" marT="38579" marB="38579"/>
                </a:tc>
              </a:tr>
            </a:tbl>
          </a:graphicData>
        </a:graphic>
      </p:graphicFrame>
      <p:sp>
        <p:nvSpPr>
          <p:cNvPr id="8" name="TextBox 7"/>
          <p:cNvSpPr txBox="1"/>
          <p:nvPr/>
        </p:nvSpPr>
        <p:spPr>
          <a:xfrm>
            <a:off x="1600200" y="6324600"/>
            <a:ext cx="2087431" cy="338554"/>
          </a:xfrm>
          <a:prstGeom prst="rect">
            <a:avLst/>
          </a:prstGeom>
          <a:noFill/>
        </p:spPr>
        <p:txBody>
          <a:bodyPr wrap="none" rtlCol="0">
            <a:spAutoFit/>
          </a:bodyPr>
          <a:lstStyle/>
          <a:p>
            <a:r>
              <a:rPr lang="fa-IR" sz="1600" b="1" dirty="0" smtClean="0">
                <a:cs typeface="B Nazanin" pitchFamily="2" charset="-78"/>
              </a:rPr>
              <a:t>1- اطلاعات معماری نویفرت</a:t>
            </a:r>
            <a:endParaRPr lang="en-US" sz="1600" b="1" dirty="0">
              <a:cs typeface="B Nazanin" pitchFamily="2" charset="-78"/>
            </a:endParaRPr>
          </a:p>
        </p:txBody>
      </p:sp>
      <p:sp>
        <p:nvSpPr>
          <p:cNvPr id="10" name="Rectangle 9"/>
          <p:cNvSpPr/>
          <p:nvPr/>
        </p:nvSpPr>
        <p:spPr>
          <a:xfrm>
            <a:off x="5310096" y="558225"/>
            <a:ext cx="2767104" cy="584775"/>
          </a:xfrm>
          <a:prstGeom prst="rect">
            <a:avLst/>
          </a:prstGeom>
        </p:spPr>
        <p:txBody>
          <a:bodyPr wrap="none">
            <a:spAutoFit/>
          </a:bodyPr>
          <a:lstStyle/>
          <a:p>
            <a:pPr algn="just" rtl="1"/>
            <a:r>
              <a:rPr lang="fa-IR" sz="3200" dirty="0" smtClean="0">
                <a:solidFill>
                  <a:srgbClr val="C00000"/>
                </a:solidFill>
                <a:latin typeface="Adobe Arabic" pitchFamily="18" charset="-78"/>
                <a:cs typeface="B Zar" pitchFamily="2" charset="-78"/>
              </a:rPr>
              <a:t>4-2-    </a:t>
            </a:r>
            <a:r>
              <a:rPr lang="fa-IR" sz="3200" b="1" dirty="0" smtClean="0">
                <a:solidFill>
                  <a:srgbClr val="C00000"/>
                </a:solidFill>
                <a:latin typeface="Adobe Arabic" pitchFamily="18" charset="-78"/>
                <a:cs typeface="Adobe Arabic" pitchFamily="18" charset="-78"/>
              </a:rPr>
              <a:t>برنامه فیزیکی:</a:t>
            </a:r>
            <a:endParaRPr lang="fa-IR" sz="3200" b="1" dirty="0">
              <a:solidFill>
                <a:srgbClr val="C00000"/>
              </a:solidFill>
              <a:latin typeface="Adobe Arabic" pitchFamily="18" charset="-78"/>
              <a:cs typeface="Adobe Arabic" pitchFamily="18" charset="-78"/>
            </a:endParaRPr>
          </a:p>
        </p:txBody>
      </p:sp>
    </p:spTree>
    <p:extLst>
      <p:ext uri="{BB962C8B-B14F-4D97-AF65-F5344CB8AC3E}">
        <p14:creationId xmlns:p14="http://schemas.microsoft.com/office/powerpoint/2010/main" val="24563036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690228383"/>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5754358" y="381000"/>
            <a:ext cx="2627642" cy="646331"/>
          </a:xfrm>
          <a:prstGeom prst="rect">
            <a:avLst/>
          </a:prstGeom>
        </p:spPr>
        <p:txBody>
          <a:bodyPr wrap="none">
            <a:spAutoFit/>
          </a:bodyPr>
          <a:lstStyle/>
          <a:p>
            <a:pPr algn="just" rtl="1"/>
            <a:r>
              <a:rPr lang="fa-IR" sz="3600" dirty="0" smtClean="0">
                <a:solidFill>
                  <a:srgbClr val="C00000"/>
                </a:solidFill>
                <a:latin typeface="Adobe Arabic" pitchFamily="18" charset="-78"/>
                <a:cs typeface="B Zar" pitchFamily="2" charset="-78"/>
              </a:rPr>
              <a:t>4-3-    </a:t>
            </a:r>
            <a:r>
              <a:rPr lang="fa-IR" sz="3600" b="1" dirty="0" smtClean="0">
                <a:solidFill>
                  <a:srgbClr val="C00000"/>
                </a:solidFill>
                <a:latin typeface="Adobe Arabic" pitchFamily="18" charset="-78"/>
                <a:cs typeface="Adobe Arabic" pitchFamily="18" charset="-78"/>
              </a:rPr>
              <a:t>دیاگرام ها:</a:t>
            </a:r>
            <a:endParaRPr lang="fa-IR" sz="3600" b="1" dirty="0">
              <a:solidFill>
                <a:srgbClr val="C00000"/>
              </a:solidFill>
              <a:latin typeface="Adobe Arabic" pitchFamily="18" charset="-78"/>
              <a:cs typeface="Adobe Arabic" pitchFamily="18" charset="-78"/>
            </a:endParaRPr>
          </a:p>
        </p:txBody>
      </p:sp>
      <p:pic>
        <p:nvPicPr>
          <p:cNvPr id="20" name="Picture 2" descr="E:\Project\Karshenasi\tarh 5-residentl complex\motaleate tarh\batel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132" y="3810000"/>
            <a:ext cx="1168668" cy="83820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4" descr="E:\Project\Karshenasi\tarh 5-residentl complex\motaleate tarh\batele\Untitled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132" y="4870622"/>
            <a:ext cx="1168667" cy="76817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43" name="Picture 3" descr="C:\Users\and\Desktop\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599" y="3200401"/>
            <a:ext cx="3276601" cy="2842418"/>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44" name="Picture 4" descr="C:\Users\and\Desktop\6.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5578" y="3200400"/>
            <a:ext cx="3102293" cy="1315817"/>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45" name="Picture 5" descr="C:\Users\and\Desktop\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5578" y="4648200"/>
            <a:ext cx="3113665" cy="1394619"/>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46" name="Picture 6" descr="C:\Users\and\Desktop\3.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2600" y="990600"/>
            <a:ext cx="3305702" cy="2057285"/>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C:\Users\and\Desktop\4.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58301" y="990600"/>
            <a:ext cx="3370942" cy="20572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52600" y="990600"/>
            <a:ext cx="6665271" cy="205728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1600200" y="6324600"/>
            <a:ext cx="2087431" cy="338554"/>
          </a:xfrm>
          <a:prstGeom prst="rect">
            <a:avLst/>
          </a:prstGeom>
          <a:noFill/>
        </p:spPr>
        <p:txBody>
          <a:bodyPr wrap="none" rtlCol="0">
            <a:spAutoFit/>
          </a:bodyPr>
          <a:lstStyle/>
          <a:p>
            <a:r>
              <a:rPr lang="fa-IR" sz="1600" b="1" dirty="0" smtClean="0">
                <a:cs typeface="B Nazanin" pitchFamily="2" charset="-78"/>
              </a:rPr>
              <a:t>1- اطلاعات معماری نویفرت</a:t>
            </a:r>
            <a:endParaRPr lang="en-US" sz="1600" b="1" dirty="0">
              <a:cs typeface="B Nazanin" pitchFamily="2" charset="-78"/>
            </a:endParaRPr>
          </a:p>
        </p:txBody>
      </p:sp>
    </p:spTree>
    <p:extLst>
      <p:ext uri="{BB962C8B-B14F-4D97-AF65-F5344CB8AC3E}">
        <p14:creationId xmlns:p14="http://schemas.microsoft.com/office/powerpoint/2010/main" val="2742398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874939348"/>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5754358" y="381000"/>
            <a:ext cx="2627642" cy="646331"/>
          </a:xfrm>
          <a:prstGeom prst="rect">
            <a:avLst/>
          </a:prstGeom>
        </p:spPr>
        <p:txBody>
          <a:bodyPr wrap="none">
            <a:spAutoFit/>
          </a:bodyPr>
          <a:lstStyle/>
          <a:p>
            <a:pPr algn="just" rtl="1"/>
            <a:r>
              <a:rPr lang="fa-IR" sz="3600" dirty="0" smtClean="0">
                <a:solidFill>
                  <a:srgbClr val="C00000"/>
                </a:solidFill>
                <a:latin typeface="Adobe Arabic" pitchFamily="18" charset="-78"/>
                <a:cs typeface="B Zar" pitchFamily="2" charset="-78"/>
              </a:rPr>
              <a:t>4-3-    </a:t>
            </a:r>
            <a:r>
              <a:rPr lang="fa-IR" sz="3600" b="1" dirty="0" smtClean="0">
                <a:solidFill>
                  <a:srgbClr val="C00000"/>
                </a:solidFill>
                <a:latin typeface="Adobe Arabic" pitchFamily="18" charset="-78"/>
                <a:cs typeface="Adobe Arabic" pitchFamily="18" charset="-78"/>
              </a:rPr>
              <a:t>دیاگرام ها:</a:t>
            </a:r>
            <a:endParaRPr lang="fa-IR" sz="3600" b="1" dirty="0">
              <a:solidFill>
                <a:srgbClr val="C00000"/>
              </a:solidFill>
              <a:latin typeface="Adobe Arabic" pitchFamily="18" charset="-78"/>
              <a:cs typeface="Adobe Arabic" pitchFamily="18" charset="-78"/>
            </a:endParaRPr>
          </a:p>
        </p:txBody>
      </p:sp>
      <p:pic>
        <p:nvPicPr>
          <p:cNvPr id="20" name="Picture 2" descr="E:\Project\Karshenasi\tarh 5-residentl complex\motaleate tarh\batel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132" y="3810000"/>
            <a:ext cx="1168668" cy="83820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4" descr="E:\Project\Karshenasi\tarh 5-residentl complex\motaleate tarh\batele\Untitled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132" y="4870622"/>
            <a:ext cx="1168667" cy="76817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266" name="Picture 2" descr="C:\Users\and\Desktop\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8429" y="1094433"/>
            <a:ext cx="4337571" cy="1678354"/>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267" name="Picture 3" descr="C:\Users\and\Desktop\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8429" y="3048000"/>
            <a:ext cx="4337571" cy="1541060"/>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268" name="Picture 4" descr="C:\Users\and\Desktop\1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1103531"/>
            <a:ext cx="1438275" cy="4733925"/>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269" name="Picture 5" descr="C:\Users\and\Desktop\12.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8429" y="4914148"/>
            <a:ext cx="4337571" cy="923308"/>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 name="TextBox 10"/>
          <p:cNvSpPr txBox="1"/>
          <p:nvPr/>
        </p:nvSpPr>
        <p:spPr>
          <a:xfrm>
            <a:off x="1600200" y="6324600"/>
            <a:ext cx="2087431" cy="338554"/>
          </a:xfrm>
          <a:prstGeom prst="rect">
            <a:avLst/>
          </a:prstGeom>
          <a:noFill/>
        </p:spPr>
        <p:txBody>
          <a:bodyPr wrap="none" rtlCol="0">
            <a:spAutoFit/>
          </a:bodyPr>
          <a:lstStyle/>
          <a:p>
            <a:r>
              <a:rPr lang="fa-IR" sz="1600" b="1" dirty="0" smtClean="0">
                <a:cs typeface="B Nazanin" pitchFamily="2" charset="-78"/>
              </a:rPr>
              <a:t>1- اطلاعات معماری نویفرت</a:t>
            </a:r>
            <a:endParaRPr lang="en-US" sz="1600" b="1" dirty="0">
              <a:cs typeface="B Nazanin" pitchFamily="2" charset="-78"/>
            </a:endParaRPr>
          </a:p>
        </p:txBody>
      </p:sp>
    </p:spTree>
    <p:extLst>
      <p:ext uri="{BB962C8B-B14F-4D97-AF65-F5344CB8AC3E}">
        <p14:creationId xmlns:p14="http://schemas.microsoft.com/office/powerpoint/2010/main" val="34409060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486506013"/>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5754358" y="649069"/>
            <a:ext cx="2627642" cy="646331"/>
          </a:xfrm>
          <a:prstGeom prst="rect">
            <a:avLst/>
          </a:prstGeom>
        </p:spPr>
        <p:txBody>
          <a:bodyPr wrap="none">
            <a:spAutoFit/>
          </a:bodyPr>
          <a:lstStyle/>
          <a:p>
            <a:pPr algn="just" rtl="1"/>
            <a:r>
              <a:rPr lang="fa-IR" sz="3600" dirty="0" smtClean="0">
                <a:solidFill>
                  <a:srgbClr val="C00000"/>
                </a:solidFill>
                <a:latin typeface="Adobe Arabic" pitchFamily="18" charset="-78"/>
                <a:cs typeface="B Zar" pitchFamily="2" charset="-78"/>
              </a:rPr>
              <a:t>4-3-    </a:t>
            </a:r>
            <a:r>
              <a:rPr lang="fa-IR" sz="3600" b="1" dirty="0" smtClean="0">
                <a:solidFill>
                  <a:srgbClr val="C00000"/>
                </a:solidFill>
                <a:latin typeface="Adobe Arabic" pitchFamily="18" charset="-78"/>
                <a:cs typeface="Adobe Arabic" pitchFamily="18" charset="-78"/>
              </a:rPr>
              <a:t>دیاگرام ها:</a:t>
            </a:r>
            <a:endParaRPr lang="fa-IR" sz="3600" b="1" dirty="0">
              <a:solidFill>
                <a:srgbClr val="C00000"/>
              </a:solidFill>
              <a:latin typeface="Adobe Arabic" pitchFamily="18" charset="-78"/>
              <a:cs typeface="Adobe Arabic" pitchFamily="18" charset="-78"/>
            </a:endParaRPr>
          </a:p>
        </p:txBody>
      </p:sp>
      <p:pic>
        <p:nvPicPr>
          <p:cNvPr id="20" name="Picture 2" descr="E:\Project\Karshenasi\tarh 5-residentl complex\motaleate tarh\batel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132" y="3810000"/>
            <a:ext cx="1168668" cy="83820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4" descr="E:\Project\Karshenasi\tarh 5-residentl complex\motaleate tarh\batele\Untitled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132" y="4870622"/>
            <a:ext cx="1168667" cy="76817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Content Placeholder 4"/>
          <p:cNvPicPr>
            <a:picLocks noGrp="1"/>
          </p:cNvPicPr>
          <p:nvPr>
            <p:ph idx="1"/>
          </p:nvPr>
        </p:nvPicPr>
        <p:blipFill>
          <a:blip r:embed="rId9"/>
          <a:stretch>
            <a:fillRect/>
          </a:stretch>
        </p:blipFill>
        <p:spPr>
          <a:xfrm>
            <a:off x="1676400" y="1624112"/>
            <a:ext cx="2288779" cy="1660047"/>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4"/>
          <p:cNvPicPr>
            <a:picLocks/>
          </p:cNvPicPr>
          <p:nvPr/>
        </p:nvPicPr>
        <p:blipFill>
          <a:blip r:embed="rId10"/>
          <a:stretch>
            <a:fillRect/>
          </a:stretch>
        </p:blipFill>
        <p:spPr>
          <a:xfrm>
            <a:off x="1679179" y="3703443"/>
            <a:ext cx="2286000" cy="1554034"/>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38600" y="1624111"/>
            <a:ext cx="2211432" cy="1660048"/>
          </a:xfrm>
          <a:prstGeom prst="rect">
            <a:avLst/>
          </a:prstGeom>
          <a:solidFill>
            <a:srgbClr val="FFFFFF">
              <a:shade val="85000"/>
            </a:srgbClr>
          </a:solidFill>
          <a:ln w="19050">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Content Placeholder 4"/>
          <p:cNvPicPr>
            <a:picLocks/>
          </p:cNvPicPr>
          <p:nvPr/>
        </p:nvPicPr>
        <p:blipFill>
          <a:blip r:embed="rId12"/>
          <a:stretch>
            <a:fillRect/>
          </a:stretch>
        </p:blipFill>
        <p:spPr>
          <a:xfrm>
            <a:off x="4053840" y="3703766"/>
            <a:ext cx="2211432" cy="1554034"/>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Content Placeholder 4"/>
          <p:cNvPicPr>
            <a:picLocks/>
          </p:cNvPicPr>
          <p:nvPr/>
        </p:nvPicPr>
        <p:blipFill>
          <a:blip r:embed="rId13"/>
          <a:stretch>
            <a:fillRect/>
          </a:stretch>
        </p:blipFill>
        <p:spPr>
          <a:xfrm>
            <a:off x="6324600" y="1624111"/>
            <a:ext cx="2131004" cy="1653729"/>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Content Placeholder 3"/>
          <p:cNvPicPr>
            <a:picLocks/>
          </p:cNvPicPr>
          <p:nvPr/>
        </p:nvPicPr>
        <p:blipFill>
          <a:blip r:embed="rId14"/>
          <a:stretch>
            <a:fillRect/>
          </a:stretch>
        </p:blipFill>
        <p:spPr>
          <a:xfrm>
            <a:off x="6338876" y="3703766"/>
            <a:ext cx="2116728" cy="1554033"/>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p:cNvSpPr txBox="1"/>
          <p:nvPr/>
        </p:nvSpPr>
        <p:spPr>
          <a:xfrm>
            <a:off x="1600200" y="6324600"/>
            <a:ext cx="2087431" cy="338554"/>
          </a:xfrm>
          <a:prstGeom prst="rect">
            <a:avLst/>
          </a:prstGeom>
          <a:noFill/>
        </p:spPr>
        <p:txBody>
          <a:bodyPr wrap="none" rtlCol="0">
            <a:spAutoFit/>
          </a:bodyPr>
          <a:lstStyle/>
          <a:p>
            <a:r>
              <a:rPr lang="fa-IR" sz="1600" b="1" dirty="0" smtClean="0">
                <a:cs typeface="B Nazanin" pitchFamily="2" charset="-78"/>
              </a:rPr>
              <a:t>1- اطلاعات معماری نویفرت</a:t>
            </a:r>
            <a:endParaRPr lang="en-US" sz="1600" b="1" dirty="0">
              <a:cs typeface="B Nazanin" pitchFamily="2" charset="-78"/>
            </a:endParaRPr>
          </a:p>
        </p:txBody>
      </p:sp>
    </p:spTree>
    <p:extLst>
      <p:ext uri="{BB962C8B-B14F-4D97-AF65-F5344CB8AC3E}">
        <p14:creationId xmlns:p14="http://schemas.microsoft.com/office/powerpoint/2010/main" val="24563036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57200"/>
            <a:ext cx="6781800" cy="838200"/>
          </a:xfrm>
        </p:spPr>
        <p:txBody>
          <a:bodyPr>
            <a:normAutofit/>
          </a:bodyPr>
          <a:lstStyle/>
          <a:p>
            <a:pPr algn="r"/>
            <a:r>
              <a:rPr lang="fa-IR" sz="3200" dirty="0" smtClean="0">
                <a:solidFill>
                  <a:srgbClr val="C00000"/>
                </a:solidFill>
                <a:latin typeface="Adobe Arabic" pitchFamily="18" charset="-78"/>
                <a:cs typeface="B Zar" pitchFamily="2" charset="-78"/>
              </a:rPr>
              <a:t>2-3- </a:t>
            </a:r>
            <a:r>
              <a:rPr lang="fa-IR" sz="3600" b="1" dirty="0" smtClean="0">
                <a:solidFill>
                  <a:srgbClr val="C00000"/>
                </a:solidFill>
                <a:latin typeface="Adobe Arabic" pitchFamily="18" charset="-78"/>
                <a:cs typeface="Adobe Arabic" pitchFamily="18" charset="-78"/>
              </a:rPr>
              <a:t>ویژگی های فرهنگی و تاریخی:</a:t>
            </a:r>
            <a:endParaRPr lang="en-US" sz="3600" dirty="0">
              <a:solidFill>
                <a:srgbClr val="C00000"/>
              </a:solidFill>
            </a:endParaRPr>
          </a:p>
        </p:txBody>
      </p:sp>
      <p:cxnSp>
        <p:nvCxnSpPr>
          <p:cNvPr id="5" name="Straight Connector 4"/>
          <p:cNvCxnSpPr/>
          <p:nvPr/>
        </p:nvCxnSpPr>
        <p:spPr>
          <a:xfrm>
            <a:off x="15240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970111171"/>
              </p:ext>
            </p:extLst>
          </p:nvPr>
        </p:nvGraphicFramePr>
        <p:xfrm>
          <a:off x="-1633"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554" name="Picture 2" descr="C:\Users\and\Desktop\0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3790950"/>
            <a:ext cx="1143000" cy="85725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3555" name="Picture 3" descr="C:\Users\and\Desktop\naroki_pir_naroki_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1" y="4876800"/>
            <a:ext cx="1143000" cy="694944"/>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4952999" y="4124742"/>
            <a:ext cx="3200401" cy="2123658"/>
          </a:xfrm>
          <a:prstGeom prst="rect">
            <a:avLst/>
          </a:prstGeom>
        </p:spPr>
        <p:txBody>
          <a:bodyPr wrap="square">
            <a:spAutoFit/>
          </a:bodyPr>
          <a:lstStyle/>
          <a:p>
            <a:pPr algn="just" rtl="1"/>
            <a:r>
              <a:rPr lang="fa-IR" sz="2200" b="1" dirty="0">
                <a:latin typeface="Adobe Arabic" pitchFamily="18" charset="-78"/>
                <a:cs typeface="Adobe Arabic" pitchFamily="18" charset="-78"/>
              </a:rPr>
              <a:t>یزد اولین شهر خشتی و دومین شهر تاریخی جهان بعد از شهر </a:t>
            </a:r>
            <a:r>
              <a:rPr lang="fa-IR" sz="2200" b="1" dirty="0" smtClean="0">
                <a:latin typeface="Adobe Arabic" pitchFamily="18" charset="-78"/>
                <a:cs typeface="Adobe Arabic" pitchFamily="18" charset="-78"/>
              </a:rPr>
              <a:t>ونیز ایتالیاست.</a:t>
            </a:r>
          </a:p>
          <a:p>
            <a:pPr algn="just" rtl="1"/>
            <a:r>
              <a:rPr lang="fa-IR" sz="2200" b="1" dirty="0">
                <a:latin typeface="Adobe Arabic" pitchFamily="18" charset="-78"/>
                <a:cs typeface="Adobe Arabic" pitchFamily="18" charset="-78"/>
              </a:rPr>
              <a:t>این شهر به </a:t>
            </a:r>
            <a:r>
              <a:rPr lang="fa-IR" sz="2200" b="1" dirty="0">
                <a:solidFill>
                  <a:srgbClr val="996633"/>
                </a:solidFill>
                <a:latin typeface="Adobe Arabic" pitchFamily="18" charset="-78"/>
                <a:cs typeface="Adobe Arabic" pitchFamily="18" charset="-78"/>
              </a:rPr>
              <a:t>شهر بادگیرها </a:t>
            </a:r>
            <a:r>
              <a:rPr lang="fa-IR" sz="2200" b="1" dirty="0">
                <a:latin typeface="Adobe Arabic" pitchFamily="18" charset="-78"/>
                <a:cs typeface="Adobe Arabic" pitchFamily="18" charset="-78"/>
              </a:rPr>
              <a:t>معروف است. به </a:t>
            </a:r>
            <a:r>
              <a:rPr lang="fa-IR" sz="2200" b="1" dirty="0">
                <a:solidFill>
                  <a:srgbClr val="996633"/>
                </a:solidFill>
                <a:latin typeface="Adobe Arabic" pitchFamily="18" charset="-78"/>
                <a:cs typeface="Adobe Arabic" pitchFamily="18" charset="-78"/>
              </a:rPr>
              <a:t>دارالعباده</a:t>
            </a:r>
            <a:r>
              <a:rPr lang="fa-IR" sz="2200" b="1" dirty="0">
                <a:latin typeface="Adobe Arabic" pitchFamily="18" charset="-78"/>
                <a:cs typeface="Adobe Arabic" pitchFamily="18" charset="-78"/>
              </a:rPr>
              <a:t>، </a:t>
            </a:r>
            <a:r>
              <a:rPr lang="fa-IR" sz="2200" b="1" dirty="0">
                <a:solidFill>
                  <a:srgbClr val="996633"/>
                </a:solidFill>
                <a:latin typeface="Adobe Arabic" pitchFamily="18" charset="-78"/>
                <a:cs typeface="Adobe Arabic" pitchFamily="18" charset="-78"/>
              </a:rPr>
              <a:t>شهر دوچرخه‌ها</a:t>
            </a:r>
            <a:r>
              <a:rPr lang="fa-IR" sz="2200" b="1" dirty="0">
                <a:latin typeface="Adobe Arabic" pitchFamily="18" charset="-78"/>
                <a:cs typeface="Adobe Arabic" pitchFamily="18" charset="-78"/>
              </a:rPr>
              <a:t>، </a:t>
            </a:r>
            <a:r>
              <a:rPr lang="fa-IR" sz="2200" b="1" dirty="0" smtClean="0">
                <a:solidFill>
                  <a:srgbClr val="996633"/>
                </a:solidFill>
                <a:latin typeface="Adobe Arabic" pitchFamily="18" charset="-78"/>
                <a:cs typeface="Adobe Arabic" pitchFamily="18" charset="-78"/>
              </a:rPr>
              <a:t>شهر شیرینی</a:t>
            </a:r>
            <a:r>
              <a:rPr lang="fa-IR" sz="2200" b="1" dirty="0">
                <a:latin typeface="Adobe Arabic" pitchFamily="18" charset="-78"/>
                <a:cs typeface="Adobe Arabic" pitchFamily="18" charset="-78"/>
              </a:rPr>
              <a:t>، </a:t>
            </a:r>
            <a:r>
              <a:rPr lang="fa-IR" sz="2200" b="1" dirty="0">
                <a:solidFill>
                  <a:srgbClr val="996633"/>
                </a:solidFill>
                <a:latin typeface="Adobe Arabic" pitchFamily="18" charset="-78"/>
                <a:cs typeface="Adobe Arabic" pitchFamily="18" charset="-78"/>
              </a:rPr>
              <a:t>شهر </a:t>
            </a:r>
            <a:r>
              <a:rPr lang="fa-IR" sz="2200" b="1" dirty="0" smtClean="0">
                <a:solidFill>
                  <a:srgbClr val="996633"/>
                </a:solidFill>
                <a:latin typeface="Adobe Arabic" pitchFamily="18" charset="-78"/>
                <a:cs typeface="Adobe Arabic" pitchFamily="18" charset="-78"/>
              </a:rPr>
              <a:t>قنات </a:t>
            </a:r>
            <a:r>
              <a:rPr lang="fa-IR" sz="2200" b="1" dirty="0">
                <a:latin typeface="Adobe Arabic" pitchFamily="18" charset="-78"/>
                <a:cs typeface="Adobe Arabic" pitchFamily="18" charset="-78"/>
              </a:rPr>
              <a:t>و </a:t>
            </a:r>
            <a:r>
              <a:rPr lang="fa-IR" sz="2200" b="1" dirty="0">
                <a:solidFill>
                  <a:srgbClr val="996633"/>
                </a:solidFill>
                <a:latin typeface="Adobe Arabic" pitchFamily="18" charset="-78"/>
                <a:cs typeface="Adobe Arabic" pitchFamily="18" charset="-78"/>
              </a:rPr>
              <a:t>شهر آتش و آفتاب</a:t>
            </a:r>
            <a:r>
              <a:rPr lang="fa-IR" sz="2200" b="1" dirty="0">
                <a:latin typeface="Adobe Arabic" pitchFamily="18" charset="-78"/>
                <a:cs typeface="Adobe Arabic" pitchFamily="18" charset="-78"/>
              </a:rPr>
              <a:t>.</a:t>
            </a:r>
          </a:p>
          <a:p>
            <a:pPr algn="just" rtl="1"/>
            <a:r>
              <a:rPr lang="fa-IR" sz="2200" b="1" dirty="0" smtClean="0">
                <a:latin typeface="Adobe Arabic" pitchFamily="18" charset="-78"/>
                <a:cs typeface="Adobe Arabic" pitchFamily="18" charset="-78"/>
              </a:rPr>
              <a:t> </a:t>
            </a:r>
            <a:endParaRPr lang="en-US" sz="2200" dirty="0"/>
          </a:p>
        </p:txBody>
      </p:sp>
      <p:pic>
        <p:nvPicPr>
          <p:cNvPr id="12" name="Picture 3" descr="C:\Users\and\Desktop\Yazd-176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2110170" y="4138229"/>
            <a:ext cx="1219200" cy="1934341"/>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 name="Picture 2" descr="C:\Users\and\Desktop\Yazd-186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0" y="4495799"/>
            <a:ext cx="956564" cy="1219200"/>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11" name="Diagram 10"/>
          <p:cNvGraphicFramePr/>
          <p:nvPr>
            <p:extLst>
              <p:ext uri="{D42A27DB-BD31-4B8C-83A1-F6EECF244321}">
                <p14:modId xmlns:p14="http://schemas.microsoft.com/office/powerpoint/2010/main" val="2572879234"/>
              </p:ext>
            </p:extLst>
          </p:nvPr>
        </p:nvGraphicFramePr>
        <p:xfrm>
          <a:off x="990600" y="1600200"/>
          <a:ext cx="6248400" cy="206981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4" name="Picture 2" descr="C:\Users\and\Desktop\dowlatabad-yazd-480x320.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638498" y="2064982"/>
            <a:ext cx="1591102" cy="1248012"/>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TextBox 2"/>
          <p:cNvSpPr txBox="1"/>
          <p:nvPr/>
        </p:nvSpPr>
        <p:spPr>
          <a:xfrm>
            <a:off x="1551296" y="6324600"/>
            <a:ext cx="3496470" cy="307777"/>
          </a:xfrm>
          <a:prstGeom prst="rect">
            <a:avLst/>
          </a:prstGeom>
          <a:noFill/>
        </p:spPr>
        <p:txBody>
          <a:bodyPr wrap="none" rtlCol="0">
            <a:spAutoFit/>
          </a:bodyPr>
          <a:lstStyle/>
          <a:p>
            <a:r>
              <a:rPr lang="fa-IR" sz="1400" b="1" dirty="0" smtClean="0">
                <a:cs typeface="B Nazanin" pitchFamily="2" charset="-78"/>
              </a:rPr>
              <a:t>1- فصلنامه </a:t>
            </a:r>
            <a:r>
              <a:rPr lang="fa-IR" sz="1400" b="1" dirty="0">
                <a:cs typeface="B Nazanin" pitchFamily="2" charset="-78"/>
              </a:rPr>
              <a:t>فرهنگي و پژوهشي فرهنگ يزد، شماره </a:t>
            </a:r>
            <a:r>
              <a:rPr lang="fa-IR" sz="1400" b="1" dirty="0" smtClean="0">
                <a:cs typeface="B Nazanin" pitchFamily="2" charset="-78"/>
              </a:rPr>
              <a:t>45</a:t>
            </a:r>
            <a:endParaRPr lang="fa-IR" sz="1400" b="1" dirty="0">
              <a:cs typeface="B Nazanin" pitchFamily="2" charset="-78"/>
            </a:endParaRPr>
          </a:p>
        </p:txBody>
      </p:sp>
    </p:spTree>
    <p:extLst>
      <p:ext uri="{BB962C8B-B14F-4D97-AF65-F5344CB8AC3E}">
        <p14:creationId xmlns:p14="http://schemas.microsoft.com/office/powerpoint/2010/main" val="30963309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534833780"/>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 name="Picture 2" descr="E:\Project\Karshenasi\tarh 5-residentl complex\motaleate tarh\batel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132" y="3810000"/>
            <a:ext cx="1168668" cy="83820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4" descr="E:\Project\Karshenasi\tarh 5-residentl complex\motaleate tarh\batele\Untitled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132" y="4870622"/>
            <a:ext cx="1168667" cy="76817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Diagram 14"/>
          <p:cNvGraphicFramePr/>
          <p:nvPr>
            <p:extLst>
              <p:ext uri="{D42A27DB-BD31-4B8C-83A1-F6EECF244321}">
                <p14:modId xmlns:p14="http://schemas.microsoft.com/office/powerpoint/2010/main" val="413875182"/>
              </p:ext>
            </p:extLst>
          </p:nvPr>
        </p:nvGraphicFramePr>
        <p:xfrm>
          <a:off x="2362200" y="544512"/>
          <a:ext cx="5514975" cy="143668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6" name="Rectangle 3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Diagram 17"/>
          <p:cNvGraphicFramePr/>
          <p:nvPr>
            <p:extLst>
              <p:ext uri="{D42A27DB-BD31-4B8C-83A1-F6EECF244321}">
                <p14:modId xmlns:p14="http://schemas.microsoft.com/office/powerpoint/2010/main" val="770029925"/>
              </p:ext>
            </p:extLst>
          </p:nvPr>
        </p:nvGraphicFramePr>
        <p:xfrm>
          <a:off x="1676400" y="1755689"/>
          <a:ext cx="6553200" cy="289251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cxnSp>
        <p:nvCxnSpPr>
          <p:cNvPr id="23" name="Straight Connector 22"/>
          <p:cNvCxnSpPr/>
          <p:nvPr/>
        </p:nvCxnSpPr>
        <p:spPr>
          <a:xfrm flipH="1">
            <a:off x="1828800" y="2209800"/>
            <a:ext cx="6477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828800" y="4267200"/>
            <a:ext cx="6477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5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7" name="Diagram 26"/>
          <p:cNvGraphicFramePr/>
          <p:nvPr>
            <p:extLst>
              <p:ext uri="{D42A27DB-BD31-4B8C-83A1-F6EECF244321}">
                <p14:modId xmlns:p14="http://schemas.microsoft.com/office/powerpoint/2010/main" val="3055857025"/>
              </p:ext>
            </p:extLst>
          </p:nvPr>
        </p:nvGraphicFramePr>
        <p:xfrm>
          <a:off x="2309812" y="4467225"/>
          <a:ext cx="5514975" cy="1552575"/>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14" name="TextBox 13"/>
          <p:cNvSpPr txBox="1"/>
          <p:nvPr/>
        </p:nvSpPr>
        <p:spPr>
          <a:xfrm>
            <a:off x="1600200" y="6324600"/>
            <a:ext cx="2087431" cy="338554"/>
          </a:xfrm>
          <a:prstGeom prst="rect">
            <a:avLst/>
          </a:prstGeom>
          <a:noFill/>
        </p:spPr>
        <p:txBody>
          <a:bodyPr wrap="none" rtlCol="0">
            <a:spAutoFit/>
          </a:bodyPr>
          <a:lstStyle/>
          <a:p>
            <a:r>
              <a:rPr lang="fa-IR" sz="1600" b="1" dirty="0" smtClean="0">
                <a:cs typeface="B Nazanin" pitchFamily="2" charset="-78"/>
              </a:rPr>
              <a:t>1- اطلاعات معماری نویفرت</a:t>
            </a:r>
            <a:endParaRPr lang="en-US" sz="1600" b="1" dirty="0">
              <a:cs typeface="B Nazanin" pitchFamily="2" charset="-78"/>
            </a:endParaRPr>
          </a:p>
        </p:txBody>
      </p:sp>
    </p:spTree>
    <p:extLst>
      <p:ext uri="{BB962C8B-B14F-4D97-AF65-F5344CB8AC3E}">
        <p14:creationId xmlns:p14="http://schemas.microsoft.com/office/powerpoint/2010/main" val="15847848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327751167"/>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 name="Picture 2" descr="E:\Project\Karshenasi\tarh 5-residentl complex\motaleate tarh\batele\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132" y="3810000"/>
            <a:ext cx="1168668" cy="83820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4" descr="E:\Project\Karshenasi\tarh 5-residentl complex\motaleate tarh\batele\Untitled (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132" y="4870622"/>
            <a:ext cx="1168667" cy="76817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23" name="Straight Connector 22"/>
          <p:cNvCxnSpPr/>
          <p:nvPr/>
        </p:nvCxnSpPr>
        <p:spPr>
          <a:xfrm flipH="1">
            <a:off x="1828800" y="2895600"/>
            <a:ext cx="6477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5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Diagram 3"/>
          <p:cNvGraphicFramePr/>
          <p:nvPr>
            <p:extLst>
              <p:ext uri="{D42A27DB-BD31-4B8C-83A1-F6EECF244321}">
                <p14:modId xmlns:p14="http://schemas.microsoft.com/office/powerpoint/2010/main" val="2717866942"/>
              </p:ext>
            </p:extLst>
          </p:nvPr>
        </p:nvGraphicFramePr>
        <p:xfrm>
          <a:off x="2151859" y="457200"/>
          <a:ext cx="6001541" cy="221645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Diagram 9"/>
          <p:cNvGraphicFramePr/>
          <p:nvPr>
            <p:extLst>
              <p:ext uri="{D42A27DB-BD31-4B8C-83A1-F6EECF244321}">
                <p14:modId xmlns:p14="http://schemas.microsoft.com/office/powerpoint/2010/main" val="263193134"/>
              </p:ext>
            </p:extLst>
          </p:nvPr>
        </p:nvGraphicFramePr>
        <p:xfrm>
          <a:off x="2133600" y="3368675"/>
          <a:ext cx="5561013" cy="234632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4" name="TextBox 13"/>
          <p:cNvSpPr txBox="1"/>
          <p:nvPr/>
        </p:nvSpPr>
        <p:spPr>
          <a:xfrm>
            <a:off x="1600200" y="6324600"/>
            <a:ext cx="2087431" cy="338554"/>
          </a:xfrm>
          <a:prstGeom prst="rect">
            <a:avLst/>
          </a:prstGeom>
          <a:noFill/>
        </p:spPr>
        <p:txBody>
          <a:bodyPr wrap="none" rtlCol="0">
            <a:spAutoFit/>
          </a:bodyPr>
          <a:lstStyle/>
          <a:p>
            <a:r>
              <a:rPr lang="fa-IR" sz="1600" b="1" dirty="0" smtClean="0">
                <a:cs typeface="B Nazanin" pitchFamily="2" charset="-78"/>
              </a:rPr>
              <a:t>1- اطلاعات معماری نویفرت</a:t>
            </a:r>
            <a:endParaRPr lang="en-US" sz="1600" b="1" dirty="0">
              <a:cs typeface="B Nazanin" pitchFamily="2" charset="-78"/>
            </a:endParaRPr>
          </a:p>
        </p:txBody>
      </p:sp>
    </p:spTree>
    <p:extLst>
      <p:ext uri="{BB962C8B-B14F-4D97-AF65-F5344CB8AC3E}">
        <p14:creationId xmlns:p14="http://schemas.microsoft.com/office/powerpoint/2010/main" val="64387903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819400"/>
            <a:ext cx="8229600" cy="1143000"/>
          </a:xfrm>
        </p:spPr>
        <p:txBody>
          <a:bodyPr anchor="ctr">
            <a:normAutofit/>
          </a:bodyPr>
          <a:lstStyle/>
          <a:p>
            <a:pPr algn="r"/>
            <a:r>
              <a:rPr lang="fa-IR" sz="3600" b="1" dirty="0" smtClean="0">
                <a:solidFill>
                  <a:srgbClr val="C00000"/>
                </a:solidFill>
                <a:latin typeface="Adobe Arabic" pitchFamily="18" charset="-78"/>
                <a:cs typeface="Adobe Arabic" pitchFamily="18" charset="-78"/>
              </a:rPr>
              <a:t>فصل پنجم: تحلیل نمونه ها</a:t>
            </a:r>
            <a:endParaRPr lang="en-US" sz="3600" b="1" dirty="0">
              <a:solidFill>
                <a:srgbClr val="C00000"/>
              </a:solidFill>
              <a:latin typeface="Adobe Arabic" pitchFamily="18" charset="-78"/>
              <a:cs typeface="Adobe Arabic" pitchFamily="18" charset="-78"/>
            </a:endParaRPr>
          </a:p>
        </p:txBody>
      </p:sp>
      <p:sp>
        <p:nvSpPr>
          <p:cNvPr id="3" name="Content Placeholder 2"/>
          <p:cNvSpPr>
            <a:spLocks noGrp="1"/>
          </p:cNvSpPr>
          <p:nvPr>
            <p:ph idx="1"/>
          </p:nvPr>
        </p:nvSpPr>
        <p:spPr>
          <a:xfrm>
            <a:off x="0" y="3352800"/>
            <a:ext cx="8229600" cy="2895600"/>
          </a:xfrm>
        </p:spPr>
        <p:txBody>
          <a:bodyPr>
            <a:noAutofit/>
          </a:bodyPr>
          <a:lstStyle/>
          <a:p>
            <a:pPr marL="0" indent="0" algn="r" rtl="1">
              <a:buNone/>
            </a:pPr>
            <a:r>
              <a:rPr lang="fa-IR" dirty="0" smtClean="0">
                <a:latin typeface="Adobe Arabic" pitchFamily="18" charset="-78"/>
                <a:cs typeface="B Zar" pitchFamily="2" charset="-78"/>
              </a:rPr>
              <a:t>5-1-    </a:t>
            </a:r>
            <a:r>
              <a:rPr lang="fa-IR" sz="2800" b="1" dirty="0" smtClean="0">
                <a:latin typeface="Adobe Arabic" pitchFamily="18" charset="-78"/>
                <a:cs typeface="Adobe Arabic" pitchFamily="18" charset="-78"/>
              </a:rPr>
              <a:t>نمونه شماره </a:t>
            </a:r>
            <a:r>
              <a:rPr lang="fa-IR" sz="2200" b="1" dirty="0" smtClean="0">
                <a:latin typeface="Adobe Arabic" pitchFamily="18" charset="-78"/>
                <a:cs typeface="Adobe Arabic" pitchFamily="18" charset="-78"/>
              </a:rPr>
              <a:t>(</a:t>
            </a:r>
            <a:r>
              <a:rPr lang="fa-IR" sz="2100" b="1" dirty="0" smtClean="0">
                <a:latin typeface="Adobe Arabic" pitchFamily="18" charset="-78"/>
                <a:cs typeface="B Zar" pitchFamily="2" charset="-78"/>
              </a:rPr>
              <a:t>1</a:t>
            </a:r>
            <a:r>
              <a:rPr lang="fa-IR" sz="2200" b="1" dirty="0" smtClean="0">
                <a:latin typeface="Adobe Arabic" pitchFamily="18" charset="-78"/>
                <a:cs typeface="Adobe Arabic" pitchFamily="18" charset="-78"/>
              </a:rPr>
              <a:t>)</a:t>
            </a:r>
            <a:r>
              <a:rPr lang="fa-IR" sz="2800" b="1" dirty="0" smtClean="0">
                <a:latin typeface="Adobe Arabic" pitchFamily="18" charset="-78"/>
                <a:cs typeface="B Zar" pitchFamily="2" charset="-78"/>
              </a:rPr>
              <a:t> </a:t>
            </a:r>
          </a:p>
          <a:p>
            <a:pPr marL="0" indent="0" algn="r" rtl="1">
              <a:buNone/>
            </a:pPr>
            <a:r>
              <a:rPr lang="fa-IR" dirty="0" smtClean="0">
                <a:latin typeface="Adobe Arabic" pitchFamily="18" charset="-78"/>
                <a:cs typeface="B Zar" pitchFamily="2" charset="-78"/>
              </a:rPr>
              <a:t>5-2-</a:t>
            </a:r>
            <a:r>
              <a:rPr lang="fa-IR" sz="2800" dirty="0" smtClean="0">
                <a:latin typeface="Adobe Arabic" pitchFamily="18" charset="-78"/>
                <a:cs typeface="B Zar" pitchFamily="2" charset="-78"/>
              </a:rPr>
              <a:t>   </a:t>
            </a:r>
            <a:r>
              <a:rPr lang="fa-IR" sz="2800" b="1" dirty="0" smtClean="0">
                <a:latin typeface="Adobe Arabic" pitchFamily="18" charset="-78"/>
                <a:cs typeface="Adobe Arabic" pitchFamily="18" charset="-78"/>
              </a:rPr>
              <a:t>نمونه شماره </a:t>
            </a:r>
            <a:r>
              <a:rPr lang="fa-IR" sz="2200" b="1" dirty="0" smtClean="0">
                <a:latin typeface="Adobe Arabic" pitchFamily="18" charset="-78"/>
                <a:cs typeface="Adobe Arabic" pitchFamily="18" charset="-78"/>
              </a:rPr>
              <a:t>(</a:t>
            </a:r>
            <a:r>
              <a:rPr lang="fa-IR" sz="2100" b="1" dirty="0" smtClean="0">
                <a:latin typeface="Adobe Arabic" pitchFamily="18" charset="-78"/>
                <a:cs typeface="B Zar" pitchFamily="2" charset="-78"/>
              </a:rPr>
              <a:t>2</a:t>
            </a:r>
            <a:r>
              <a:rPr lang="fa-IR" sz="2200" b="1" dirty="0" smtClean="0">
                <a:latin typeface="Adobe Arabic" pitchFamily="18" charset="-78"/>
                <a:cs typeface="Adobe Arabic" pitchFamily="18" charset="-78"/>
              </a:rPr>
              <a:t>)</a:t>
            </a:r>
          </a:p>
          <a:p>
            <a:pPr marL="0" indent="0" algn="r" rtl="1">
              <a:buNone/>
            </a:pPr>
            <a:endParaRPr lang="en-US" sz="2800" b="1" dirty="0">
              <a:latin typeface="Adobe Arabic" pitchFamily="18" charset="-78"/>
              <a:cs typeface="Adobe Arabic" pitchFamily="18" charset="-78"/>
            </a:endParaRPr>
          </a:p>
        </p:txBody>
      </p:sp>
      <p:sp>
        <p:nvSpPr>
          <p:cNvPr id="4" name="Rectangle 3"/>
          <p:cNvSpPr/>
          <p:nvPr/>
        </p:nvSpPr>
        <p:spPr>
          <a:xfrm>
            <a:off x="2895600" y="457199"/>
            <a:ext cx="5410200" cy="2391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rot="5400000">
            <a:off x="457038" y="3517548"/>
            <a:ext cx="1575504"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554" name="Picture 2" descr="C:\Users\and\Desktop\img-sengkang-1-b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4290" y="4598058"/>
            <a:ext cx="1666876" cy="1497942"/>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3555" name="Picture 3" descr="C:\Users\and\Desktop\1_Fairview_Masthe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290" y="459377"/>
            <a:ext cx="1666875" cy="947487"/>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3556" name="Picture 4" descr="C:\Users\and\Desktop\20080826morris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290" y="1652727"/>
            <a:ext cx="1666875" cy="1195529"/>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3557" name="Picture 5" descr="C:\Users\and\Desktop\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409" y="3060348"/>
            <a:ext cx="1131757" cy="1295400"/>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81693282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756581321"/>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5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5" name="Picture 3" descr="C:\Users\and\Desktop\142263451770054723562520115416723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206" y="3429000"/>
            <a:ext cx="1257300" cy="838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6" name="Picture 4" descr="C:\Users\and\Desktop\17063417949581310875020102121310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500" y="4495800"/>
            <a:ext cx="1253798" cy="838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 name="Rectangle 16"/>
          <p:cNvSpPr/>
          <p:nvPr/>
        </p:nvSpPr>
        <p:spPr>
          <a:xfrm>
            <a:off x="3829250" y="2656582"/>
            <a:ext cx="4579619" cy="1077218"/>
          </a:xfrm>
          <a:prstGeom prst="rect">
            <a:avLst/>
          </a:prstGeom>
        </p:spPr>
        <p:txBody>
          <a:bodyPr wrap="square">
            <a:spAutoFit/>
          </a:bodyPr>
          <a:lstStyle/>
          <a:p>
            <a:pPr marL="0" marR="0" algn="just" rtl="1" fontAlgn="base">
              <a:spcBef>
                <a:spcPts val="0"/>
              </a:spcBef>
              <a:spcAft>
                <a:spcPts val="0"/>
              </a:spcAft>
            </a:pPr>
            <a:r>
              <a:rPr lang="fa-IR" sz="2400" b="1" kern="1200" dirty="0">
                <a:solidFill>
                  <a:srgbClr val="C00000"/>
                </a:solidFill>
                <a:effectLst/>
                <a:latin typeface="Adobe Arabic" pitchFamily="18" charset="-78"/>
                <a:ea typeface="Times New Roman"/>
                <a:cs typeface="Adobe Arabic" pitchFamily="18" charset="-78"/>
              </a:rPr>
              <a:t> </a:t>
            </a:r>
            <a:r>
              <a:rPr lang="fa-IR" sz="2400" b="1" kern="1200" dirty="0" smtClean="0">
                <a:solidFill>
                  <a:srgbClr val="C00000"/>
                </a:solidFill>
                <a:effectLst/>
                <a:latin typeface="Adobe Arabic" pitchFamily="18" charset="-78"/>
                <a:ea typeface="Times New Roman"/>
                <a:cs typeface="Adobe Arabic" pitchFamily="18" charset="-78"/>
              </a:rPr>
              <a:t>هدف: </a:t>
            </a:r>
          </a:p>
          <a:p>
            <a:pPr algn="just" rtl="1" fontAlgn="base"/>
            <a:r>
              <a:rPr lang="fa-IR" sz="2000" b="1" kern="1200" dirty="0" smtClean="0">
                <a:solidFill>
                  <a:srgbClr val="000000"/>
                </a:solidFill>
                <a:effectLst/>
                <a:latin typeface="Adobe Arabic" pitchFamily="18" charset="-78"/>
                <a:ea typeface="Times New Roman"/>
                <a:cs typeface="Adobe Arabic" pitchFamily="18" charset="-78"/>
              </a:rPr>
              <a:t>ارتباط </a:t>
            </a:r>
            <a:r>
              <a:rPr lang="fa-IR" sz="2000" b="1" kern="1200" dirty="0">
                <a:solidFill>
                  <a:srgbClr val="000000"/>
                </a:solidFill>
                <a:effectLst/>
                <a:latin typeface="Adobe Arabic" pitchFamily="18" charset="-78"/>
                <a:ea typeface="Times New Roman"/>
                <a:cs typeface="Adobe Arabic" pitchFamily="18" charset="-78"/>
              </a:rPr>
              <a:t>بین </a:t>
            </a:r>
            <a:r>
              <a:rPr lang="fa-IR" sz="2000" b="1" kern="1200" dirty="0" smtClean="0">
                <a:solidFill>
                  <a:srgbClr val="000000"/>
                </a:solidFill>
                <a:effectLst/>
                <a:latin typeface="Adobe Arabic" pitchFamily="18" charset="-78"/>
                <a:ea typeface="Times New Roman"/>
                <a:cs typeface="Adobe Arabic" pitchFamily="18" charset="-78"/>
              </a:rPr>
              <a:t>ساختمان </a:t>
            </a:r>
            <a:r>
              <a:rPr lang="fa-IR" sz="2000" b="1" kern="1200" dirty="0">
                <a:solidFill>
                  <a:srgbClr val="000000"/>
                </a:solidFill>
                <a:effectLst/>
                <a:latin typeface="Adobe Arabic" pitchFamily="18" charset="-78"/>
                <a:ea typeface="Times New Roman"/>
                <a:cs typeface="Adobe Arabic" pitchFamily="18" charset="-78"/>
              </a:rPr>
              <a:t>و محیط </a:t>
            </a:r>
            <a:r>
              <a:rPr lang="fa-IR" sz="2000" b="1" dirty="0">
                <a:solidFill>
                  <a:srgbClr val="000000"/>
                </a:solidFill>
                <a:latin typeface="Adobe Arabic" pitchFamily="18" charset="-78"/>
                <a:ea typeface="Times New Roman"/>
                <a:cs typeface="Adobe Arabic" pitchFamily="18" charset="-78"/>
              </a:rPr>
              <a:t>اطراف با ساختن بنای شفاف، به </a:t>
            </a:r>
            <a:r>
              <a:rPr lang="fa-IR" sz="2000" b="1" kern="1200" dirty="0">
                <a:solidFill>
                  <a:srgbClr val="000000"/>
                </a:solidFill>
                <a:effectLst/>
                <a:latin typeface="Adobe Arabic" pitchFamily="18" charset="-78"/>
                <a:ea typeface="Times New Roman"/>
                <a:cs typeface="Adobe Arabic" pitchFamily="18" charset="-78"/>
              </a:rPr>
              <a:t>بهترین </a:t>
            </a:r>
            <a:r>
              <a:rPr lang="fa-IR" sz="2000" b="1" kern="1200" dirty="0" smtClean="0">
                <a:solidFill>
                  <a:srgbClr val="000000"/>
                </a:solidFill>
                <a:effectLst/>
                <a:latin typeface="Adobe Arabic" pitchFamily="18" charset="-78"/>
                <a:ea typeface="Times New Roman"/>
                <a:cs typeface="Adobe Arabic" pitchFamily="18" charset="-78"/>
              </a:rPr>
              <a:t>وجه.</a:t>
            </a:r>
          </a:p>
        </p:txBody>
      </p:sp>
      <p:sp>
        <p:nvSpPr>
          <p:cNvPr id="18" name="Rectangle 17"/>
          <p:cNvSpPr/>
          <p:nvPr/>
        </p:nvSpPr>
        <p:spPr>
          <a:xfrm>
            <a:off x="4472013" y="543580"/>
            <a:ext cx="3932487" cy="523220"/>
          </a:xfrm>
          <a:prstGeom prst="rect">
            <a:avLst/>
          </a:prstGeom>
        </p:spPr>
        <p:txBody>
          <a:bodyPr wrap="none">
            <a:spAutoFit/>
          </a:bodyPr>
          <a:lstStyle/>
          <a:p>
            <a:pPr marL="342900" indent="-342900" algn="just" rtl="1">
              <a:buFont typeface="Courier New" pitchFamily="49" charset="0"/>
              <a:buChar char="o"/>
            </a:pPr>
            <a:r>
              <a:rPr lang="fa-IR" sz="2800" dirty="0" smtClean="0">
                <a:cs typeface="B Yekan" pitchFamily="2" charset="-78"/>
              </a:rPr>
              <a:t>پژوهشکده </a:t>
            </a:r>
            <a:r>
              <a:rPr lang="fa-IR" sz="2800" dirty="0">
                <a:cs typeface="B Yekan" pitchFamily="2" charset="-78"/>
              </a:rPr>
              <a:t>علوم </a:t>
            </a:r>
            <a:r>
              <a:rPr lang="fa-IR" sz="2800" dirty="0" smtClean="0">
                <a:cs typeface="B Yekan" pitchFamily="2" charset="-78"/>
              </a:rPr>
              <a:t>کالیفرنیا:</a:t>
            </a:r>
            <a:endParaRPr lang="en-US" sz="2800" b="1" dirty="0">
              <a:solidFill>
                <a:srgbClr val="996600"/>
              </a:solidFill>
              <a:latin typeface="Adobe Arabic" pitchFamily="18" charset="-78"/>
              <a:cs typeface="Adobe Arabic" pitchFamily="18" charset="-78"/>
            </a:endParaRPr>
          </a:p>
        </p:txBody>
      </p:sp>
      <p:sp>
        <p:nvSpPr>
          <p:cNvPr id="19" name="Rectangle 18"/>
          <p:cNvSpPr/>
          <p:nvPr/>
        </p:nvSpPr>
        <p:spPr>
          <a:xfrm>
            <a:off x="3735196" y="3886200"/>
            <a:ext cx="4663437" cy="2308324"/>
          </a:xfrm>
          <a:prstGeom prst="rect">
            <a:avLst/>
          </a:prstGeom>
        </p:spPr>
        <p:txBody>
          <a:bodyPr wrap="square">
            <a:spAutoFit/>
          </a:bodyPr>
          <a:lstStyle/>
          <a:p>
            <a:pPr algn="just" rtl="1"/>
            <a:r>
              <a:rPr lang="fa-IR" sz="2400" b="1" dirty="0" smtClean="0">
                <a:solidFill>
                  <a:srgbClr val="C00000"/>
                </a:solidFill>
                <a:latin typeface="Adobe Arabic" pitchFamily="18" charset="-78"/>
                <a:cs typeface="Adobe Arabic" pitchFamily="18" charset="-78"/>
              </a:rPr>
              <a:t>اهداف معماری سبز این ساختمان:</a:t>
            </a:r>
            <a:endParaRPr lang="fa-IR" sz="1100" b="1" dirty="0" smtClean="0">
              <a:latin typeface="Adobe Arabic" pitchFamily="18" charset="-78"/>
              <a:cs typeface="Adobe Arabic" pitchFamily="18" charset="-78"/>
            </a:endParaRPr>
          </a:p>
          <a:p>
            <a:pPr algn="just" rtl="1"/>
            <a:r>
              <a:rPr lang="fa-IR" sz="2000" b="1" dirty="0" smtClean="0">
                <a:latin typeface="Adobe Arabic" pitchFamily="18" charset="-78"/>
                <a:cs typeface="Adobe Arabic" pitchFamily="18" charset="-78"/>
              </a:rPr>
              <a:t>- </a:t>
            </a:r>
            <a:r>
              <a:rPr lang="ar-SA" sz="2000" b="1" dirty="0" smtClean="0">
                <a:latin typeface="Adobe Arabic" pitchFamily="18" charset="-78"/>
                <a:cs typeface="Adobe Arabic" pitchFamily="18" charset="-78"/>
              </a:rPr>
              <a:t>صرفه </a:t>
            </a:r>
            <a:r>
              <a:rPr lang="ar-SA" sz="2000" b="1" dirty="0">
                <a:latin typeface="Adobe Arabic" pitchFamily="18" charset="-78"/>
                <a:cs typeface="Adobe Arabic" pitchFamily="18" charset="-78"/>
              </a:rPr>
              <a:t>جویی </a:t>
            </a:r>
            <a:r>
              <a:rPr lang="ar-SA" sz="2000" b="1" dirty="0" smtClean="0">
                <a:latin typeface="Adobe Arabic" pitchFamily="18" charset="-78"/>
                <a:cs typeface="Adobe Arabic" pitchFamily="18" charset="-78"/>
              </a:rPr>
              <a:t>درمصرف </a:t>
            </a:r>
            <a:r>
              <a:rPr lang="ar-SA" sz="2000" b="1" dirty="0">
                <a:latin typeface="Adobe Arabic" pitchFamily="18" charset="-78"/>
                <a:cs typeface="Adobe Arabic" pitchFamily="18" charset="-78"/>
              </a:rPr>
              <a:t>انرژی </a:t>
            </a:r>
            <a:r>
              <a:rPr lang="fa-IR" sz="2000" b="1" dirty="0" smtClean="0">
                <a:latin typeface="Adobe Arabic" pitchFamily="18" charset="-78"/>
                <a:cs typeface="Adobe Arabic" pitchFamily="18" charset="-78"/>
              </a:rPr>
              <a:t>و</a:t>
            </a:r>
            <a:r>
              <a:rPr lang="ar-SA" sz="2000" b="1" dirty="0" smtClean="0">
                <a:latin typeface="Adobe Arabic" pitchFamily="18" charset="-78"/>
                <a:cs typeface="Adobe Arabic" pitchFamily="18" charset="-78"/>
              </a:rPr>
              <a:t>استفاده </a:t>
            </a:r>
            <a:r>
              <a:rPr lang="ar-SA" sz="2000" b="1" dirty="0">
                <a:latin typeface="Adobe Arabic" pitchFamily="18" charset="-78"/>
                <a:cs typeface="Adobe Arabic" pitchFamily="18" charset="-78"/>
              </a:rPr>
              <a:t>از انرژی های </a:t>
            </a:r>
            <a:r>
              <a:rPr lang="ar-SA" sz="2000" b="1" dirty="0" smtClean="0">
                <a:latin typeface="Adobe Arabic" pitchFamily="18" charset="-78"/>
                <a:cs typeface="Adobe Arabic" pitchFamily="18" charset="-78"/>
              </a:rPr>
              <a:t>طبیعی</a:t>
            </a:r>
            <a:endParaRPr lang="en-US" sz="2000" b="1" dirty="0" smtClean="0">
              <a:latin typeface="Adobe Arabic" pitchFamily="18" charset="-78"/>
              <a:cs typeface="Adobe Arabic" pitchFamily="18" charset="-78"/>
            </a:endParaRPr>
          </a:p>
          <a:p>
            <a:pPr algn="just" rtl="1"/>
            <a:r>
              <a:rPr lang="fa-IR" sz="2000" b="1" dirty="0" smtClean="0">
                <a:latin typeface="Adobe Arabic" pitchFamily="18" charset="-78"/>
                <a:cs typeface="Adobe Arabic" pitchFamily="18" charset="-78"/>
              </a:rPr>
              <a:t>- </a:t>
            </a:r>
            <a:r>
              <a:rPr lang="ar-SA" sz="2000" b="1" dirty="0" smtClean="0">
                <a:latin typeface="Adobe Arabic" pitchFamily="18" charset="-78"/>
                <a:cs typeface="Adobe Arabic" pitchFamily="18" charset="-78"/>
              </a:rPr>
              <a:t>بهینه کردن پروسه تولید مصالح</a:t>
            </a:r>
            <a:endParaRPr lang="en-US" sz="2000" b="1" dirty="0" smtClean="0">
              <a:latin typeface="Adobe Arabic" pitchFamily="18" charset="-78"/>
              <a:cs typeface="Adobe Arabic" pitchFamily="18" charset="-78"/>
            </a:endParaRPr>
          </a:p>
          <a:p>
            <a:pPr algn="just" rtl="1"/>
            <a:r>
              <a:rPr lang="fa-IR" sz="2000" b="1" dirty="0" smtClean="0">
                <a:latin typeface="Adobe Arabic" pitchFamily="18" charset="-78"/>
                <a:cs typeface="Adobe Arabic" pitchFamily="18" charset="-78"/>
              </a:rPr>
              <a:t>- </a:t>
            </a:r>
            <a:r>
              <a:rPr lang="ar-SA" sz="2000" b="1" dirty="0" smtClean="0">
                <a:latin typeface="Adobe Arabic" pitchFamily="18" charset="-78"/>
                <a:cs typeface="Adobe Arabic" pitchFamily="18" charset="-78"/>
              </a:rPr>
              <a:t>بهره </a:t>
            </a:r>
            <a:r>
              <a:rPr lang="ar-SA" sz="2000" b="1" dirty="0">
                <a:latin typeface="Adobe Arabic" pitchFamily="18" charset="-78"/>
                <a:cs typeface="Adobe Arabic" pitchFamily="18" charset="-78"/>
              </a:rPr>
              <a:t>گیری از اصول معماری محلی </a:t>
            </a:r>
            <a:endParaRPr lang="en-US" sz="2000" b="1" dirty="0" smtClean="0">
              <a:latin typeface="Adobe Arabic" pitchFamily="18" charset="-78"/>
              <a:cs typeface="Adobe Arabic" pitchFamily="18" charset="-78"/>
            </a:endParaRPr>
          </a:p>
          <a:p>
            <a:pPr algn="just" rtl="1"/>
            <a:r>
              <a:rPr lang="fa-IR" sz="2000" b="1" dirty="0" smtClean="0">
                <a:latin typeface="Adobe Arabic" pitchFamily="18" charset="-78"/>
                <a:cs typeface="Adobe Arabic" pitchFamily="18" charset="-78"/>
              </a:rPr>
              <a:t>- </a:t>
            </a:r>
            <a:r>
              <a:rPr lang="ar-SA" sz="2000" b="1" dirty="0" smtClean="0">
                <a:latin typeface="Adobe Arabic" pitchFamily="18" charset="-78"/>
                <a:cs typeface="Adobe Arabic" pitchFamily="18" charset="-78"/>
              </a:rPr>
              <a:t>استفاده </a:t>
            </a:r>
            <a:r>
              <a:rPr lang="ar-SA" sz="2000" b="1" dirty="0">
                <a:latin typeface="Adobe Arabic" pitchFamily="18" charset="-78"/>
                <a:cs typeface="Adobe Arabic" pitchFamily="18" charset="-78"/>
              </a:rPr>
              <a:t>از فضای سبز </a:t>
            </a:r>
            <a:r>
              <a:rPr lang="fa-IR" sz="2000" b="1" dirty="0" smtClean="0">
                <a:latin typeface="Adobe Arabic" pitchFamily="18" charset="-78"/>
                <a:cs typeface="Adobe Arabic" pitchFamily="18" charset="-78"/>
              </a:rPr>
              <a:t>جهت </a:t>
            </a:r>
            <a:r>
              <a:rPr lang="ar-SA" sz="2000" b="1" dirty="0" smtClean="0">
                <a:latin typeface="Adobe Arabic" pitchFamily="18" charset="-78"/>
                <a:cs typeface="Adobe Arabic" pitchFamily="18" charset="-78"/>
              </a:rPr>
              <a:t>حفاظت </a:t>
            </a:r>
            <a:r>
              <a:rPr lang="ar-SA" sz="2000" b="1" dirty="0">
                <a:latin typeface="Adobe Arabic" pitchFamily="18" charset="-78"/>
                <a:cs typeface="Adobe Arabic" pitchFamily="18" charset="-78"/>
              </a:rPr>
              <a:t>از محیط زیست </a:t>
            </a:r>
            <a:endParaRPr lang="en-US" sz="2000" b="1" dirty="0" smtClean="0">
              <a:latin typeface="Adobe Arabic" pitchFamily="18" charset="-78"/>
              <a:cs typeface="Adobe Arabic" pitchFamily="18" charset="-78"/>
            </a:endParaRPr>
          </a:p>
          <a:p>
            <a:pPr algn="just" rtl="1"/>
            <a:r>
              <a:rPr lang="fa-IR" sz="2000" b="1" dirty="0" smtClean="0">
                <a:latin typeface="Adobe Arabic" pitchFamily="18" charset="-78"/>
                <a:cs typeface="Adobe Arabic" pitchFamily="18" charset="-78"/>
              </a:rPr>
              <a:t>- </a:t>
            </a:r>
            <a:r>
              <a:rPr lang="ar-SA" sz="2000" b="1" dirty="0" smtClean="0">
                <a:latin typeface="Adobe Arabic" pitchFamily="18" charset="-78"/>
                <a:cs typeface="Adobe Arabic" pitchFamily="18" charset="-78"/>
              </a:rPr>
              <a:t>استفاده </a:t>
            </a:r>
            <a:r>
              <a:rPr lang="ar-SA" sz="2000" b="1" dirty="0">
                <a:latin typeface="Adobe Arabic" pitchFamily="18" charset="-78"/>
                <a:cs typeface="Adobe Arabic" pitchFamily="18" charset="-78"/>
              </a:rPr>
              <a:t>از گیاهان بومی و محلی </a:t>
            </a:r>
            <a:endParaRPr lang="en-US" sz="2000" b="1" dirty="0" smtClean="0">
              <a:latin typeface="Adobe Arabic" pitchFamily="18" charset="-78"/>
              <a:cs typeface="Adobe Arabic" pitchFamily="18" charset="-78"/>
            </a:endParaRPr>
          </a:p>
          <a:p>
            <a:pPr algn="just" rtl="1"/>
            <a:r>
              <a:rPr lang="fa-IR" sz="2000" b="1" dirty="0" smtClean="0">
                <a:latin typeface="Adobe Arabic" pitchFamily="18" charset="-78"/>
                <a:cs typeface="Adobe Arabic" pitchFamily="18" charset="-78"/>
              </a:rPr>
              <a:t>- </a:t>
            </a:r>
            <a:r>
              <a:rPr lang="ar-SA" sz="2000" b="1" dirty="0" smtClean="0">
                <a:latin typeface="Adobe Arabic" pitchFamily="18" charset="-78"/>
                <a:cs typeface="Adobe Arabic" pitchFamily="18" charset="-78"/>
              </a:rPr>
              <a:t>استفاده </a:t>
            </a:r>
            <a:r>
              <a:rPr lang="ar-SA" sz="2000" b="1" dirty="0">
                <a:latin typeface="Adobe Arabic" pitchFamily="18" charset="-78"/>
                <a:cs typeface="Adobe Arabic" pitchFamily="18" charset="-78"/>
              </a:rPr>
              <a:t>از </a:t>
            </a:r>
            <a:r>
              <a:rPr lang="ar-SA" sz="2000" b="1" dirty="0" smtClean="0">
                <a:latin typeface="Adobe Arabic" pitchFamily="18" charset="-78"/>
                <a:cs typeface="Adobe Arabic" pitchFamily="18" charset="-78"/>
              </a:rPr>
              <a:t>ف</a:t>
            </a:r>
            <a:r>
              <a:rPr lang="fa-IR" sz="2000" b="1" dirty="0" smtClean="0">
                <a:latin typeface="Adobe Arabic" pitchFamily="18" charset="-78"/>
                <a:cs typeface="Adobe Arabic" pitchFamily="18" charset="-78"/>
              </a:rPr>
              <a:t>ر</a:t>
            </a:r>
            <a:r>
              <a:rPr lang="ar-SA" sz="2000" b="1" dirty="0" smtClean="0">
                <a:latin typeface="Adobe Arabic" pitchFamily="18" charset="-78"/>
                <a:cs typeface="Adobe Arabic" pitchFamily="18" charset="-78"/>
              </a:rPr>
              <a:t>آورده </a:t>
            </a:r>
            <a:r>
              <a:rPr lang="ar-SA" sz="2000" b="1" dirty="0">
                <a:latin typeface="Adobe Arabic" pitchFamily="18" charset="-78"/>
                <a:cs typeface="Adobe Arabic" pitchFamily="18" charset="-78"/>
              </a:rPr>
              <a:t>های قابل برگشت به چرخه طبیعت </a:t>
            </a:r>
            <a:endParaRPr lang="en-US" sz="2000" b="1" dirty="0" smtClean="0">
              <a:latin typeface="Adobe Arabic" pitchFamily="18" charset="-78"/>
              <a:cs typeface="Adobe Arabic" pitchFamily="18" charset="-78"/>
            </a:endParaRPr>
          </a:p>
        </p:txBody>
      </p:sp>
      <p:pic>
        <p:nvPicPr>
          <p:cNvPr id="25" name="Picture 24" descr="http://sainar.net/architecture/wp-content/uploads/2012/04/academy_of_science_16-300x194.jpg">
            <a:hlinkClick r:id="rId9" tgtFrame="&quot;_blank&quot;"/>
          </p:cNvPr>
          <p:cNvPicPr/>
          <p:nvPr/>
        </p:nvPicPr>
        <p:blipFill>
          <a:blip r:embed="rId10">
            <a:extLst>
              <a:ext uri="{28A0092B-C50C-407E-A947-70E740481C1C}">
                <a14:useLocalDpi xmlns:a14="http://schemas.microsoft.com/office/drawing/2010/main" val="0"/>
              </a:ext>
            </a:extLst>
          </a:blip>
          <a:srcRect/>
          <a:stretch>
            <a:fillRect/>
          </a:stretch>
        </p:blipFill>
        <p:spPr bwMode="auto">
          <a:xfrm>
            <a:off x="1742917" y="2819400"/>
            <a:ext cx="2076097" cy="1341648"/>
          </a:xfrm>
          <a:prstGeom prst="rect">
            <a:avLst/>
          </a:prstGeom>
          <a:ln>
            <a:noFill/>
          </a:ln>
          <a:effectLst>
            <a:outerShdw blurRad="292100" dist="139700" dir="2700000" algn="tl" rotWithShape="0">
              <a:srgbClr val="333333">
                <a:alpha val="65000"/>
              </a:srgbClr>
            </a:outerShdw>
          </a:effectLst>
        </p:spPr>
      </p:pic>
      <p:pic>
        <p:nvPicPr>
          <p:cNvPr id="26" name="Picture 25" descr="http://sainar.net/architecture/wp-content/uploads/2012/04/1803227154_academy_of_science_r_piano_2-300x218.jpg">
            <a:hlinkClick r:id="rId11" tgtFrame="&quot;_blank&quot;"/>
          </p:cNvPr>
          <p:cNvPicPr/>
          <p:nvPr/>
        </p:nvPicPr>
        <p:blipFill>
          <a:blip r:embed="rId12">
            <a:extLst>
              <a:ext uri="{28A0092B-C50C-407E-A947-70E740481C1C}">
                <a14:useLocalDpi xmlns:a14="http://schemas.microsoft.com/office/drawing/2010/main" val="0"/>
              </a:ext>
            </a:extLst>
          </a:blip>
          <a:srcRect/>
          <a:stretch>
            <a:fillRect/>
          </a:stretch>
        </p:blipFill>
        <p:spPr bwMode="auto">
          <a:xfrm>
            <a:off x="1742917" y="4401999"/>
            <a:ext cx="2059618" cy="1541601"/>
          </a:xfrm>
          <a:prstGeom prst="rect">
            <a:avLst/>
          </a:prstGeom>
          <a:ln>
            <a:noFill/>
          </a:ln>
          <a:effectLst>
            <a:outerShdw blurRad="292100" dist="139700" dir="2700000" algn="tl" rotWithShape="0">
              <a:srgbClr val="333333">
                <a:alpha val="65000"/>
              </a:srgbClr>
            </a:outerShdw>
          </a:effectLst>
        </p:spPr>
      </p:pic>
      <p:pic>
        <p:nvPicPr>
          <p:cNvPr id="11266" name="Picture 2" descr="C:\Users\and\Desktop\renzopiano.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92450" y="589966"/>
            <a:ext cx="2010085" cy="2005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962400" y="1219200"/>
            <a:ext cx="4435145" cy="113877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rtl="1"/>
            <a:r>
              <a:rPr lang="fa-IR" sz="1600" b="1" dirty="0" smtClean="0">
                <a:cs typeface="B Nazanin" pitchFamily="2" charset="-78"/>
              </a:rPr>
              <a:t>معمار: رنزو پیانو</a:t>
            </a:r>
          </a:p>
          <a:p>
            <a:pPr algn="just" rtl="1"/>
            <a:endParaRPr lang="fa-IR" sz="1000" b="1" dirty="0" smtClean="0">
              <a:cs typeface="B Nazanin" pitchFamily="2" charset="-78"/>
            </a:endParaRPr>
          </a:p>
          <a:p>
            <a:pPr algn="just" rtl="1"/>
            <a:r>
              <a:rPr lang="fa-IR" sz="1600" b="1" dirty="0" smtClean="0">
                <a:cs typeface="B Nazanin" pitchFamily="2" charset="-78"/>
              </a:rPr>
              <a:t>طراحی </a:t>
            </a:r>
            <a:r>
              <a:rPr lang="fa-IR" sz="1600" b="1" dirty="0">
                <a:cs typeface="B Nazanin" pitchFamily="2" charset="-78"/>
              </a:rPr>
              <a:t>1999، ساخت </a:t>
            </a:r>
            <a:r>
              <a:rPr lang="fa-IR" sz="1600" b="1" dirty="0" smtClean="0">
                <a:cs typeface="B Nazanin" pitchFamily="2" charset="-78"/>
              </a:rPr>
              <a:t>2008-2000</a:t>
            </a:r>
          </a:p>
          <a:p>
            <a:pPr algn="just" rtl="1"/>
            <a:endParaRPr lang="fa-IR" sz="1000" b="1" dirty="0" smtClean="0">
              <a:cs typeface="B Nazanin" pitchFamily="2" charset="-78"/>
            </a:endParaRPr>
          </a:p>
          <a:p>
            <a:pPr algn="just" rtl="1"/>
            <a:r>
              <a:rPr lang="fa-IR" sz="1600" b="1" dirty="0">
                <a:solidFill>
                  <a:srgbClr val="000000"/>
                </a:solidFill>
                <a:latin typeface="Adobe Arabic" pitchFamily="18" charset="-78"/>
                <a:ea typeface="Times New Roman"/>
                <a:cs typeface="B Nazanin" pitchFamily="2" charset="-78"/>
              </a:rPr>
              <a:t>واقع در پارک گلدن گیت ؛ جهت پایداری در آمریکای </a:t>
            </a:r>
            <a:r>
              <a:rPr lang="fa-IR" sz="1600" b="1" dirty="0" smtClean="0">
                <a:solidFill>
                  <a:srgbClr val="000000"/>
                </a:solidFill>
                <a:latin typeface="Adobe Arabic" pitchFamily="18" charset="-78"/>
                <a:ea typeface="Times New Roman"/>
                <a:cs typeface="B Nazanin" pitchFamily="2" charset="-78"/>
              </a:rPr>
              <a:t>شمالی</a:t>
            </a:r>
            <a:endParaRPr lang="en-US" sz="1600" b="1" dirty="0">
              <a:latin typeface="Adobe Arabic" pitchFamily="18" charset="-78"/>
              <a:ea typeface="Times New Roman"/>
              <a:cs typeface="B Nazanin" pitchFamily="2" charset="-78"/>
            </a:endParaRPr>
          </a:p>
        </p:txBody>
      </p:sp>
      <p:sp>
        <p:nvSpPr>
          <p:cNvPr id="20" name="TextBox 19"/>
          <p:cNvSpPr txBox="1"/>
          <p:nvPr/>
        </p:nvSpPr>
        <p:spPr>
          <a:xfrm>
            <a:off x="1600200" y="6326088"/>
            <a:ext cx="1709122" cy="307777"/>
          </a:xfrm>
          <a:prstGeom prst="rect">
            <a:avLst/>
          </a:prstGeom>
          <a:noFill/>
        </p:spPr>
        <p:txBody>
          <a:bodyPr wrap="none" rtlCol="0">
            <a:spAutoFit/>
          </a:bodyPr>
          <a:lstStyle/>
          <a:p>
            <a:pPr algn="just" rtl="1"/>
            <a:r>
              <a:rPr lang="fa-IR" sz="1400" b="1" dirty="0" smtClean="0">
                <a:cs typeface="B Nazanin" pitchFamily="2" charset="-78"/>
              </a:rPr>
              <a:t>1- مجله معمار، شماره 81</a:t>
            </a:r>
            <a:endParaRPr lang="en-US" sz="1400" b="1" dirty="0">
              <a:cs typeface="B Nazanin" pitchFamily="2" charset="-78"/>
            </a:endParaRPr>
          </a:p>
        </p:txBody>
      </p:sp>
    </p:spTree>
    <p:extLst>
      <p:ext uri="{BB962C8B-B14F-4D97-AF65-F5344CB8AC3E}">
        <p14:creationId xmlns:p14="http://schemas.microsoft.com/office/powerpoint/2010/main" val="5160819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883929470"/>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5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5" name="Picture 3" descr="C:\Users\and\Desktop\142263451770054723562520115416723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206" y="3429000"/>
            <a:ext cx="1257300" cy="838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6" name="Picture 4" descr="C:\Users\and\Desktop\17063417949581310875020102121310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500" y="4495800"/>
            <a:ext cx="1253798" cy="838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0" name="Rectangle 19"/>
          <p:cNvSpPr/>
          <p:nvPr/>
        </p:nvSpPr>
        <p:spPr>
          <a:xfrm>
            <a:off x="4267200" y="601920"/>
            <a:ext cx="4142884" cy="2554545"/>
          </a:xfrm>
          <a:prstGeom prst="rect">
            <a:avLst/>
          </a:prstGeom>
        </p:spPr>
        <p:txBody>
          <a:bodyPr wrap="square">
            <a:spAutoFit/>
          </a:bodyPr>
          <a:lstStyle/>
          <a:p>
            <a:pPr algn="just" rtl="1" fontAlgn="base"/>
            <a:r>
              <a:rPr lang="fa-IR" sz="2800" b="1" kern="1200" dirty="0" smtClean="0">
                <a:solidFill>
                  <a:srgbClr val="C00000"/>
                </a:solidFill>
                <a:effectLst/>
                <a:latin typeface="Adobe Arabic" pitchFamily="18" charset="-78"/>
                <a:ea typeface="Times New Roman"/>
                <a:cs typeface="Adobe Arabic" pitchFamily="18" charset="-78"/>
              </a:rPr>
              <a:t>کانسپت: </a:t>
            </a:r>
          </a:p>
          <a:p>
            <a:pPr algn="just" rtl="1" fontAlgn="base"/>
            <a:endParaRPr lang="fa-IR" sz="1200" b="1" kern="1200" dirty="0" smtClean="0">
              <a:solidFill>
                <a:srgbClr val="000000"/>
              </a:solidFill>
              <a:effectLst/>
              <a:latin typeface="Adobe Arabic" pitchFamily="18" charset="-78"/>
              <a:ea typeface="Times New Roman"/>
              <a:cs typeface="Adobe Arabic" pitchFamily="18" charset="-78"/>
            </a:endParaRPr>
          </a:p>
          <a:p>
            <a:pPr algn="just" rtl="1" fontAlgn="base"/>
            <a:r>
              <a:rPr lang="fa-IR" sz="2000" b="1" kern="1200" dirty="0" smtClean="0">
                <a:solidFill>
                  <a:srgbClr val="000000"/>
                </a:solidFill>
                <a:effectLst/>
                <a:latin typeface="Adobe Arabic" pitchFamily="18" charset="-78"/>
                <a:ea typeface="Times New Roman"/>
                <a:cs typeface="Adobe Arabic" pitchFamily="18" charset="-78"/>
              </a:rPr>
              <a:t>- برداشته </a:t>
            </a:r>
            <a:r>
              <a:rPr lang="fa-IR" sz="2000" b="1" kern="1200" dirty="0">
                <a:solidFill>
                  <a:srgbClr val="000000"/>
                </a:solidFill>
                <a:effectLst/>
                <a:latin typeface="Adobe Arabic" pitchFamily="18" charset="-78"/>
                <a:ea typeface="Times New Roman"/>
                <a:cs typeface="Adobe Arabic" pitchFamily="18" charset="-78"/>
              </a:rPr>
              <a:t>شدن تکه ای از زمین </a:t>
            </a:r>
            <a:r>
              <a:rPr lang="fa-IR" sz="2000" b="1" kern="1200" dirty="0" smtClean="0">
                <a:solidFill>
                  <a:srgbClr val="000000"/>
                </a:solidFill>
                <a:effectLst/>
                <a:latin typeface="Adobe Arabic" pitchFamily="18" charset="-78"/>
                <a:ea typeface="Times New Roman"/>
                <a:cs typeface="Adobe Arabic" pitchFamily="18" charset="-78"/>
              </a:rPr>
              <a:t>وساختن </a:t>
            </a:r>
            <a:r>
              <a:rPr lang="fa-IR" sz="2000" b="1" kern="1200" dirty="0">
                <a:solidFill>
                  <a:srgbClr val="000000"/>
                </a:solidFill>
                <a:effectLst/>
                <a:latin typeface="Adobe Arabic" pitchFamily="18" charset="-78"/>
                <a:ea typeface="Times New Roman"/>
                <a:cs typeface="Adobe Arabic" pitchFamily="18" charset="-78"/>
              </a:rPr>
              <a:t>بنا در زیر این تکه </a:t>
            </a:r>
            <a:endParaRPr lang="fa-IR" sz="2000" b="1" kern="1200" dirty="0" smtClean="0">
              <a:solidFill>
                <a:srgbClr val="000000"/>
              </a:solidFill>
              <a:effectLst/>
              <a:latin typeface="Adobe Arabic" pitchFamily="18" charset="-78"/>
              <a:ea typeface="Times New Roman"/>
              <a:cs typeface="Adobe Arabic" pitchFamily="18" charset="-78"/>
            </a:endParaRPr>
          </a:p>
          <a:p>
            <a:pPr algn="just" rtl="1" fontAlgn="base"/>
            <a:r>
              <a:rPr lang="fa-IR" sz="2000" b="1" kern="1200" dirty="0" smtClean="0">
                <a:solidFill>
                  <a:srgbClr val="000000"/>
                </a:solidFill>
                <a:effectLst/>
                <a:latin typeface="Adobe Arabic" pitchFamily="18" charset="-78"/>
                <a:ea typeface="Times New Roman"/>
                <a:cs typeface="Adobe Arabic" pitchFamily="18" charset="-78"/>
              </a:rPr>
              <a:t>- عدم کمترین ناهماهنگی </a:t>
            </a:r>
            <a:r>
              <a:rPr lang="fa-IR" sz="2000" b="1" kern="1200" dirty="0">
                <a:solidFill>
                  <a:srgbClr val="000000"/>
                </a:solidFill>
                <a:effectLst/>
                <a:latin typeface="Adobe Arabic" pitchFamily="18" charset="-78"/>
                <a:ea typeface="Times New Roman"/>
                <a:cs typeface="Adobe Arabic" pitchFamily="18" charset="-78"/>
              </a:rPr>
              <a:t>و بی احترامی به طبیعت </a:t>
            </a:r>
            <a:r>
              <a:rPr lang="fa-IR" sz="2000" b="1" kern="1200" dirty="0" smtClean="0">
                <a:solidFill>
                  <a:srgbClr val="000000"/>
                </a:solidFill>
                <a:effectLst/>
                <a:latin typeface="Adobe Arabic" pitchFamily="18" charset="-78"/>
                <a:ea typeface="Times New Roman"/>
                <a:cs typeface="Adobe Arabic" pitchFamily="18" charset="-78"/>
              </a:rPr>
              <a:t>اطراف</a:t>
            </a:r>
          </a:p>
          <a:p>
            <a:pPr algn="just" rtl="1" fontAlgn="base"/>
            <a:r>
              <a:rPr lang="fa-IR" sz="2000" b="1" kern="1200" dirty="0" smtClean="0">
                <a:solidFill>
                  <a:srgbClr val="000000"/>
                </a:solidFill>
                <a:effectLst/>
                <a:latin typeface="Adobe Arabic" pitchFamily="18" charset="-78"/>
                <a:ea typeface="Times New Roman"/>
                <a:cs typeface="Adobe Arabic" pitchFamily="18" charset="-78"/>
              </a:rPr>
              <a:t>- گیاهان</a:t>
            </a:r>
            <a:r>
              <a:rPr lang="fa-IR" sz="2000" b="1" dirty="0">
                <a:solidFill>
                  <a:srgbClr val="000000"/>
                </a:solidFill>
                <a:latin typeface="Adobe Arabic" pitchFamily="18" charset="-78"/>
                <a:ea typeface="Times New Roman"/>
                <a:cs typeface="Adobe Arabic" pitchFamily="18" charset="-78"/>
              </a:rPr>
              <a:t> کاملا” طبیعی بر </a:t>
            </a:r>
            <a:r>
              <a:rPr lang="fa-IR" sz="2000" b="1" kern="1200" dirty="0">
                <a:solidFill>
                  <a:srgbClr val="000000"/>
                </a:solidFill>
                <a:effectLst/>
                <a:latin typeface="Adobe Arabic" pitchFamily="18" charset="-78"/>
                <a:ea typeface="Times New Roman"/>
                <a:cs typeface="Adobe Arabic" pitchFamily="18" charset="-78"/>
              </a:rPr>
              <a:t>روی سقف </a:t>
            </a:r>
            <a:r>
              <a:rPr lang="fa-IR" sz="2000" b="1" kern="1200" dirty="0" smtClean="0">
                <a:solidFill>
                  <a:srgbClr val="000000"/>
                </a:solidFill>
                <a:effectLst/>
                <a:latin typeface="Adobe Arabic" pitchFamily="18" charset="-78"/>
                <a:ea typeface="Times New Roman"/>
                <a:cs typeface="Adobe Arabic" pitchFamily="18" charset="-78"/>
              </a:rPr>
              <a:t>بنا</a:t>
            </a:r>
          </a:p>
          <a:p>
            <a:pPr algn="just" rtl="1" fontAlgn="base"/>
            <a:r>
              <a:rPr lang="fa-IR" sz="2000" b="1" dirty="0" smtClean="0">
                <a:solidFill>
                  <a:srgbClr val="000000"/>
                </a:solidFill>
                <a:latin typeface="Adobe Arabic" pitchFamily="18" charset="-78"/>
                <a:ea typeface="Times New Roman"/>
                <a:cs typeface="Adobe Arabic" pitchFamily="18" charset="-78"/>
              </a:rPr>
              <a:t>- </a:t>
            </a:r>
            <a:r>
              <a:rPr lang="ar-SA" sz="2000" b="1" dirty="0" smtClean="0">
                <a:solidFill>
                  <a:srgbClr val="000000"/>
                </a:solidFill>
                <a:latin typeface="Adobe Arabic" pitchFamily="18" charset="-78"/>
                <a:ea typeface="Times New Roman"/>
                <a:cs typeface="Adobe Arabic" pitchFamily="18" charset="-78"/>
              </a:rPr>
              <a:t>طرح </a:t>
            </a:r>
            <a:r>
              <a:rPr lang="ar-SA" sz="2000" b="1" dirty="0">
                <a:solidFill>
                  <a:srgbClr val="000000"/>
                </a:solidFill>
                <a:latin typeface="Adobe Arabic" pitchFamily="18" charset="-78"/>
                <a:ea typeface="Times New Roman"/>
                <a:cs typeface="Adobe Arabic" pitchFamily="18" charset="-78"/>
              </a:rPr>
              <a:t>زنده </a:t>
            </a:r>
            <a:r>
              <a:rPr lang="ar-SA" sz="2000" b="1" dirty="0" smtClean="0">
                <a:solidFill>
                  <a:srgbClr val="000000"/>
                </a:solidFill>
                <a:latin typeface="Adobe Arabic" pitchFamily="18" charset="-78"/>
                <a:ea typeface="Times New Roman"/>
                <a:cs typeface="Adobe Arabic" pitchFamily="18" charset="-78"/>
              </a:rPr>
              <a:t>الهام </a:t>
            </a:r>
            <a:r>
              <a:rPr lang="ar-SA" sz="2000" b="1" dirty="0">
                <a:solidFill>
                  <a:srgbClr val="000000"/>
                </a:solidFill>
                <a:latin typeface="Adobe Arabic" pitchFamily="18" charset="-78"/>
                <a:ea typeface="Times New Roman"/>
                <a:cs typeface="Adobe Arabic" pitchFamily="18" charset="-78"/>
              </a:rPr>
              <a:t>گرفته شده از جهان طبیعی </a:t>
            </a:r>
            <a:r>
              <a:rPr lang="fa-IR" sz="2000" b="1" dirty="0" smtClean="0">
                <a:solidFill>
                  <a:srgbClr val="000000"/>
                </a:solidFill>
                <a:latin typeface="Adobe Arabic" pitchFamily="18" charset="-78"/>
                <a:ea typeface="Times New Roman"/>
                <a:cs typeface="Adobe Arabic" pitchFamily="18" charset="-78"/>
              </a:rPr>
              <a:t>= </a:t>
            </a:r>
            <a:r>
              <a:rPr lang="ar-SA" sz="2000" b="1" dirty="0" smtClean="0">
                <a:solidFill>
                  <a:srgbClr val="000000"/>
                </a:solidFill>
                <a:latin typeface="Adobe Arabic" pitchFamily="18" charset="-78"/>
                <a:ea typeface="Times New Roman"/>
                <a:cs typeface="Adobe Arabic" pitchFamily="18" charset="-78"/>
              </a:rPr>
              <a:t>عملکردی </a:t>
            </a:r>
            <a:r>
              <a:rPr lang="ar-SA" sz="2000" b="1" dirty="0">
                <a:solidFill>
                  <a:srgbClr val="000000"/>
                </a:solidFill>
                <a:latin typeface="Adobe Arabic" pitchFamily="18" charset="-78"/>
                <a:ea typeface="Times New Roman"/>
                <a:cs typeface="Adobe Arabic" pitchFamily="18" charset="-78"/>
              </a:rPr>
              <a:t>هماهنگ با آب و هوای اطراف </a:t>
            </a:r>
            <a:r>
              <a:rPr lang="ar-SA" sz="2000" b="1" dirty="0" smtClean="0">
                <a:solidFill>
                  <a:srgbClr val="000000"/>
                </a:solidFill>
                <a:latin typeface="Adobe Arabic" pitchFamily="18" charset="-78"/>
                <a:ea typeface="Times New Roman"/>
                <a:cs typeface="Adobe Arabic" pitchFamily="18" charset="-78"/>
              </a:rPr>
              <a:t>موزه</a:t>
            </a:r>
            <a:r>
              <a:rPr lang="fa-IR" sz="2000" b="1" dirty="0" smtClean="0">
                <a:solidFill>
                  <a:srgbClr val="000000"/>
                </a:solidFill>
                <a:latin typeface="Adobe Arabic" pitchFamily="18" charset="-78"/>
                <a:ea typeface="Times New Roman"/>
                <a:cs typeface="Adobe Arabic" pitchFamily="18" charset="-78"/>
              </a:rPr>
              <a:t>.</a:t>
            </a:r>
            <a:endParaRPr lang="en-US" sz="2000" b="1" dirty="0">
              <a:solidFill>
                <a:srgbClr val="000000"/>
              </a:solidFill>
              <a:latin typeface="Adobe Arabic" pitchFamily="18" charset="-78"/>
              <a:ea typeface="Times New Roman"/>
              <a:cs typeface="Adobe Arabic" pitchFamily="18" charset="-78"/>
            </a:endParaRPr>
          </a:p>
          <a:p>
            <a:pPr marL="0" marR="0" algn="just" rtl="1" fontAlgn="base">
              <a:spcBef>
                <a:spcPts val="0"/>
              </a:spcBef>
              <a:spcAft>
                <a:spcPts val="0"/>
              </a:spcAft>
            </a:pPr>
            <a:r>
              <a:rPr lang="en-US" sz="2000" b="1" dirty="0">
                <a:effectLst/>
                <a:latin typeface="Adobe Arabic" pitchFamily="18" charset="-78"/>
                <a:ea typeface="Times New Roman"/>
                <a:cs typeface="Adobe Arabic" pitchFamily="18" charset="-78"/>
              </a:rPr>
              <a:t> </a:t>
            </a:r>
          </a:p>
        </p:txBody>
      </p:sp>
      <p:pic>
        <p:nvPicPr>
          <p:cNvPr id="21" name="Picture 20" descr="http://sainar.net/architecture/wp-content/uploads/2012/04/next-70-renzo-piano-academy-of-science1-300x117.jpg">
            <a:hlinkClick r:id="rId9" tgtFrame="&quot;_blank&quot;"/>
          </p:cNvPr>
          <p:cNvPicPr/>
          <p:nvPr/>
        </p:nvPicPr>
        <p:blipFill>
          <a:blip r:embed="rId10">
            <a:extLst>
              <a:ext uri="{28A0092B-C50C-407E-A947-70E740481C1C}">
                <a14:useLocalDpi xmlns:a14="http://schemas.microsoft.com/office/drawing/2010/main" val="0"/>
              </a:ext>
            </a:extLst>
          </a:blip>
          <a:srcRect/>
          <a:stretch>
            <a:fillRect/>
          </a:stretch>
        </p:blipFill>
        <p:spPr bwMode="auto">
          <a:xfrm>
            <a:off x="1739362" y="1676400"/>
            <a:ext cx="2436647" cy="1008118"/>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Rectangle 22"/>
          <p:cNvSpPr/>
          <p:nvPr/>
        </p:nvSpPr>
        <p:spPr>
          <a:xfrm>
            <a:off x="4267201" y="3102114"/>
            <a:ext cx="4142883" cy="707886"/>
          </a:xfrm>
          <a:prstGeom prst="rect">
            <a:avLst/>
          </a:prstGeom>
        </p:spPr>
        <p:txBody>
          <a:bodyPr wrap="square">
            <a:spAutoFit/>
          </a:bodyPr>
          <a:lstStyle/>
          <a:p>
            <a:pPr algn="just" rtl="1"/>
            <a:r>
              <a:rPr lang="ar-SA" sz="2000" b="1" dirty="0">
                <a:latin typeface="Adobe Arabic" pitchFamily="18" charset="-78"/>
                <a:cs typeface="Adobe Arabic" pitchFamily="18" charset="-78"/>
              </a:rPr>
              <a:t>زنده نگه </a:t>
            </a:r>
            <a:r>
              <a:rPr lang="fa-IR" sz="2000" b="1" dirty="0" smtClean="0">
                <a:latin typeface="Adobe Arabic" pitchFamily="18" charset="-78"/>
                <a:cs typeface="Adobe Arabic" pitchFamily="18" charset="-78"/>
              </a:rPr>
              <a:t> داشتن </a:t>
            </a:r>
            <a:r>
              <a:rPr lang="ar-SA" sz="2000" b="1" dirty="0" smtClean="0">
                <a:latin typeface="Adobe Arabic" pitchFamily="18" charset="-78"/>
                <a:cs typeface="Adobe Arabic" pitchFamily="18" charset="-78"/>
              </a:rPr>
              <a:t>کارایی </a:t>
            </a:r>
            <a:r>
              <a:rPr lang="ar-SA" sz="2000" b="1" dirty="0">
                <a:latin typeface="Adobe Arabic" pitchFamily="18" charset="-78"/>
                <a:cs typeface="Adobe Arabic" pitchFamily="18" charset="-78"/>
              </a:rPr>
              <a:t>خود </a:t>
            </a:r>
            <a:r>
              <a:rPr lang="fa-IR" sz="2000" b="1" dirty="0" smtClean="0">
                <a:latin typeface="Adobe Arabic" pitchFamily="18" charset="-78"/>
                <a:cs typeface="Adobe Arabic" pitchFamily="18" charset="-78"/>
              </a:rPr>
              <a:t>با </a:t>
            </a:r>
            <a:r>
              <a:rPr lang="ar-SA" sz="2000" b="1" dirty="0" smtClean="0">
                <a:latin typeface="Adobe Arabic" pitchFamily="18" charset="-78"/>
                <a:cs typeface="Adobe Arabic" pitchFamily="18" charset="-78"/>
              </a:rPr>
              <a:t>بهره </a:t>
            </a:r>
            <a:r>
              <a:rPr lang="ar-SA" sz="2000" b="1" dirty="0">
                <a:latin typeface="Adobe Arabic" pitchFamily="18" charset="-78"/>
                <a:cs typeface="Adobe Arabic" pitchFamily="18" charset="-78"/>
              </a:rPr>
              <a:t>گیری از </a:t>
            </a:r>
            <a:r>
              <a:rPr lang="ar-SA" sz="2000" b="1" dirty="0" smtClean="0">
                <a:latin typeface="Adobe Arabic" pitchFamily="18" charset="-78"/>
                <a:cs typeface="Adobe Arabic" pitchFamily="18" charset="-78"/>
              </a:rPr>
              <a:t>نوروهوا</a:t>
            </a:r>
            <a:r>
              <a:rPr lang="fa-IR" sz="2000" b="1" dirty="0">
                <a:latin typeface="Adobe Arabic" pitchFamily="18" charset="-78"/>
                <a:cs typeface="Adobe Arabic" pitchFamily="18" charset="-78"/>
              </a:rPr>
              <a:t> </a:t>
            </a:r>
            <a:r>
              <a:rPr lang="fa-IR" sz="2000" b="1" dirty="0" smtClean="0">
                <a:latin typeface="Adobe Arabic" pitchFamily="18" charset="-78"/>
                <a:cs typeface="Adobe Arabic" pitchFamily="18" charset="-78"/>
              </a:rPr>
              <a:t>در برگرفتن ج</a:t>
            </a:r>
            <a:r>
              <a:rPr lang="ar-SA" sz="2000" b="1" dirty="0" smtClean="0">
                <a:latin typeface="Adobe Arabic" pitchFamily="18" charset="-78"/>
                <a:cs typeface="Adobe Arabic" pitchFamily="18" charset="-78"/>
              </a:rPr>
              <a:t>زئی </a:t>
            </a:r>
            <a:r>
              <a:rPr lang="ar-SA" sz="2000" b="1" dirty="0">
                <a:latin typeface="Adobe Arabic" pitchFamily="18" charset="-78"/>
                <a:cs typeface="Adobe Arabic" pitchFamily="18" charset="-78"/>
              </a:rPr>
              <a:t>از طبیعت اطراف </a:t>
            </a:r>
            <a:r>
              <a:rPr lang="ar-SA" sz="2000" b="1" dirty="0" smtClean="0">
                <a:latin typeface="Adobe Arabic" pitchFamily="18" charset="-78"/>
                <a:cs typeface="Adobe Arabic" pitchFamily="18" charset="-78"/>
              </a:rPr>
              <a:t>خود</a:t>
            </a:r>
            <a:endParaRPr lang="fa-IR" sz="2000" b="1" dirty="0" smtClean="0">
              <a:latin typeface="Adobe Arabic" pitchFamily="18" charset="-78"/>
              <a:cs typeface="Adobe Arabic" pitchFamily="18" charset="-78"/>
            </a:endParaRPr>
          </a:p>
        </p:txBody>
      </p:sp>
      <p:pic>
        <p:nvPicPr>
          <p:cNvPr id="28" name="Picture 27" descr="http://sainar.net/architecture/wp-content/uploads/2012/04/academy_of_science_3-300x215.jpg">
            <a:hlinkClick r:id="rId11" tgtFrame="&quot;_blank&quot;"/>
          </p:cNvPr>
          <p:cNvPicPr/>
          <p:nvPr/>
        </p:nvPicPr>
        <p:blipFill>
          <a:blip r:embed="rId12">
            <a:extLst>
              <a:ext uri="{28A0092B-C50C-407E-A947-70E740481C1C}">
                <a14:useLocalDpi xmlns:a14="http://schemas.microsoft.com/office/drawing/2010/main" val="0"/>
              </a:ext>
            </a:extLst>
          </a:blip>
          <a:srcRect/>
          <a:stretch>
            <a:fillRect/>
          </a:stretch>
        </p:blipFill>
        <p:spPr bwMode="auto">
          <a:xfrm>
            <a:off x="1739362" y="4310063"/>
            <a:ext cx="2436647" cy="1745100"/>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7294073" y="4419600"/>
            <a:ext cx="1061508" cy="584775"/>
          </a:xfrm>
          <a:prstGeom prst="rect">
            <a:avLst/>
          </a:prstGeom>
          <a:noFill/>
        </p:spPr>
        <p:txBody>
          <a:bodyPr wrap="none" rtlCol="0">
            <a:spAutoFit/>
          </a:bodyPr>
          <a:lstStyle/>
          <a:p>
            <a:pPr algn="just" rtl="1"/>
            <a:r>
              <a:rPr lang="fa-IR" sz="3200" b="1" dirty="0" smtClean="0">
                <a:solidFill>
                  <a:srgbClr val="C00000"/>
                </a:solidFill>
                <a:latin typeface="Adobe Arabic" pitchFamily="18" charset="-78"/>
                <a:cs typeface="Adobe Arabic" pitchFamily="18" charset="-78"/>
              </a:rPr>
              <a:t>بام سبز:</a:t>
            </a:r>
            <a:endParaRPr lang="en-US" sz="3200" b="1" dirty="0">
              <a:solidFill>
                <a:srgbClr val="C00000"/>
              </a:solidFill>
              <a:latin typeface="Adobe Arabic" pitchFamily="18" charset="-78"/>
              <a:cs typeface="Adobe Arabic" pitchFamily="18" charset="-78"/>
            </a:endParaRPr>
          </a:p>
        </p:txBody>
      </p:sp>
      <p:sp>
        <p:nvSpPr>
          <p:cNvPr id="29" name="Rectangle 28"/>
          <p:cNvSpPr/>
          <p:nvPr/>
        </p:nvSpPr>
        <p:spPr>
          <a:xfrm>
            <a:off x="4267200" y="5181600"/>
            <a:ext cx="4142883" cy="707886"/>
          </a:xfrm>
          <a:prstGeom prst="rect">
            <a:avLst/>
          </a:prstGeom>
        </p:spPr>
        <p:txBody>
          <a:bodyPr wrap="square">
            <a:spAutoFit/>
          </a:bodyPr>
          <a:lstStyle/>
          <a:p>
            <a:pPr algn="r"/>
            <a:r>
              <a:rPr lang="fa-IR" sz="2000" b="1" dirty="0" smtClean="0">
                <a:latin typeface="Adobe Arabic" pitchFamily="18" charset="-78"/>
                <a:cs typeface="Adobe Arabic" pitchFamily="18" charset="-78"/>
              </a:rPr>
              <a:t>جذب </a:t>
            </a:r>
            <a:r>
              <a:rPr lang="fa-IR" sz="2000" b="1" dirty="0">
                <a:latin typeface="Adobe Arabic" pitchFamily="18" charset="-78"/>
                <a:cs typeface="Adobe Arabic" pitchFamily="18" charset="-78"/>
              </a:rPr>
              <a:t>98 درصد از آب بارندگی های احتمالی </a:t>
            </a:r>
            <a:r>
              <a:rPr lang="fa-IR" sz="2000" b="1" dirty="0" smtClean="0">
                <a:latin typeface="Adobe Arabic" pitchFamily="18" charset="-78"/>
                <a:cs typeface="Adobe Arabic" pitchFamily="18" charset="-78"/>
              </a:rPr>
              <a:t>و </a:t>
            </a:r>
            <a:r>
              <a:rPr lang="fa-IR" sz="2000" b="1" dirty="0">
                <a:latin typeface="Adobe Arabic" pitchFamily="18" charset="-78"/>
                <a:cs typeface="Adobe Arabic" pitchFamily="18" charset="-78"/>
              </a:rPr>
              <a:t>تامین </a:t>
            </a:r>
            <a:r>
              <a:rPr lang="fa-IR" sz="2000" b="1" dirty="0" smtClean="0">
                <a:latin typeface="Adobe Arabic" pitchFamily="18" charset="-78"/>
                <a:cs typeface="Adobe Arabic" pitchFamily="18" charset="-78"/>
              </a:rPr>
              <a:t>آب </a:t>
            </a:r>
            <a:r>
              <a:rPr lang="fa-IR" sz="2000" b="1" dirty="0">
                <a:latin typeface="Adobe Arabic" pitchFamily="18" charset="-78"/>
                <a:cs typeface="Adobe Arabic" pitchFamily="18" charset="-78"/>
              </a:rPr>
              <a:t>لازم برای آبیاری گیاهان </a:t>
            </a:r>
            <a:r>
              <a:rPr lang="fa-IR" sz="2000" b="1" dirty="0" smtClean="0">
                <a:latin typeface="Adobe Arabic" pitchFamily="18" charset="-78"/>
                <a:cs typeface="Adobe Arabic" pitchFamily="18" charset="-78"/>
              </a:rPr>
              <a:t>در </a:t>
            </a:r>
            <a:r>
              <a:rPr lang="fa-IR" sz="2000" b="1" dirty="0">
                <a:latin typeface="Adobe Arabic" pitchFamily="18" charset="-78"/>
                <a:cs typeface="Adobe Arabic" pitchFamily="18" charset="-78"/>
              </a:rPr>
              <a:t>تمام طول </a:t>
            </a:r>
            <a:r>
              <a:rPr lang="fa-IR" sz="2000" b="1" dirty="0" smtClean="0">
                <a:latin typeface="Adobe Arabic" pitchFamily="18" charset="-78"/>
                <a:cs typeface="Adobe Arabic" pitchFamily="18" charset="-78"/>
              </a:rPr>
              <a:t>سال</a:t>
            </a:r>
            <a:endParaRPr lang="en-US" sz="2000" b="1" dirty="0">
              <a:latin typeface="Adobe Arabic" pitchFamily="18" charset="-78"/>
              <a:cs typeface="Adobe Arabic" pitchFamily="18" charset="-78"/>
            </a:endParaRPr>
          </a:p>
        </p:txBody>
      </p:sp>
      <p:pic>
        <p:nvPicPr>
          <p:cNvPr id="30" name="Picture 4" descr="0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1739361" y="601920"/>
            <a:ext cx="2436647" cy="838126"/>
          </a:xfrm>
          <a:prstGeom prst="rect">
            <a:avLst/>
          </a:prstGeom>
          <a:solidFill>
            <a:srgbClr val="FFFFFF">
              <a:shade val="85000"/>
            </a:srgbClr>
          </a:solidFill>
          <a:ln w="19050">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314" name="Picture 2" descr="C:\Users\and\Desktop\indexع77.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9361" y="2906851"/>
            <a:ext cx="2462062" cy="1207949"/>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1" name="TextBox 30"/>
          <p:cNvSpPr txBox="1"/>
          <p:nvPr/>
        </p:nvSpPr>
        <p:spPr>
          <a:xfrm>
            <a:off x="1600200" y="6326088"/>
            <a:ext cx="1709122" cy="307777"/>
          </a:xfrm>
          <a:prstGeom prst="rect">
            <a:avLst/>
          </a:prstGeom>
          <a:noFill/>
        </p:spPr>
        <p:txBody>
          <a:bodyPr wrap="none" rtlCol="0">
            <a:spAutoFit/>
          </a:bodyPr>
          <a:lstStyle/>
          <a:p>
            <a:pPr algn="just" rtl="1"/>
            <a:r>
              <a:rPr lang="fa-IR" sz="1400" b="1" dirty="0" smtClean="0">
                <a:cs typeface="B Nazanin" pitchFamily="2" charset="-78"/>
              </a:rPr>
              <a:t>1- مجله معمار، شماره 81</a:t>
            </a:r>
            <a:endParaRPr lang="en-US" sz="1400" b="1" dirty="0">
              <a:cs typeface="B Nazanin" pitchFamily="2" charset="-78"/>
            </a:endParaRPr>
          </a:p>
        </p:txBody>
      </p:sp>
    </p:spTree>
    <p:extLst>
      <p:ext uri="{BB962C8B-B14F-4D97-AF65-F5344CB8AC3E}">
        <p14:creationId xmlns:p14="http://schemas.microsoft.com/office/powerpoint/2010/main" val="31987655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923661285"/>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5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5" name="Picture 3" descr="C:\Users\and\Desktop\142263451770054723562520115416723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206" y="3429000"/>
            <a:ext cx="1257300" cy="838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6" name="Picture 4" descr="C:\Users\and\Desktop\17063417949581310875020102121310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500" y="4495800"/>
            <a:ext cx="1253798" cy="838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8" name="Picture 17" descr="http://sainar.net/architecture/wp-content/uploads/2012/04/academy_of_science_8-300x217.jpg">
            <a:hlinkClick r:id="rId9" tgtFrame="&quot;_blank&quot;"/>
          </p:cNvPr>
          <p:cNvPicPr/>
          <p:nvPr/>
        </p:nvPicPr>
        <p:blipFill>
          <a:blip r:embed="rId10">
            <a:extLst>
              <a:ext uri="{28A0092B-C50C-407E-A947-70E740481C1C}">
                <a14:useLocalDpi xmlns:a14="http://schemas.microsoft.com/office/drawing/2010/main" val="0"/>
              </a:ext>
            </a:extLst>
          </a:blip>
          <a:srcRect/>
          <a:stretch>
            <a:fillRect/>
          </a:stretch>
        </p:blipFill>
        <p:spPr bwMode="auto">
          <a:xfrm>
            <a:off x="1800119" y="533400"/>
            <a:ext cx="2162281" cy="1563008"/>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http://sainar.net/architecture/wp-content/uploads/2012/04/20090129114608CAS_2-300x200.jpg">
            <a:hlinkClick r:id="rId11" tgtFrame="&quot;_blank&quot;"/>
          </p:cNvPr>
          <p:cNvPicPr/>
          <p:nvPr/>
        </p:nvPicPr>
        <p:blipFill>
          <a:blip r:embed="rId12">
            <a:extLst>
              <a:ext uri="{28A0092B-C50C-407E-A947-70E740481C1C}">
                <a14:useLocalDpi xmlns:a14="http://schemas.microsoft.com/office/drawing/2010/main" val="0"/>
              </a:ext>
            </a:extLst>
          </a:blip>
          <a:srcRect/>
          <a:stretch>
            <a:fillRect/>
          </a:stretch>
        </p:blipFill>
        <p:spPr bwMode="auto">
          <a:xfrm>
            <a:off x="1800119" y="2209799"/>
            <a:ext cx="2162281" cy="1441521"/>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ectangle 21"/>
          <p:cNvSpPr/>
          <p:nvPr/>
        </p:nvSpPr>
        <p:spPr>
          <a:xfrm>
            <a:off x="3962400" y="609600"/>
            <a:ext cx="4419600" cy="1077218"/>
          </a:xfrm>
          <a:prstGeom prst="rect">
            <a:avLst/>
          </a:prstGeom>
        </p:spPr>
        <p:txBody>
          <a:bodyPr wrap="square">
            <a:spAutoFit/>
          </a:bodyPr>
          <a:lstStyle/>
          <a:p>
            <a:pPr algn="just" rtl="1"/>
            <a:r>
              <a:rPr lang="ar-SA" sz="2400" b="1" dirty="0">
                <a:solidFill>
                  <a:srgbClr val="C00000"/>
                </a:solidFill>
                <a:latin typeface="Adobe Arabic" pitchFamily="18" charset="-78"/>
                <a:cs typeface="Adobe Arabic" pitchFamily="18" charset="-78"/>
              </a:rPr>
              <a:t>تپه های روی </a:t>
            </a:r>
            <a:r>
              <a:rPr lang="ar-SA" sz="2400" b="1" dirty="0" smtClean="0">
                <a:solidFill>
                  <a:srgbClr val="C00000"/>
                </a:solidFill>
                <a:latin typeface="Adobe Arabic" pitchFamily="18" charset="-78"/>
                <a:cs typeface="Adobe Arabic" pitchFamily="18" charset="-78"/>
              </a:rPr>
              <a:t>سقف</a:t>
            </a:r>
            <a:r>
              <a:rPr lang="fa-IR" sz="2400" b="1" dirty="0" smtClean="0">
                <a:solidFill>
                  <a:srgbClr val="C00000"/>
                </a:solidFill>
                <a:latin typeface="Adobe Arabic" pitchFamily="18" charset="-78"/>
                <a:cs typeface="Adobe Arabic" pitchFamily="18" charset="-78"/>
              </a:rPr>
              <a:t>:</a:t>
            </a:r>
          </a:p>
          <a:p>
            <a:pPr algn="just" rtl="1"/>
            <a:r>
              <a:rPr lang="ar-SA" sz="2000" b="1" dirty="0" smtClean="0">
                <a:latin typeface="Adobe Arabic" pitchFamily="18" charset="-78"/>
                <a:cs typeface="Adobe Arabic" pitchFamily="18" charset="-78"/>
              </a:rPr>
              <a:t> </a:t>
            </a:r>
            <a:r>
              <a:rPr lang="ar-SA" sz="2000" b="1" dirty="0">
                <a:latin typeface="Adobe Arabic" pitchFamily="18" charset="-78"/>
                <a:cs typeface="Adobe Arabic" pitchFamily="18" charset="-78"/>
              </a:rPr>
              <a:t>باعث شده تا فضای داخل موزه به صورت یک سیاره رویت شود که آسمان این فضا مانند آسمان یک </a:t>
            </a:r>
            <a:r>
              <a:rPr lang="ar-SA" sz="2000" b="1" dirty="0" smtClean="0">
                <a:latin typeface="Adobe Arabic" pitchFamily="18" charset="-78"/>
                <a:cs typeface="Adobe Arabic" pitchFamily="18" charset="-78"/>
              </a:rPr>
              <a:t>جنگل </a:t>
            </a:r>
            <a:r>
              <a:rPr lang="ar-SA" sz="2000" b="1" dirty="0">
                <a:latin typeface="Adobe Arabic" pitchFamily="18" charset="-78"/>
                <a:cs typeface="Adobe Arabic" pitchFamily="18" charset="-78"/>
              </a:rPr>
              <a:t>بارانی </a:t>
            </a:r>
            <a:r>
              <a:rPr lang="ar-SA" sz="2000" b="1" dirty="0" smtClean="0">
                <a:latin typeface="Adobe Arabic" pitchFamily="18" charset="-78"/>
                <a:cs typeface="Adobe Arabic" pitchFamily="18" charset="-78"/>
              </a:rPr>
              <a:t>است</a:t>
            </a:r>
            <a:r>
              <a:rPr lang="fa-IR" sz="2000" b="1" dirty="0" smtClean="0">
                <a:latin typeface="Adobe Arabic" pitchFamily="18" charset="-78"/>
                <a:cs typeface="Adobe Arabic" pitchFamily="18" charset="-78"/>
              </a:rPr>
              <a:t>.</a:t>
            </a:r>
            <a:endParaRPr lang="en-US" sz="2000" b="1" dirty="0">
              <a:latin typeface="Adobe Arabic" pitchFamily="18" charset="-78"/>
              <a:cs typeface="Adobe Arabic" pitchFamily="18" charset="-78"/>
            </a:endParaRPr>
          </a:p>
        </p:txBody>
      </p:sp>
      <p:sp>
        <p:nvSpPr>
          <p:cNvPr id="25" name="Rectangle 24"/>
          <p:cNvSpPr/>
          <p:nvPr/>
        </p:nvSpPr>
        <p:spPr>
          <a:xfrm>
            <a:off x="3780430" y="2514600"/>
            <a:ext cx="4572000" cy="769441"/>
          </a:xfrm>
          <a:prstGeom prst="rect">
            <a:avLst/>
          </a:prstGeom>
        </p:spPr>
        <p:txBody>
          <a:bodyPr>
            <a:spAutoFit/>
          </a:bodyPr>
          <a:lstStyle/>
          <a:p>
            <a:pPr algn="just" rtl="1"/>
            <a:r>
              <a:rPr lang="ar-SA" sz="2400" b="1" dirty="0">
                <a:solidFill>
                  <a:srgbClr val="C00000"/>
                </a:solidFill>
                <a:latin typeface="Adobe Arabic" pitchFamily="18" charset="-78"/>
                <a:cs typeface="Adobe Arabic" pitchFamily="18" charset="-78"/>
              </a:rPr>
              <a:t>شیب و فرم تپه</a:t>
            </a:r>
            <a:r>
              <a:rPr lang="fa-IR" sz="2400" b="1" dirty="0" smtClean="0">
                <a:solidFill>
                  <a:srgbClr val="C00000"/>
                </a:solidFill>
                <a:latin typeface="Adobe Arabic" pitchFamily="18" charset="-78"/>
                <a:cs typeface="Adobe Arabic" pitchFamily="18" charset="-78"/>
              </a:rPr>
              <a:t>:</a:t>
            </a:r>
          </a:p>
          <a:p>
            <a:pPr algn="just" rtl="1"/>
            <a:r>
              <a:rPr lang="ar-SA" sz="2000" b="1" dirty="0" smtClean="0">
                <a:latin typeface="Adobe Arabic" pitchFamily="18" charset="-78"/>
                <a:cs typeface="Adobe Arabic" pitchFamily="18" charset="-78"/>
              </a:rPr>
              <a:t>در </a:t>
            </a:r>
            <a:r>
              <a:rPr lang="ar-SA" sz="2000" b="1" dirty="0">
                <a:latin typeface="Adobe Arabic" pitchFamily="18" charset="-78"/>
                <a:cs typeface="Adobe Arabic" pitchFamily="18" charset="-78"/>
              </a:rPr>
              <a:t>جهت</a:t>
            </a:r>
            <a:r>
              <a:rPr lang="fa-IR" sz="2000" b="1" dirty="0">
                <a:latin typeface="Adobe Arabic" pitchFamily="18" charset="-78"/>
                <a:cs typeface="Adobe Arabic" pitchFamily="18" charset="-78"/>
              </a:rPr>
              <a:t> </a:t>
            </a:r>
            <a:r>
              <a:rPr lang="ar-SA" sz="2000" b="1" dirty="0">
                <a:latin typeface="Adobe Arabic" pitchFamily="18" charset="-78"/>
                <a:cs typeface="Adobe Arabic" pitchFamily="18" charset="-78"/>
              </a:rPr>
              <a:t>هدایت هوای خنک به میدان مرکزی</a:t>
            </a:r>
            <a:endParaRPr lang="en-US" sz="2000" b="1" dirty="0">
              <a:latin typeface="Adobe Arabic" pitchFamily="18" charset="-78"/>
              <a:cs typeface="Adobe Arabic" pitchFamily="18" charset="-78"/>
            </a:endParaRPr>
          </a:p>
        </p:txBody>
      </p:sp>
      <p:sp>
        <p:nvSpPr>
          <p:cNvPr id="26" name="Rectangle 25"/>
          <p:cNvSpPr/>
          <p:nvPr/>
        </p:nvSpPr>
        <p:spPr>
          <a:xfrm>
            <a:off x="3276600" y="4191000"/>
            <a:ext cx="5105400" cy="41549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rtl="1"/>
            <a:r>
              <a:rPr lang="ar-SA" sz="2100" b="1" dirty="0">
                <a:latin typeface="Adobe Arabic" pitchFamily="18" charset="-78"/>
                <a:cs typeface="Adobe Arabic" pitchFamily="18" charset="-78"/>
              </a:rPr>
              <a:t>نورگیرهای </a:t>
            </a:r>
            <a:r>
              <a:rPr lang="ar-SA" sz="2100" b="1" dirty="0" smtClean="0">
                <a:latin typeface="Adobe Arabic" pitchFamily="18" charset="-78"/>
                <a:cs typeface="Adobe Arabic" pitchFamily="18" charset="-78"/>
              </a:rPr>
              <a:t>زیاد</a:t>
            </a:r>
            <a:r>
              <a:rPr lang="fa-IR" sz="2100" b="1" dirty="0" smtClean="0">
                <a:latin typeface="Adobe Arabic" pitchFamily="18" charset="-78"/>
                <a:cs typeface="Adobe Arabic" pitchFamily="18" charset="-78"/>
              </a:rPr>
              <a:t> روی </a:t>
            </a:r>
            <a:r>
              <a:rPr lang="ar-SA" sz="2100" b="1" dirty="0" smtClean="0">
                <a:latin typeface="Adobe Arabic" pitchFamily="18" charset="-78"/>
                <a:cs typeface="Adobe Arabic" pitchFamily="18" charset="-78"/>
              </a:rPr>
              <a:t>سطح سبز</a:t>
            </a:r>
            <a:r>
              <a:rPr lang="fa-IR" sz="2100" b="1" dirty="0" smtClean="0">
                <a:latin typeface="Adobe Arabic" pitchFamily="18" charset="-78"/>
                <a:cs typeface="Adobe Arabic" pitchFamily="18" charset="-78"/>
              </a:rPr>
              <a:t>؛ </a:t>
            </a:r>
            <a:r>
              <a:rPr lang="ar-SA" sz="2100" b="1" dirty="0" smtClean="0">
                <a:latin typeface="Adobe Arabic" pitchFamily="18" charset="-78"/>
                <a:cs typeface="Adobe Arabic" pitchFamily="18" charset="-78"/>
              </a:rPr>
              <a:t>تهویه </a:t>
            </a:r>
            <a:r>
              <a:rPr lang="ar-SA" sz="2100" b="1" dirty="0">
                <a:latin typeface="Adobe Arabic" pitchFamily="18" charset="-78"/>
                <a:cs typeface="Adobe Arabic" pitchFamily="18" charset="-78"/>
              </a:rPr>
              <a:t>و رساندن نور به داخل </a:t>
            </a:r>
            <a:r>
              <a:rPr lang="ar-SA" sz="2100" b="1" dirty="0" smtClean="0">
                <a:latin typeface="Adobe Arabic" pitchFamily="18" charset="-78"/>
                <a:cs typeface="Adobe Arabic" pitchFamily="18" charset="-78"/>
              </a:rPr>
              <a:t>مجموعه</a:t>
            </a:r>
            <a:endParaRPr lang="fa-IR" sz="2100" b="1" dirty="0" smtClean="0">
              <a:latin typeface="Adobe Arabic" pitchFamily="18" charset="-78"/>
              <a:cs typeface="Adobe Arabic" pitchFamily="18" charset="-78"/>
            </a:endParaRPr>
          </a:p>
        </p:txBody>
      </p:sp>
      <p:sp>
        <p:nvSpPr>
          <p:cNvPr id="30" name="Rectangle 29"/>
          <p:cNvSpPr/>
          <p:nvPr/>
        </p:nvSpPr>
        <p:spPr>
          <a:xfrm>
            <a:off x="1800119" y="4953000"/>
            <a:ext cx="6552311" cy="1077218"/>
          </a:xfrm>
          <a:prstGeom prst="rect">
            <a:avLst/>
          </a:prstGeom>
        </p:spPr>
        <p:txBody>
          <a:bodyPr wrap="square">
            <a:spAutoFit/>
          </a:bodyPr>
          <a:lstStyle/>
          <a:p>
            <a:pPr algn="r" rtl="1" fontAlgn="base"/>
            <a:r>
              <a:rPr lang="fa-IR" sz="2400" b="1" dirty="0">
                <a:solidFill>
                  <a:srgbClr val="C00000"/>
                </a:solidFill>
                <a:latin typeface="Adobe Arabic" pitchFamily="18" charset="-78"/>
                <a:cs typeface="Adobe Arabic" pitchFamily="18" charset="-78"/>
              </a:rPr>
              <a:t>پوشش </a:t>
            </a:r>
            <a:r>
              <a:rPr lang="fa-IR" sz="2400" b="1" dirty="0" smtClean="0">
                <a:solidFill>
                  <a:srgbClr val="C00000"/>
                </a:solidFill>
                <a:latin typeface="Adobe Arabic" pitchFamily="18" charset="-78"/>
                <a:cs typeface="Adobe Arabic" pitchFamily="18" charset="-78"/>
              </a:rPr>
              <a:t>سقف ( </a:t>
            </a:r>
            <a:r>
              <a:rPr lang="fa-IR" b="1" dirty="0" smtClean="0">
                <a:solidFill>
                  <a:srgbClr val="C00000"/>
                </a:solidFill>
                <a:latin typeface="Adobe Arabic" pitchFamily="18" charset="-78"/>
                <a:cs typeface="B Nazanin" pitchFamily="2" charset="-78"/>
              </a:rPr>
              <a:t>6</a:t>
            </a:r>
            <a:r>
              <a:rPr lang="fa-IR" b="1" dirty="0" smtClean="0">
                <a:solidFill>
                  <a:srgbClr val="C00000"/>
                </a:solidFill>
                <a:latin typeface="Adobe Arabic" pitchFamily="18" charset="-78"/>
                <a:cs typeface="Adobe Arabic" pitchFamily="18" charset="-78"/>
              </a:rPr>
              <a:t> </a:t>
            </a:r>
            <a:r>
              <a:rPr lang="fa-IR" sz="2400" b="1" dirty="0" smtClean="0">
                <a:solidFill>
                  <a:srgbClr val="C00000"/>
                </a:solidFill>
                <a:latin typeface="Adobe Arabic" pitchFamily="18" charset="-78"/>
                <a:cs typeface="Adobe Arabic" pitchFamily="18" charset="-78"/>
              </a:rPr>
              <a:t>اینچ خاک):</a:t>
            </a:r>
            <a:endParaRPr lang="fa-IR" sz="2400" b="1" dirty="0">
              <a:solidFill>
                <a:srgbClr val="C00000"/>
              </a:solidFill>
              <a:latin typeface="Adobe Arabic" pitchFamily="18" charset="-78"/>
              <a:cs typeface="Adobe Arabic" pitchFamily="18" charset="-78"/>
            </a:endParaRPr>
          </a:p>
          <a:p>
            <a:pPr algn="r" rtl="1" fontAlgn="base"/>
            <a:r>
              <a:rPr lang="fa-IR" sz="2000" b="1" dirty="0" smtClean="0">
                <a:latin typeface="Adobe Arabic" pitchFamily="18" charset="-78"/>
                <a:cs typeface="Adobe Arabic" pitchFamily="18" charset="-78"/>
              </a:rPr>
              <a:t>- عایق </a:t>
            </a:r>
            <a:r>
              <a:rPr lang="fa-IR" sz="2000" b="1" dirty="0">
                <a:latin typeface="Adobe Arabic" pitchFamily="18" charset="-78"/>
                <a:cs typeface="Adobe Arabic" pitchFamily="18" charset="-78"/>
              </a:rPr>
              <a:t>بسیار خوبی در برابر دما </a:t>
            </a:r>
            <a:r>
              <a:rPr lang="fa-IR" sz="2000" b="1" dirty="0" smtClean="0">
                <a:latin typeface="Adobe Arabic" pitchFamily="18" charset="-78"/>
                <a:cs typeface="Adobe Arabic" pitchFamily="18" charset="-78"/>
              </a:rPr>
              <a:t>(دمای </a:t>
            </a:r>
            <a:r>
              <a:rPr lang="fa-IR" sz="2000" b="1" dirty="0">
                <a:latin typeface="Adobe Arabic" pitchFamily="18" charset="-78"/>
                <a:cs typeface="Adobe Arabic" pitchFamily="18" charset="-78"/>
              </a:rPr>
              <a:t>داخل بنا ۱۰ درجه خنک تر از دمای خارج </a:t>
            </a:r>
            <a:r>
              <a:rPr lang="fa-IR" sz="2000" b="1" dirty="0" smtClean="0">
                <a:latin typeface="Adobe Arabic" pitchFamily="18" charset="-78"/>
                <a:cs typeface="Adobe Arabic" pitchFamily="18" charset="-78"/>
              </a:rPr>
              <a:t>)</a:t>
            </a:r>
          </a:p>
          <a:p>
            <a:pPr algn="r" rtl="1" fontAlgn="base"/>
            <a:r>
              <a:rPr lang="fa-IR" sz="2000" b="1" dirty="0" smtClean="0">
                <a:latin typeface="Adobe Arabic" pitchFamily="18" charset="-78"/>
                <a:cs typeface="Adobe Arabic" pitchFamily="18" charset="-78"/>
              </a:rPr>
              <a:t>- عایق </a:t>
            </a:r>
            <a:r>
              <a:rPr lang="fa-IR" sz="2000" b="1" dirty="0">
                <a:latin typeface="Adobe Arabic" pitchFamily="18" charset="-78"/>
                <a:cs typeface="Adobe Arabic" pitchFamily="18" charset="-78"/>
              </a:rPr>
              <a:t>بسیار مناسبی برای صدا ( </a:t>
            </a:r>
            <a:r>
              <a:rPr lang="fa-IR" sz="2000" b="1" dirty="0" smtClean="0">
                <a:latin typeface="Adobe Arabic" pitchFamily="18" charset="-78"/>
                <a:cs typeface="Adobe Arabic" pitchFamily="18" charset="-78"/>
              </a:rPr>
              <a:t>کاهش فرکانس </a:t>
            </a:r>
            <a:r>
              <a:rPr lang="fa-IR" sz="2000" b="1" dirty="0">
                <a:latin typeface="Adobe Arabic" pitchFamily="18" charset="-78"/>
                <a:cs typeface="Adobe Arabic" pitchFamily="18" charset="-78"/>
              </a:rPr>
              <a:t>صدا </a:t>
            </a:r>
            <a:r>
              <a:rPr lang="fa-IR" sz="2000" b="1" dirty="0" smtClean="0">
                <a:latin typeface="Adobe Arabic" pitchFamily="18" charset="-78"/>
                <a:cs typeface="Adobe Arabic" pitchFamily="18" charset="-78"/>
              </a:rPr>
              <a:t>ها تا </a:t>
            </a:r>
            <a:r>
              <a:rPr lang="fa-IR" sz="2000" b="1" dirty="0">
                <a:latin typeface="Adobe Arabic" pitchFamily="18" charset="-78"/>
                <a:cs typeface="Adobe Arabic" pitchFamily="18" charset="-78"/>
              </a:rPr>
              <a:t>۴۰ </a:t>
            </a:r>
            <a:r>
              <a:rPr lang="fa-IR" sz="2000" b="1" dirty="0" smtClean="0">
                <a:latin typeface="Adobe Arabic" pitchFamily="18" charset="-78"/>
                <a:cs typeface="Adobe Arabic" pitchFamily="18" charset="-78"/>
              </a:rPr>
              <a:t>دسیبل)</a:t>
            </a:r>
            <a:endParaRPr lang="fa-IR" sz="2000" b="1" dirty="0">
              <a:latin typeface="Adobe Arabic" pitchFamily="18" charset="-78"/>
              <a:cs typeface="Adobe Arabic" pitchFamily="18" charset="-78"/>
            </a:endParaRPr>
          </a:p>
        </p:txBody>
      </p:sp>
      <p:pic>
        <p:nvPicPr>
          <p:cNvPr id="9218" name="Picture 2" descr="C:\Users\and\Desktop\index.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00119" y="3848101"/>
            <a:ext cx="1233918" cy="1439672"/>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1" name="TextBox 30"/>
          <p:cNvSpPr txBox="1"/>
          <p:nvPr/>
        </p:nvSpPr>
        <p:spPr>
          <a:xfrm>
            <a:off x="1600200" y="6326088"/>
            <a:ext cx="1709122" cy="307777"/>
          </a:xfrm>
          <a:prstGeom prst="rect">
            <a:avLst/>
          </a:prstGeom>
          <a:noFill/>
        </p:spPr>
        <p:txBody>
          <a:bodyPr wrap="none" rtlCol="0">
            <a:spAutoFit/>
          </a:bodyPr>
          <a:lstStyle/>
          <a:p>
            <a:pPr algn="just" rtl="1"/>
            <a:r>
              <a:rPr lang="fa-IR" sz="1400" b="1" dirty="0" smtClean="0">
                <a:cs typeface="B Nazanin" pitchFamily="2" charset="-78"/>
              </a:rPr>
              <a:t>1- مجله معمار، شماره 81</a:t>
            </a:r>
            <a:endParaRPr lang="en-US" sz="1400" b="1" dirty="0">
              <a:cs typeface="B Nazanin" pitchFamily="2" charset="-78"/>
            </a:endParaRPr>
          </a:p>
        </p:txBody>
      </p:sp>
    </p:spTree>
    <p:extLst>
      <p:ext uri="{BB962C8B-B14F-4D97-AF65-F5344CB8AC3E}">
        <p14:creationId xmlns:p14="http://schemas.microsoft.com/office/powerpoint/2010/main" val="401719206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381309061"/>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5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5" name="Picture 3" descr="C:\Users\and\Desktop\142263451770054723562520115416723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206" y="3429000"/>
            <a:ext cx="1257300" cy="838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6" name="Picture 4" descr="C:\Users\and\Desktop\17063417949581310875020102121310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500" y="4495800"/>
            <a:ext cx="1253798" cy="838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0" name="Rectangle 19"/>
          <p:cNvSpPr/>
          <p:nvPr/>
        </p:nvSpPr>
        <p:spPr>
          <a:xfrm>
            <a:off x="1647160" y="457200"/>
            <a:ext cx="6734840" cy="1754326"/>
          </a:xfrm>
          <a:prstGeom prst="rect">
            <a:avLst/>
          </a:prstGeom>
        </p:spPr>
        <p:txBody>
          <a:bodyPr wrap="square">
            <a:spAutoFit/>
          </a:bodyPr>
          <a:lstStyle/>
          <a:p>
            <a:pPr algn="just" rtl="1"/>
            <a:r>
              <a:rPr lang="ar-SA" sz="2400" b="1" dirty="0" smtClean="0">
                <a:solidFill>
                  <a:srgbClr val="C00000"/>
                </a:solidFill>
                <a:latin typeface="Adobe Arabic" pitchFamily="18" charset="-78"/>
                <a:cs typeface="Adobe Arabic" pitchFamily="18" charset="-78"/>
              </a:rPr>
              <a:t>سقف</a:t>
            </a:r>
            <a:r>
              <a:rPr lang="fa-IR" sz="2400" b="1" dirty="0" smtClean="0">
                <a:solidFill>
                  <a:srgbClr val="C00000"/>
                </a:solidFill>
                <a:latin typeface="Adobe Arabic" pitchFamily="18" charset="-78"/>
                <a:cs typeface="Adobe Arabic" pitchFamily="18" charset="-78"/>
              </a:rPr>
              <a:t>:</a:t>
            </a:r>
            <a:r>
              <a:rPr lang="ar-SA" sz="2400" b="1" dirty="0" smtClean="0">
                <a:solidFill>
                  <a:srgbClr val="C00000"/>
                </a:solidFill>
                <a:latin typeface="Adobe Arabic" pitchFamily="18" charset="-78"/>
                <a:cs typeface="Adobe Arabic" pitchFamily="18" charset="-78"/>
              </a:rPr>
              <a:t> </a:t>
            </a:r>
            <a:endParaRPr lang="fa-IR" sz="2400" b="1" dirty="0" smtClean="0">
              <a:solidFill>
                <a:srgbClr val="C00000"/>
              </a:solidFill>
              <a:latin typeface="Adobe Arabic" pitchFamily="18" charset="-78"/>
              <a:cs typeface="Adobe Arabic" pitchFamily="18" charset="-78"/>
            </a:endParaRPr>
          </a:p>
          <a:p>
            <a:pPr algn="just" rtl="1"/>
            <a:r>
              <a:rPr lang="ar-SA" sz="2000" b="1" dirty="0" smtClean="0">
                <a:latin typeface="Adobe Arabic" pitchFamily="18" charset="-78"/>
                <a:cs typeface="Adobe Arabic" pitchFamily="18" charset="-78"/>
              </a:rPr>
              <a:t>کاهش جریان </a:t>
            </a:r>
            <a:r>
              <a:rPr lang="ar-SA" sz="2000" b="1" dirty="0">
                <a:latin typeface="Adobe Arabic" pitchFamily="18" charset="-78"/>
                <a:cs typeface="Adobe Arabic" pitchFamily="18" charset="-78"/>
              </a:rPr>
              <a:t>آبی </a:t>
            </a:r>
            <a:r>
              <a:rPr lang="ar-SA" sz="2000" b="1" dirty="0" smtClean="0">
                <a:latin typeface="Adobe Arabic" pitchFamily="18" charset="-78"/>
                <a:cs typeface="Adobe Arabic" pitchFamily="18" charset="-78"/>
              </a:rPr>
              <a:t>که </a:t>
            </a:r>
            <a:r>
              <a:rPr lang="ar-SA" sz="2000" b="1" dirty="0">
                <a:latin typeface="Adobe Arabic" pitchFamily="18" charset="-78"/>
                <a:cs typeface="Adobe Arabic" pitchFamily="18" charset="-78"/>
              </a:rPr>
              <a:t>شامل ناصافی ها و ضایعات می باشد حداقل تا </a:t>
            </a:r>
            <a:r>
              <a:rPr lang="fa-IR" sz="2000" b="1" dirty="0">
                <a:latin typeface="Adobe Arabic" pitchFamily="18" charset="-78"/>
                <a:cs typeface="Adobe Arabic" pitchFamily="18" charset="-78"/>
              </a:rPr>
              <a:t>۵۰</a:t>
            </a:r>
            <a:r>
              <a:rPr lang="ar-SA" sz="2000" b="1" dirty="0">
                <a:latin typeface="Adobe Arabic" pitchFamily="18" charset="-78"/>
                <a:cs typeface="Adobe Arabic" pitchFamily="18" charset="-78"/>
              </a:rPr>
              <a:t> </a:t>
            </a:r>
            <a:r>
              <a:rPr lang="ar-SA" sz="2000" b="1" dirty="0" smtClean="0">
                <a:latin typeface="Adobe Arabic" pitchFamily="18" charset="-78"/>
                <a:cs typeface="Adobe Arabic" pitchFamily="18" charset="-78"/>
              </a:rPr>
              <a:t>درصد</a:t>
            </a:r>
            <a:endParaRPr lang="fa-IR" sz="2000" b="1" dirty="0" smtClean="0">
              <a:latin typeface="Adobe Arabic" pitchFamily="18" charset="-78"/>
              <a:cs typeface="Adobe Arabic" pitchFamily="18" charset="-78"/>
            </a:endParaRPr>
          </a:p>
          <a:p>
            <a:pPr algn="just" rtl="1"/>
            <a:endParaRPr lang="fa-IR" sz="2000" b="1" dirty="0" smtClean="0">
              <a:latin typeface="Adobe Arabic" pitchFamily="18" charset="-78"/>
              <a:cs typeface="Adobe Arabic" pitchFamily="18" charset="-78"/>
            </a:endParaRPr>
          </a:p>
          <a:p>
            <a:pPr algn="just" rtl="1"/>
            <a:r>
              <a:rPr lang="ar-SA" sz="2400" b="1" dirty="0" smtClean="0">
                <a:solidFill>
                  <a:srgbClr val="C00000"/>
                </a:solidFill>
                <a:latin typeface="Adobe Arabic" pitchFamily="18" charset="-78"/>
                <a:cs typeface="Adobe Arabic" pitchFamily="18" charset="-78"/>
              </a:rPr>
              <a:t>کاشت </a:t>
            </a:r>
            <a:r>
              <a:rPr lang="ar-SA" sz="2400" b="1" dirty="0">
                <a:solidFill>
                  <a:srgbClr val="C00000"/>
                </a:solidFill>
                <a:latin typeface="Adobe Arabic" pitchFamily="18" charset="-78"/>
                <a:cs typeface="Adobe Arabic" pitchFamily="18" charset="-78"/>
              </a:rPr>
              <a:t>سیستم زنده </a:t>
            </a:r>
            <a:r>
              <a:rPr lang="ar-SA" sz="2400" b="1" dirty="0" smtClean="0">
                <a:solidFill>
                  <a:srgbClr val="C00000"/>
                </a:solidFill>
                <a:latin typeface="Adobe Arabic" pitchFamily="18" charset="-78"/>
                <a:cs typeface="Adobe Arabic" pitchFamily="18" charset="-78"/>
              </a:rPr>
              <a:t>سقف</a:t>
            </a:r>
            <a:r>
              <a:rPr lang="fa-IR" sz="2400" b="1" dirty="0" smtClean="0">
                <a:solidFill>
                  <a:srgbClr val="C00000"/>
                </a:solidFill>
                <a:latin typeface="Adobe Arabic" pitchFamily="18" charset="-78"/>
                <a:cs typeface="Adobe Arabic" pitchFamily="18" charset="-78"/>
              </a:rPr>
              <a:t>:</a:t>
            </a:r>
            <a:r>
              <a:rPr lang="ar-SA" sz="2400" b="1" dirty="0" smtClean="0">
                <a:solidFill>
                  <a:srgbClr val="C00000"/>
                </a:solidFill>
                <a:latin typeface="Adobe Arabic" pitchFamily="18" charset="-78"/>
                <a:cs typeface="Adobe Arabic" pitchFamily="18" charset="-78"/>
              </a:rPr>
              <a:t> </a:t>
            </a:r>
            <a:endParaRPr lang="fa-IR" sz="2400" b="1" dirty="0">
              <a:solidFill>
                <a:srgbClr val="C00000"/>
              </a:solidFill>
              <a:latin typeface="Adobe Arabic" pitchFamily="18" charset="-78"/>
              <a:cs typeface="Adobe Arabic" pitchFamily="18" charset="-78"/>
            </a:endParaRPr>
          </a:p>
          <a:p>
            <a:pPr algn="just" rtl="1"/>
            <a:r>
              <a:rPr lang="ar-SA" sz="2000" b="1" dirty="0" smtClean="0">
                <a:latin typeface="Adobe Arabic" pitchFamily="18" charset="-78"/>
                <a:cs typeface="Adobe Arabic" pitchFamily="18" charset="-78"/>
              </a:rPr>
              <a:t>پرورش گیاهان در چند ردیف در قالبهای جدا از هم بر روی زمین </a:t>
            </a:r>
            <a:r>
              <a:rPr lang="fa-IR" sz="2000" b="1" dirty="0" smtClean="0">
                <a:latin typeface="Adobe Arabic" pitchFamily="18" charset="-78"/>
                <a:cs typeface="Adobe Arabic" pitchFamily="18" charset="-78"/>
              </a:rPr>
              <a:t>وانتقال</a:t>
            </a:r>
            <a:r>
              <a:rPr lang="ar-SA" sz="2000" b="1" dirty="0" smtClean="0">
                <a:latin typeface="Adobe Arabic" pitchFamily="18" charset="-78"/>
                <a:cs typeface="Adobe Arabic" pitchFamily="18" charset="-78"/>
              </a:rPr>
              <a:t> به سقف</a:t>
            </a:r>
            <a:endParaRPr lang="en-US" sz="2000" b="1" dirty="0">
              <a:latin typeface="Adobe Arabic" pitchFamily="18" charset="-78"/>
              <a:cs typeface="Adobe Arabic" pitchFamily="18" charset="-78"/>
            </a:endParaRPr>
          </a:p>
        </p:txBody>
      </p:sp>
      <p:pic>
        <p:nvPicPr>
          <p:cNvPr id="21" name="Picture 20" descr="http://sainar.net/architecture/wp-content/uploads/2012/04/CAS-Roof-P1030182_ctl-300x225.jpg">
            <a:hlinkClick r:id="rId9" tgtFrame="&quot;_blank&quot;"/>
          </p:cNvPr>
          <p:cNvPicPr/>
          <p:nvPr/>
        </p:nvPicPr>
        <p:blipFill>
          <a:blip r:embed="rId10">
            <a:extLst>
              <a:ext uri="{28A0092B-C50C-407E-A947-70E740481C1C}">
                <a14:useLocalDpi xmlns:a14="http://schemas.microsoft.com/office/drawing/2010/main" val="0"/>
              </a:ext>
            </a:extLst>
          </a:blip>
          <a:srcRect/>
          <a:stretch>
            <a:fillRect/>
          </a:stretch>
        </p:blipFill>
        <p:spPr bwMode="auto">
          <a:xfrm>
            <a:off x="4194477" y="2427537"/>
            <a:ext cx="1640205" cy="1420563"/>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19800" y="2418438"/>
            <a:ext cx="2133600" cy="1429662"/>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Rectangle 26"/>
          <p:cNvSpPr/>
          <p:nvPr/>
        </p:nvSpPr>
        <p:spPr>
          <a:xfrm>
            <a:off x="3048000" y="4037737"/>
            <a:ext cx="5334000" cy="2000548"/>
          </a:xfrm>
          <a:prstGeom prst="rect">
            <a:avLst/>
          </a:prstGeom>
        </p:spPr>
        <p:txBody>
          <a:bodyPr wrap="square">
            <a:spAutoFit/>
          </a:bodyPr>
          <a:lstStyle/>
          <a:p>
            <a:pPr algn="just" rtl="1"/>
            <a:r>
              <a:rPr lang="ar-SA" sz="2400" b="1" dirty="0" smtClean="0">
                <a:solidFill>
                  <a:srgbClr val="C00000"/>
                </a:solidFill>
                <a:latin typeface="Adobe Arabic" pitchFamily="18" charset="-78"/>
                <a:cs typeface="Adobe Arabic" pitchFamily="18" charset="-78"/>
              </a:rPr>
              <a:t>پانل </a:t>
            </a:r>
            <a:r>
              <a:rPr lang="ar-SA" sz="2400" b="1" dirty="0">
                <a:solidFill>
                  <a:srgbClr val="C00000"/>
                </a:solidFill>
                <a:latin typeface="Adobe Arabic" pitchFamily="18" charset="-78"/>
                <a:cs typeface="Adobe Arabic" pitchFamily="18" charset="-78"/>
              </a:rPr>
              <a:t>های ترکیبی </a:t>
            </a:r>
            <a:r>
              <a:rPr lang="ar-SA" sz="2400" b="1" dirty="0" smtClean="0">
                <a:solidFill>
                  <a:srgbClr val="C00000"/>
                </a:solidFill>
                <a:latin typeface="Adobe Arabic" pitchFamily="18" charset="-78"/>
                <a:cs typeface="Adobe Arabic" pitchFamily="18" charset="-78"/>
              </a:rPr>
              <a:t>خورشیدی در سقف</a:t>
            </a:r>
            <a:r>
              <a:rPr lang="fa-IR" sz="2400" b="1" dirty="0" smtClean="0">
                <a:solidFill>
                  <a:srgbClr val="C00000"/>
                </a:solidFill>
                <a:latin typeface="Adobe Arabic" pitchFamily="18" charset="-78"/>
                <a:cs typeface="Adobe Arabic" pitchFamily="18" charset="-78"/>
              </a:rPr>
              <a:t>:</a:t>
            </a:r>
            <a:r>
              <a:rPr lang="ar-SA" sz="2400" b="1" dirty="0" smtClean="0">
                <a:solidFill>
                  <a:srgbClr val="C00000"/>
                </a:solidFill>
                <a:latin typeface="Adobe Arabic" pitchFamily="18" charset="-78"/>
                <a:cs typeface="Adobe Arabic" pitchFamily="18" charset="-78"/>
              </a:rPr>
              <a:t> </a:t>
            </a:r>
            <a:endParaRPr lang="fa-IR" sz="2400" b="1" dirty="0">
              <a:solidFill>
                <a:srgbClr val="C00000"/>
              </a:solidFill>
              <a:latin typeface="Adobe Arabic" pitchFamily="18" charset="-78"/>
              <a:cs typeface="Adobe Arabic" pitchFamily="18" charset="-78"/>
            </a:endParaRPr>
          </a:p>
          <a:p>
            <a:pPr algn="just" rtl="1"/>
            <a:r>
              <a:rPr lang="fa-IR" sz="2000" b="1" dirty="0" smtClean="0">
                <a:latin typeface="Adobe Arabic" pitchFamily="18" charset="-78"/>
                <a:cs typeface="Adobe Arabic" pitchFamily="18" charset="-78"/>
              </a:rPr>
              <a:t>- عملکرد </a:t>
            </a:r>
            <a:r>
              <a:rPr lang="ar-SA" sz="2000" b="1" dirty="0" smtClean="0">
                <a:latin typeface="Adobe Arabic" pitchFamily="18" charset="-78"/>
                <a:cs typeface="Adobe Arabic" pitchFamily="18" charset="-78"/>
              </a:rPr>
              <a:t>به </a:t>
            </a:r>
            <a:r>
              <a:rPr lang="ar-SA" sz="2000" b="1" dirty="0">
                <a:latin typeface="Adobe Arabic" pitchFamily="18" charset="-78"/>
                <a:cs typeface="Adobe Arabic" pitchFamily="18" charset="-78"/>
              </a:rPr>
              <a:t>صورت سایبان </a:t>
            </a:r>
            <a:endParaRPr lang="fa-IR" sz="2000" b="1" dirty="0" smtClean="0">
              <a:latin typeface="Adobe Arabic" pitchFamily="18" charset="-78"/>
              <a:cs typeface="Adobe Arabic" pitchFamily="18" charset="-78"/>
            </a:endParaRPr>
          </a:p>
          <a:p>
            <a:pPr algn="just" rtl="1"/>
            <a:r>
              <a:rPr lang="fa-IR" sz="2000" b="1" dirty="0" smtClean="0">
                <a:latin typeface="Adobe Arabic" pitchFamily="18" charset="-78"/>
                <a:cs typeface="Adobe Arabic" pitchFamily="18" charset="-78"/>
              </a:rPr>
              <a:t>- </a:t>
            </a:r>
            <a:r>
              <a:rPr lang="ar-SA" sz="2000" b="1" dirty="0" smtClean="0">
                <a:latin typeface="Adobe Arabic" pitchFamily="18" charset="-78"/>
                <a:cs typeface="Adobe Arabic" pitchFamily="18" charset="-78"/>
              </a:rPr>
              <a:t>چند </a:t>
            </a:r>
            <a:r>
              <a:rPr lang="ar-SA" sz="2000" b="1" dirty="0">
                <a:latin typeface="Adobe Arabic" pitchFamily="18" charset="-78"/>
                <a:cs typeface="Adobe Arabic" pitchFamily="18" charset="-78"/>
              </a:rPr>
              <a:t>لایه بودن </a:t>
            </a:r>
            <a:r>
              <a:rPr lang="ar-SA" sz="2000" b="1" dirty="0" smtClean="0">
                <a:latin typeface="Adobe Arabic" pitchFamily="18" charset="-78"/>
                <a:cs typeface="Adobe Arabic" pitchFamily="18" charset="-78"/>
              </a:rPr>
              <a:t>سقف</a:t>
            </a:r>
            <a:r>
              <a:rPr lang="fa-IR" sz="2000" b="1" dirty="0" smtClean="0">
                <a:latin typeface="Adobe Arabic" pitchFamily="18" charset="-78"/>
                <a:cs typeface="Adobe Arabic" pitchFamily="18" charset="-78"/>
              </a:rPr>
              <a:t>:</a:t>
            </a:r>
            <a:r>
              <a:rPr lang="ar-SA" sz="2000" b="1" dirty="0">
                <a:latin typeface="Adobe Arabic" pitchFamily="18" charset="-78"/>
                <a:cs typeface="Adobe Arabic" pitchFamily="18" charset="-78"/>
              </a:rPr>
              <a:t> محافظت </a:t>
            </a:r>
            <a:r>
              <a:rPr lang="ar-SA" sz="2000" b="1" dirty="0" smtClean="0">
                <a:latin typeface="Adobe Arabic" pitchFamily="18" charset="-78"/>
                <a:cs typeface="Adobe Arabic" pitchFamily="18" charset="-78"/>
              </a:rPr>
              <a:t>در </a:t>
            </a:r>
            <a:r>
              <a:rPr lang="ar-SA" sz="2000" b="1" dirty="0">
                <a:latin typeface="Adobe Arabic" pitchFamily="18" charset="-78"/>
                <a:cs typeface="Adobe Arabic" pitchFamily="18" charset="-78"/>
              </a:rPr>
              <a:t>برابر عوامل خارجی </a:t>
            </a:r>
            <a:r>
              <a:rPr lang="ar-SA" sz="2000" b="1" dirty="0" smtClean="0">
                <a:latin typeface="Adobe Arabic" pitchFamily="18" charset="-78"/>
                <a:cs typeface="Adobe Arabic" pitchFamily="18" charset="-78"/>
              </a:rPr>
              <a:t>وزیر سازی</a:t>
            </a:r>
            <a:endParaRPr lang="fa-IR" sz="2000" b="1" dirty="0" smtClean="0">
              <a:latin typeface="Adobe Arabic" pitchFamily="18" charset="-78"/>
              <a:cs typeface="Adobe Arabic" pitchFamily="18" charset="-78"/>
            </a:endParaRPr>
          </a:p>
          <a:p>
            <a:pPr algn="just" rtl="1"/>
            <a:r>
              <a:rPr lang="ar-SA" sz="2000" b="1" dirty="0" smtClean="0">
                <a:latin typeface="Adobe Arabic" pitchFamily="18" charset="-78"/>
                <a:cs typeface="Adobe Arabic" pitchFamily="18" charset="-78"/>
              </a:rPr>
              <a:t> مناسب</a:t>
            </a:r>
            <a:r>
              <a:rPr lang="fa-IR" sz="2000" b="1" dirty="0" smtClean="0">
                <a:latin typeface="Adobe Arabic" pitchFamily="18" charset="-78"/>
                <a:cs typeface="Adobe Arabic" pitchFamily="18" charset="-78"/>
              </a:rPr>
              <a:t>   </a:t>
            </a:r>
            <a:r>
              <a:rPr lang="ar-SA" sz="2000" b="1" dirty="0" smtClean="0">
                <a:latin typeface="Adobe Arabic" pitchFamily="18" charset="-78"/>
                <a:cs typeface="Adobe Arabic" pitchFamily="18" charset="-78"/>
              </a:rPr>
              <a:t>برای </a:t>
            </a:r>
            <a:r>
              <a:rPr lang="ar-SA" sz="2000" b="1" dirty="0">
                <a:latin typeface="Adobe Arabic" pitchFamily="18" charset="-78"/>
                <a:cs typeface="Adobe Arabic" pitchFamily="18" charset="-78"/>
              </a:rPr>
              <a:t>گیاهان بومی </a:t>
            </a:r>
            <a:endParaRPr lang="fa-IR" sz="2000" b="1" dirty="0" smtClean="0">
              <a:latin typeface="Adobe Arabic" pitchFamily="18" charset="-78"/>
              <a:cs typeface="Adobe Arabic" pitchFamily="18" charset="-78"/>
            </a:endParaRPr>
          </a:p>
          <a:p>
            <a:pPr algn="just" rtl="1"/>
            <a:r>
              <a:rPr lang="fa-IR" sz="2000" b="1" dirty="0" smtClean="0">
                <a:latin typeface="Adobe Arabic" pitchFamily="18" charset="-78"/>
                <a:cs typeface="Adobe Arabic" pitchFamily="18" charset="-78"/>
              </a:rPr>
              <a:t>- </a:t>
            </a:r>
            <a:r>
              <a:rPr lang="ar-SA" sz="2000" b="1" dirty="0" smtClean="0">
                <a:latin typeface="Adobe Arabic" pitchFamily="18" charset="-78"/>
                <a:cs typeface="Adobe Arabic" pitchFamily="18" charset="-78"/>
              </a:rPr>
              <a:t>لایه </a:t>
            </a:r>
            <a:r>
              <a:rPr lang="ar-SA" sz="2000" b="1" dirty="0">
                <a:latin typeface="Adobe Arabic" pitchFamily="18" charset="-78"/>
                <a:cs typeface="Adobe Arabic" pitchFamily="18" charset="-78"/>
              </a:rPr>
              <a:t>های تو در توی پیچیده </a:t>
            </a:r>
            <a:r>
              <a:rPr lang="ar-SA" sz="2000" b="1" dirty="0" smtClean="0">
                <a:latin typeface="Adobe Arabic" pitchFamily="18" charset="-78"/>
                <a:cs typeface="Adobe Arabic" pitchFamily="18" charset="-78"/>
              </a:rPr>
              <a:t>سقف</a:t>
            </a:r>
            <a:r>
              <a:rPr lang="fa-IR" sz="2000" b="1" dirty="0" smtClean="0">
                <a:latin typeface="Adobe Arabic" pitchFamily="18" charset="-78"/>
                <a:cs typeface="Adobe Arabic" pitchFamily="18" charset="-78"/>
              </a:rPr>
              <a:t>: ایجاد </a:t>
            </a:r>
            <a:r>
              <a:rPr lang="ar-SA" sz="2000" b="1" dirty="0" smtClean="0">
                <a:latin typeface="Adobe Arabic" pitchFamily="18" charset="-78"/>
                <a:cs typeface="Adobe Arabic" pitchFamily="18" charset="-78"/>
              </a:rPr>
              <a:t>فرم زنده</a:t>
            </a:r>
            <a:endParaRPr lang="fa-IR" sz="2000" b="1" dirty="0" smtClean="0">
              <a:latin typeface="Adobe Arabic" pitchFamily="18" charset="-78"/>
              <a:cs typeface="Adobe Arabic" pitchFamily="18" charset="-78"/>
            </a:endParaRPr>
          </a:p>
          <a:p>
            <a:pPr algn="just" rtl="1"/>
            <a:r>
              <a:rPr lang="fa-IR" sz="2000" b="1" dirty="0" smtClean="0">
                <a:latin typeface="Adobe Arabic" pitchFamily="18" charset="-78"/>
                <a:cs typeface="Adobe Arabic" pitchFamily="18" charset="-78"/>
              </a:rPr>
              <a:t>- جمع آوری </a:t>
            </a:r>
            <a:r>
              <a:rPr lang="ar-SA" sz="2000" b="1" dirty="0" smtClean="0">
                <a:latin typeface="Adobe Arabic" pitchFamily="18" charset="-78"/>
                <a:cs typeface="Adobe Arabic" pitchFamily="18" charset="-78"/>
              </a:rPr>
              <a:t>آب </a:t>
            </a:r>
            <a:r>
              <a:rPr lang="ar-SA" sz="2000" b="1" dirty="0">
                <a:latin typeface="Adobe Arabic" pitchFamily="18" charset="-78"/>
                <a:cs typeface="Adobe Arabic" pitchFamily="18" charset="-78"/>
              </a:rPr>
              <a:t>باران </a:t>
            </a:r>
            <a:endParaRPr lang="fa-IR" sz="2000" b="1" dirty="0" smtClean="0">
              <a:latin typeface="Adobe Arabic" pitchFamily="18" charset="-78"/>
              <a:cs typeface="Adobe Arabic" pitchFamily="18" charset="-78"/>
            </a:endParaRPr>
          </a:p>
        </p:txBody>
      </p:sp>
      <p:pic>
        <p:nvPicPr>
          <p:cNvPr id="28" name="Picture 27" descr="http://sainar.net/architecture/wp-content/uploads/2012/04/13_solar_canopy-225x300.jpg">
            <a:hlinkClick r:id="rId12" tgtFrame="&quot;_blank&quot;"/>
          </p:cNvPr>
          <p:cNvPicPr/>
          <p:nvPr/>
        </p:nvPicPr>
        <p:blipFill>
          <a:blip r:embed="rId13">
            <a:extLst>
              <a:ext uri="{28A0092B-C50C-407E-A947-70E740481C1C}">
                <a14:useLocalDpi xmlns:a14="http://schemas.microsoft.com/office/drawing/2010/main" val="0"/>
              </a:ext>
            </a:extLst>
          </a:blip>
          <a:srcRect/>
          <a:stretch>
            <a:fillRect/>
          </a:stretch>
        </p:blipFill>
        <p:spPr bwMode="auto">
          <a:xfrm>
            <a:off x="1905000" y="4037737"/>
            <a:ext cx="1568120" cy="1982063"/>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TextBox 28"/>
          <p:cNvSpPr txBox="1"/>
          <p:nvPr/>
        </p:nvSpPr>
        <p:spPr>
          <a:xfrm>
            <a:off x="1600200" y="6326088"/>
            <a:ext cx="1709122" cy="307777"/>
          </a:xfrm>
          <a:prstGeom prst="rect">
            <a:avLst/>
          </a:prstGeom>
          <a:noFill/>
        </p:spPr>
        <p:txBody>
          <a:bodyPr wrap="none" rtlCol="0">
            <a:spAutoFit/>
          </a:bodyPr>
          <a:lstStyle/>
          <a:p>
            <a:pPr algn="just" rtl="1"/>
            <a:r>
              <a:rPr lang="fa-IR" sz="1400" b="1" dirty="0" smtClean="0">
                <a:cs typeface="B Nazanin" pitchFamily="2" charset="-78"/>
              </a:rPr>
              <a:t>1- مجله معمار، شماره 81</a:t>
            </a:r>
            <a:endParaRPr lang="en-US" sz="1400" b="1" dirty="0">
              <a:cs typeface="B Nazanin" pitchFamily="2" charset="-78"/>
            </a:endParaRPr>
          </a:p>
        </p:txBody>
      </p:sp>
      <p:pic>
        <p:nvPicPr>
          <p:cNvPr id="31" name="Picture 2" descr="C:\Users\and\Desktop\academy_map3.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05000" y="2427537"/>
            <a:ext cx="2116651" cy="1420563"/>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7777874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503229463"/>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5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5" name="Picture 3" descr="C:\Users\and\Desktop\142263451770054723562520115416723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206" y="3429000"/>
            <a:ext cx="1257300" cy="838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6" name="Picture 4" descr="C:\Users\and\Desktop\17063417949581310875020102121310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500" y="4495800"/>
            <a:ext cx="1253798" cy="838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5" name="Picture 5" descr="0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2137" y="4953000"/>
            <a:ext cx="6475011" cy="1219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C:\Users\and\Desktop\Academy-6.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62138" y="457201"/>
            <a:ext cx="5529262" cy="36346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6" name="Rectangle 25"/>
          <p:cNvSpPr/>
          <p:nvPr/>
        </p:nvSpPr>
        <p:spPr>
          <a:xfrm>
            <a:off x="7673788" y="475130"/>
            <a:ext cx="1203369" cy="2431435"/>
          </a:xfrm>
          <a:prstGeom prst="rect">
            <a:avLst/>
          </a:prstGeom>
        </p:spPr>
        <p:txBody>
          <a:bodyPr wrap="square">
            <a:spAutoFit/>
          </a:bodyPr>
          <a:lstStyle/>
          <a:p>
            <a:pPr algn="just" rtl="1"/>
            <a:r>
              <a:rPr lang="ar-SA" sz="2400" b="1" dirty="0" smtClean="0">
                <a:latin typeface="Adobe Arabic" pitchFamily="18" charset="-78"/>
                <a:cs typeface="Adobe Arabic" pitchFamily="18" charset="-78"/>
              </a:rPr>
              <a:t>سیستم </a:t>
            </a:r>
            <a:r>
              <a:rPr lang="ar-SA" sz="2400" b="1" dirty="0">
                <a:latin typeface="Adobe Arabic" pitchFamily="18" charset="-78"/>
                <a:cs typeface="Adobe Arabic" pitchFamily="18" charset="-78"/>
              </a:rPr>
              <a:t>های </a:t>
            </a:r>
            <a:r>
              <a:rPr lang="ar-SA" sz="2400" b="1" dirty="0" smtClean="0">
                <a:latin typeface="Adobe Arabic" pitchFamily="18" charset="-78"/>
                <a:cs typeface="Adobe Arabic" pitchFamily="18" charset="-78"/>
              </a:rPr>
              <a:t>کاربردی</a:t>
            </a:r>
            <a:r>
              <a:rPr lang="fa-IR" sz="2400" b="1" dirty="0">
                <a:latin typeface="Adobe Arabic" pitchFamily="18" charset="-78"/>
                <a:cs typeface="Adobe Arabic" pitchFamily="18" charset="-78"/>
              </a:rPr>
              <a:t> </a:t>
            </a:r>
          </a:p>
          <a:p>
            <a:pPr algn="just" rtl="1"/>
            <a:r>
              <a:rPr lang="ar-SA" sz="2400" b="1" dirty="0" smtClean="0">
                <a:latin typeface="Adobe Arabic" pitchFamily="18" charset="-78"/>
                <a:cs typeface="Adobe Arabic" pitchFamily="18" charset="-78"/>
              </a:rPr>
              <a:t>و تاسیساتی</a:t>
            </a:r>
            <a:r>
              <a:rPr lang="fa-IR" sz="2400" b="1" dirty="0" smtClean="0">
                <a:latin typeface="Adobe Arabic" pitchFamily="18" charset="-78"/>
                <a:cs typeface="Adobe Arabic" pitchFamily="18" charset="-78"/>
              </a:rPr>
              <a:t>:</a:t>
            </a:r>
          </a:p>
          <a:p>
            <a:pPr algn="just" rtl="1"/>
            <a:r>
              <a:rPr lang="ar-SA" sz="2000" b="1" dirty="0" smtClean="0">
                <a:latin typeface="Adobe Arabic" pitchFamily="18" charset="-78"/>
                <a:cs typeface="Adobe Arabic" pitchFamily="18" charset="-78"/>
              </a:rPr>
              <a:t> </a:t>
            </a:r>
            <a:r>
              <a:rPr lang="ar-SA" sz="2000" b="1" dirty="0">
                <a:latin typeface="Adobe Arabic" pitchFamily="18" charset="-78"/>
                <a:cs typeface="Adobe Arabic" pitchFamily="18" charset="-78"/>
              </a:rPr>
              <a:t>در زیر زمین با فاصله زیادی از بنا دفن </a:t>
            </a:r>
            <a:r>
              <a:rPr lang="fa-IR" sz="2000" b="1" dirty="0" smtClean="0">
                <a:latin typeface="Adobe Arabic" pitchFamily="18" charset="-78"/>
                <a:cs typeface="Adobe Arabic" pitchFamily="18" charset="-78"/>
              </a:rPr>
              <a:t>میشوند</a:t>
            </a:r>
            <a:r>
              <a:rPr lang="ar-SA" sz="2000" b="1" dirty="0" smtClean="0">
                <a:latin typeface="Adobe Arabic" pitchFamily="18" charset="-78"/>
                <a:cs typeface="Adobe Arabic" pitchFamily="18" charset="-78"/>
              </a:rPr>
              <a:t>.</a:t>
            </a:r>
            <a:endParaRPr lang="fa-IR" sz="2000" b="1" dirty="0" smtClean="0">
              <a:latin typeface="Adobe Arabic" pitchFamily="18" charset="-78"/>
              <a:cs typeface="Adobe Arabic" pitchFamily="18" charset="-78"/>
            </a:endParaRPr>
          </a:p>
        </p:txBody>
      </p:sp>
      <p:sp>
        <p:nvSpPr>
          <p:cNvPr id="29" name="Rectangle 28"/>
          <p:cNvSpPr/>
          <p:nvPr/>
        </p:nvSpPr>
        <p:spPr>
          <a:xfrm>
            <a:off x="1862138" y="4419600"/>
            <a:ext cx="6461363"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rtl="1"/>
            <a:r>
              <a:rPr lang="ar-SA" sz="2400" b="1" dirty="0">
                <a:latin typeface="Adobe Arabic" pitchFamily="18" charset="-78"/>
                <a:cs typeface="Adobe Arabic" pitchFamily="18" charset="-78"/>
              </a:rPr>
              <a:t>انرژی مصرفی آکادمی </a:t>
            </a:r>
            <a:r>
              <a:rPr lang="fa-IR" sz="2400" b="1" dirty="0">
                <a:latin typeface="Adobe Arabic" pitchFamily="18" charset="-78"/>
                <a:cs typeface="Adobe Arabic" pitchFamily="18" charset="-78"/>
              </a:rPr>
              <a:t>۳۰</a:t>
            </a:r>
            <a:r>
              <a:rPr lang="ar-SA" sz="2400" b="1" dirty="0">
                <a:latin typeface="Adobe Arabic" pitchFamily="18" charset="-78"/>
                <a:cs typeface="Adobe Arabic" pitchFamily="18" charset="-78"/>
              </a:rPr>
              <a:t> درصد کمتر از احتیاجات مورد نیاز می </a:t>
            </a:r>
            <a:r>
              <a:rPr lang="ar-SA" sz="2400" b="1" dirty="0" smtClean="0">
                <a:latin typeface="Adobe Arabic" pitchFamily="18" charset="-78"/>
                <a:cs typeface="Adobe Arabic" pitchFamily="18" charset="-78"/>
              </a:rPr>
              <a:t>باشد</a:t>
            </a:r>
            <a:r>
              <a:rPr lang="fa-IR" sz="2400" b="1" dirty="0" smtClean="0">
                <a:latin typeface="Adobe Arabic" pitchFamily="18" charset="-78"/>
                <a:cs typeface="Adobe Arabic" pitchFamily="18" charset="-78"/>
              </a:rPr>
              <a:t>.</a:t>
            </a:r>
            <a:endParaRPr lang="fa-IR" sz="2400" b="1" dirty="0">
              <a:latin typeface="Adobe Arabic" pitchFamily="18" charset="-78"/>
              <a:cs typeface="Adobe Arabic" pitchFamily="18" charset="-78"/>
            </a:endParaRPr>
          </a:p>
        </p:txBody>
      </p:sp>
      <p:sp>
        <p:nvSpPr>
          <p:cNvPr id="30" name="TextBox 29"/>
          <p:cNvSpPr txBox="1"/>
          <p:nvPr/>
        </p:nvSpPr>
        <p:spPr>
          <a:xfrm>
            <a:off x="1600200" y="6326088"/>
            <a:ext cx="1709122" cy="307777"/>
          </a:xfrm>
          <a:prstGeom prst="rect">
            <a:avLst/>
          </a:prstGeom>
          <a:noFill/>
        </p:spPr>
        <p:txBody>
          <a:bodyPr wrap="none" rtlCol="0">
            <a:spAutoFit/>
          </a:bodyPr>
          <a:lstStyle/>
          <a:p>
            <a:pPr algn="just" rtl="1"/>
            <a:r>
              <a:rPr lang="fa-IR" sz="1400" b="1" dirty="0" smtClean="0">
                <a:cs typeface="B Nazanin" pitchFamily="2" charset="-78"/>
              </a:rPr>
              <a:t>1- مجله معمار، شماره 81</a:t>
            </a:r>
            <a:endParaRPr lang="en-US" sz="1400" b="1" dirty="0">
              <a:cs typeface="B Nazanin" pitchFamily="2" charset="-78"/>
            </a:endParaRPr>
          </a:p>
        </p:txBody>
      </p:sp>
    </p:spTree>
    <p:extLst>
      <p:ext uri="{BB962C8B-B14F-4D97-AF65-F5344CB8AC3E}">
        <p14:creationId xmlns:p14="http://schemas.microsoft.com/office/powerpoint/2010/main" val="22447496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4106393898"/>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5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5" name="Picture 3" descr="C:\Users\and\Desktop\142263451770054723562520115416723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206" y="3429000"/>
            <a:ext cx="1257300" cy="838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6" name="Picture 4" descr="C:\Users\and\Desktop\17063417949581310875020102121310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500" y="4495800"/>
            <a:ext cx="1253798" cy="838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0" name="TextBox 29"/>
          <p:cNvSpPr txBox="1"/>
          <p:nvPr/>
        </p:nvSpPr>
        <p:spPr>
          <a:xfrm>
            <a:off x="1600200" y="6326088"/>
            <a:ext cx="1709122" cy="307777"/>
          </a:xfrm>
          <a:prstGeom prst="rect">
            <a:avLst/>
          </a:prstGeom>
          <a:noFill/>
        </p:spPr>
        <p:txBody>
          <a:bodyPr wrap="none" rtlCol="0">
            <a:spAutoFit/>
          </a:bodyPr>
          <a:lstStyle/>
          <a:p>
            <a:pPr algn="just" rtl="1"/>
            <a:r>
              <a:rPr lang="fa-IR" sz="1400" b="1" dirty="0" smtClean="0">
                <a:cs typeface="B Nazanin" pitchFamily="2" charset="-78"/>
              </a:rPr>
              <a:t>1- مجله معمار، شماره 81</a:t>
            </a:r>
            <a:endParaRPr lang="en-US" sz="1400" b="1" dirty="0">
              <a:cs typeface="B Nazanin" pitchFamily="2" charset="-78"/>
            </a:endParaRPr>
          </a:p>
        </p:txBody>
      </p:sp>
      <p:pic>
        <p:nvPicPr>
          <p:cNvPr id="3074" name="Picture 2" descr="C:\Users\and\Desktop\5216464.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40914" y="606981"/>
            <a:ext cx="3364486" cy="21771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descr="C:\Users\and\Desktop\academy_of_science_1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40914" y="2944327"/>
            <a:ext cx="2939543" cy="17800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C:\Users\and\Desktop\Living-Roof-at-California-Academy-of-Sciences-By-SWA-Group-site-plan.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81601" y="606980"/>
            <a:ext cx="3048000" cy="21771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69284" y="3634308"/>
            <a:ext cx="2560316" cy="461665"/>
          </a:xfrm>
          <a:prstGeom prst="rect">
            <a:avLst/>
          </a:prstGeom>
          <a:noFill/>
        </p:spPr>
        <p:txBody>
          <a:bodyPr wrap="none" rtlCol="0">
            <a:spAutoFit/>
          </a:bodyPr>
          <a:lstStyle/>
          <a:p>
            <a:pPr algn="just" rtl="1"/>
            <a:r>
              <a:rPr lang="fa-IR" sz="2400" dirty="0" smtClean="0">
                <a:cs typeface="B Koodak" pitchFamily="2" charset="-78"/>
              </a:rPr>
              <a:t>پلان، سایت پلان، برش:</a:t>
            </a:r>
            <a:endParaRPr lang="en-US" sz="2400" dirty="0">
              <a:cs typeface="B Koodak" pitchFamily="2" charset="-78"/>
            </a:endParaRPr>
          </a:p>
        </p:txBody>
      </p:sp>
      <p:pic>
        <p:nvPicPr>
          <p:cNvPr id="3077" name="Picture 5" descr="C:\Users\and\Desktop\Feature0167_05x.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40913" y="4848225"/>
            <a:ext cx="6475987" cy="1247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1033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158414994"/>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5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5" name="Picture 3" descr="C:\Users\and\Desktop\142263451770054723562520115416723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206" y="3429000"/>
            <a:ext cx="1257300" cy="838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6" name="Picture 4" descr="C:\Users\and\Desktop\17063417949581310875020102121310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500" y="4495800"/>
            <a:ext cx="1253798" cy="838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9" name="Rectangle 18"/>
          <p:cNvSpPr/>
          <p:nvPr/>
        </p:nvSpPr>
        <p:spPr>
          <a:xfrm>
            <a:off x="6720870" y="552450"/>
            <a:ext cx="1569660" cy="523220"/>
          </a:xfrm>
          <a:prstGeom prst="rect">
            <a:avLst/>
          </a:prstGeom>
        </p:spPr>
        <p:txBody>
          <a:bodyPr wrap="none">
            <a:spAutoFit/>
          </a:bodyPr>
          <a:lstStyle/>
          <a:p>
            <a:pPr marL="342900" indent="-342900" algn="just" rtl="1">
              <a:buFont typeface="Courier New" pitchFamily="49" charset="0"/>
              <a:buChar char="o"/>
            </a:pPr>
            <a:r>
              <a:rPr lang="fa-IR" sz="2800" dirty="0" smtClean="0">
                <a:cs typeface="B Yekan" pitchFamily="2" charset="-78"/>
              </a:rPr>
              <a:t>هتل کلیما:</a:t>
            </a:r>
            <a:endParaRPr lang="en-US" sz="2800" b="1" dirty="0">
              <a:solidFill>
                <a:srgbClr val="996600"/>
              </a:solidFill>
              <a:latin typeface="Adobe Arabic" pitchFamily="18" charset="-78"/>
              <a:cs typeface="Adobe Arabic" pitchFamily="18" charset="-78"/>
            </a:endParaRPr>
          </a:p>
        </p:txBody>
      </p:sp>
      <p:sp>
        <p:nvSpPr>
          <p:cNvPr id="21" name="Rectangle 20"/>
          <p:cNvSpPr/>
          <p:nvPr/>
        </p:nvSpPr>
        <p:spPr>
          <a:xfrm>
            <a:off x="3962400" y="1219200"/>
            <a:ext cx="4435145" cy="113877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rtl="1"/>
            <a:r>
              <a:rPr lang="fa-IR" sz="1600" b="1" dirty="0" smtClean="0">
                <a:cs typeface="B Nazanin" pitchFamily="2" charset="-78"/>
              </a:rPr>
              <a:t>معمار: متیو تان</a:t>
            </a:r>
          </a:p>
          <a:p>
            <a:pPr algn="just" rtl="1"/>
            <a:endParaRPr lang="fa-IR" sz="1000" b="1" dirty="0" smtClean="0">
              <a:cs typeface="B Nazanin" pitchFamily="2" charset="-78"/>
            </a:endParaRPr>
          </a:p>
          <a:p>
            <a:pPr algn="just" rtl="1"/>
            <a:r>
              <a:rPr lang="fa-IR" sz="1600" b="1" dirty="0" smtClean="0">
                <a:cs typeface="B Nazanin" pitchFamily="2" charset="-78"/>
              </a:rPr>
              <a:t>طراحی و ساخت: 22 دسامبر 2009</a:t>
            </a:r>
          </a:p>
          <a:p>
            <a:pPr algn="just" rtl="1"/>
            <a:endParaRPr lang="fa-IR" sz="1000" b="1" dirty="0" smtClean="0">
              <a:cs typeface="B Nazanin" pitchFamily="2" charset="-78"/>
            </a:endParaRPr>
          </a:p>
          <a:p>
            <a:pPr algn="just" rtl="1"/>
            <a:r>
              <a:rPr lang="fa-IR" sz="1600" b="1" dirty="0">
                <a:cs typeface="B Nazanin" pitchFamily="2" charset="-78"/>
              </a:rPr>
              <a:t>واقع در کوهستان </a:t>
            </a:r>
            <a:r>
              <a:rPr lang="fa-IR" sz="1600" b="1" dirty="0" smtClean="0">
                <a:cs typeface="B Nazanin" pitchFamily="2" charset="-78"/>
              </a:rPr>
              <a:t> </a:t>
            </a:r>
            <a:r>
              <a:rPr lang="fa-IR" sz="1600" b="1" dirty="0">
                <a:cs typeface="B Nazanin" pitchFamily="2" charset="-78"/>
              </a:rPr>
              <a:t>پارک ملی استلویو </a:t>
            </a:r>
            <a:r>
              <a:rPr lang="fa-IR" sz="1600" b="1" dirty="0" smtClean="0">
                <a:cs typeface="B Nazanin" pitchFamily="2" charset="-78"/>
              </a:rPr>
              <a:t>در </a:t>
            </a:r>
            <a:r>
              <a:rPr lang="fa-IR" sz="1600" b="1" dirty="0">
                <a:cs typeface="B Nazanin" pitchFamily="2" charset="-78"/>
              </a:rPr>
              <a:t>کوه های آلپ ایتالیا </a:t>
            </a:r>
            <a:endParaRPr lang="en-US" sz="1600" b="1" dirty="0">
              <a:latin typeface="Adobe Arabic" pitchFamily="18" charset="-78"/>
              <a:ea typeface="Times New Roman"/>
              <a:cs typeface="B Nazanin" pitchFamily="2" charset="-78"/>
            </a:endParaRPr>
          </a:p>
        </p:txBody>
      </p:sp>
      <p:pic>
        <p:nvPicPr>
          <p:cNvPr id="14338" name="Picture 2" descr="C:\Users\and\Desktop\imagesyyyy.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533400"/>
            <a:ext cx="2057400" cy="2228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94424" y="2590800"/>
            <a:ext cx="3203121" cy="1831271"/>
          </a:xfrm>
          <a:prstGeom prst="rect">
            <a:avLst/>
          </a:prstGeom>
          <a:noFill/>
        </p:spPr>
        <p:txBody>
          <a:bodyPr wrap="none" rtlCol="0">
            <a:spAutoFit/>
          </a:bodyPr>
          <a:lstStyle/>
          <a:p>
            <a:pPr algn="just" rtl="1"/>
            <a:r>
              <a:rPr lang="fa-IR" sz="2500" b="1" dirty="0" smtClean="0">
                <a:solidFill>
                  <a:srgbClr val="C00000"/>
                </a:solidFill>
                <a:latin typeface="Adobe Arabic" pitchFamily="18" charset="-78"/>
                <a:cs typeface="Adobe Arabic" pitchFamily="18" charset="-78"/>
              </a:rPr>
              <a:t>اهداف:</a:t>
            </a:r>
          </a:p>
          <a:p>
            <a:pPr algn="just" rtl="1"/>
            <a:r>
              <a:rPr lang="fa-IR" sz="2200" b="1" dirty="0" smtClean="0">
                <a:latin typeface="Adobe Arabic" pitchFamily="18" charset="-78"/>
                <a:cs typeface="Adobe Arabic" pitchFamily="18" charset="-78"/>
              </a:rPr>
              <a:t>- </a:t>
            </a:r>
            <a:r>
              <a:rPr lang="ar-SA" sz="2200" b="1" dirty="0" smtClean="0">
                <a:latin typeface="Adobe Arabic" pitchFamily="18" charset="-78"/>
                <a:cs typeface="Adobe Arabic" pitchFamily="18" charset="-78"/>
              </a:rPr>
              <a:t>بیانی </a:t>
            </a:r>
            <a:r>
              <a:rPr lang="ar-SA" sz="2200" b="1" dirty="0">
                <a:latin typeface="Adobe Arabic" pitchFamily="18" charset="-78"/>
                <a:cs typeface="Adobe Arabic" pitchFamily="18" charset="-78"/>
              </a:rPr>
              <a:t>پایدار از روح مکان </a:t>
            </a:r>
            <a:endParaRPr lang="en-US" sz="2200" b="1" dirty="0">
              <a:latin typeface="Adobe Arabic" pitchFamily="18" charset="-78"/>
              <a:cs typeface="Adobe Arabic" pitchFamily="18" charset="-78"/>
            </a:endParaRPr>
          </a:p>
          <a:p>
            <a:pPr algn="just" rtl="1"/>
            <a:r>
              <a:rPr lang="fa-IR" sz="2200" b="1" dirty="0" smtClean="0">
                <a:latin typeface="Adobe Arabic" pitchFamily="18" charset="-78"/>
                <a:cs typeface="Adobe Arabic" pitchFamily="18" charset="-78"/>
              </a:rPr>
              <a:t>- </a:t>
            </a:r>
            <a:r>
              <a:rPr lang="ar-SA" sz="2200" b="1" dirty="0" smtClean="0">
                <a:latin typeface="Adobe Arabic" pitchFamily="18" charset="-78"/>
                <a:cs typeface="Adobe Arabic" pitchFamily="18" charset="-78"/>
              </a:rPr>
              <a:t>طیف </a:t>
            </a:r>
            <a:r>
              <a:rPr lang="ar-SA" sz="2200" b="1" dirty="0">
                <a:latin typeface="Adobe Arabic" pitchFamily="18" charset="-78"/>
                <a:cs typeface="Adobe Arabic" pitchFamily="18" charset="-78"/>
              </a:rPr>
              <a:t>کاملی از مزایای طراحی سبز</a:t>
            </a:r>
            <a:endParaRPr lang="en-US" sz="2200" b="1" dirty="0">
              <a:latin typeface="Adobe Arabic" pitchFamily="18" charset="-78"/>
              <a:cs typeface="Adobe Arabic" pitchFamily="18" charset="-78"/>
            </a:endParaRPr>
          </a:p>
          <a:p>
            <a:pPr algn="just" rtl="1"/>
            <a:r>
              <a:rPr lang="fa-IR" sz="2200" b="1" dirty="0" smtClean="0">
                <a:latin typeface="Adobe Arabic" pitchFamily="18" charset="-78"/>
                <a:cs typeface="Adobe Arabic" pitchFamily="18" charset="-78"/>
              </a:rPr>
              <a:t>- </a:t>
            </a:r>
            <a:r>
              <a:rPr lang="ar-SA" sz="2200" b="1" dirty="0" smtClean="0">
                <a:latin typeface="Adobe Arabic" pitchFamily="18" charset="-78"/>
                <a:cs typeface="Adobe Arabic" pitchFamily="18" charset="-78"/>
              </a:rPr>
              <a:t>هتلی </a:t>
            </a:r>
            <a:r>
              <a:rPr lang="ar-SA" sz="2200" b="1" dirty="0">
                <a:latin typeface="Adobe Arabic" pitchFamily="18" charset="-78"/>
                <a:cs typeface="Adobe Arabic" pitchFamily="18" charset="-78"/>
              </a:rPr>
              <a:t>بی نهایت سازگار با محیط زیست</a:t>
            </a:r>
            <a:endParaRPr lang="en-US" sz="2200" b="1" dirty="0">
              <a:latin typeface="Adobe Arabic" pitchFamily="18" charset="-78"/>
              <a:cs typeface="Adobe Arabic" pitchFamily="18" charset="-78"/>
            </a:endParaRPr>
          </a:p>
          <a:p>
            <a:pPr algn="just" rtl="1"/>
            <a:r>
              <a:rPr lang="fa-IR" sz="2200" b="1" dirty="0" smtClean="0">
                <a:latin typeface="Adobe Arabic" pitchFamily="18" charset="-78"/>
                <a:cs typeface="Adobe Arabic" pitchFamily="18" charset="-78"/>
              </a:rPr>
              <a:t>- </a:t>
            </a:r>
            <a:r>
              <a:rPr lang="ar-SA" sz="2200" b="1" dirty="0" smtClean="0">
                <a:latin typeface="Adobe Arabic" pitchFamily="18" charset="-78"/>
                <a:cs typeface="Adobe Arabic" pitchFamily="18" charset="-78"/>
              </a:rPr>
              <a:t>کمترین </a:t>
            </a:r>
            <a:r>
              <a:rPr lang="ar-SA" sz="2200" b="1" dirty="0">
                <a:latin typeface="Adobe Arabic" pitchFamily="18" charset="-78"/>
                <a:cs typeface="Adobe Arabic" pitchFamily="18" charset="-78"/>
              </a:rPr>
              <a:t>میزان دخالت در طبیعت </a:t>
            </a:r>
            <a:endParaRPr lang="fa-IR" sz="2200" b="1" dirty="0">
              <a:latin typeface="Adobe Arabic" pitchFamily="18" charset="-78"/>
              <a:cs typeface="Adobe Arabic" pitchFamily="18" charset="-78"/>
            </a:endParaRPr>
          </a:p>
        </p:txBody>
      </p:sp>
      <p:pic>
        <p:nvPicPr>
          <p:cNvPr id="31" name="Picture 30" descr="http://www.etoood.com/Images/News/Large/17063417949619045250020105921458.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52600" y="3069087"/>
            <a:ext cx="2057400" cy="1274313"/>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31" descr="http://www.etoood.com/Images/News/Large/170634179496759827500201055219828.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2600" y="4648200"/>
            <a:ext cx="2057400" cy="1295400"/>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Rectangle 32"/>
          <p:cNvSpPr/>
          <p:nvPr/>
        </p:nvSpPr>
        <p:spPr>
          <a:xfrm>
            <a:off x="3962400" y="4681716"/>
            <a:ext cx="4356341" cy="126188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rtl="1"/>
            <a:r>
              <a:rPr lang="ar-SA" sz="1600" b="1" dirty="0" smtClean="0">
                <a:solidFill>
                  <a:srgbClr val="C00000"/>
                </a:solidFill>
                <a:latin typeface="Adobe Arabic" pitchFamily="18" charset="-78"/>
                <a:cs typeface="B Nazanin" pitchFamily="2" charset="-78"/>
              </a:rPr>
              <a:t>سه </a:t>
            </a:r>
            <a:r>
              <a:rPr lang="ar-SA" sz="1600" b="1" dirty="0">
                <a:solidFill>
                  <a:srgbClr val="C00000"/>
                </a:solidFill>
                <a:latin typeface="Adobe Arabic" pitchFamily="18" charset="-78"/>
                <a:cs typeface="B Nazanin" pitchFamily="2" charset="-78"/>
              </a:rPr>
              <a:t>رکن پایداری </a:t>
            </a:r>
            <a:r>
              <a:rPr lang="ar-SA" sz="1600" b="1" dirty="0" smtClean="0">
                <a:solidFill>
                  <a:srgbClr val="C00000"/>
                </a:solidFill>
                <a:latin typeface="Adobe Arabic" pitchFamily="18" charset="-78"/>
                <a:cs typeface="B Nazanin" pitchFamily="2" charset="-78"/>
              </a:rPr>
              <a:t>در هتل</a:t>
            </a:r>
            <a:r>
              <a:rPr lang="fa-IR" sz="1600" b="1" dirty="0" smtClean="0">
                <a:solidFill>
                  <a:srgbClr val="C00000"/>
                </a:solidFill>
                <a:latin typeface="Adobe Arabic" pitchFamily="18" charset="-78"/>
                <a:cs typeface="B Nazanin" pitchFamily="2" charset="-78"/>
              </a:rPr>
              <a:t>:</a:t>
            </a:r>
          </a:p>
          <a:p>
            <a:pPr algn="just" rtl="1"/>
            <a:endParaRPr lang="fa-IR" sz="1000" b="1" dirty="0" smtClean="0">
              <a:solidFill>
                <a:srgbClr val="C00000"/>
              </a:solidFill>
              <a:latin typeface="Adobe Arabic" pitchFamily="18" charset="-78"/>
              <a:cs typeface="B Nazanin" pitchFamily="2" charset="-78"/>
            </a:endParaRPr>
          </a:p>
          <a:p>
            <a:pPr algn="just" rtl="1"/>
            <a:r>
              <a:rPr lang="fa-IR" sz="1600" b="1" dirty="0" smtClean="0">
                <a:latin typeface="Adobe Arabic" pitchFamily="18" charset="-78"/>
                <a:cs typeface="B Nazanin" pitchFamily="2" charset="-78"/>
              </a:rPr>
              <a:t>- </a:t>
            </a:r>
            <a:r>
              <a:rPr lang="ar-SA" sz="1600" b="1" dirty="0" smtClean="0">
                <a:latin typeface="Adobe Arabic" pitchFamily="18" charset="-78"/>
                <a:cs typeface="B Nazanin" pitchFamily="2" charset="-78"/>
              </a:rPr>
              <a:t>طبیعت </a:t>
            </a:r>
            <a:r>
              <a:rPr lang="ar-SA" sz="1600" b="1" dirty="0">
                <a:latin typeface="Adobe Arabic" pitchFamily="18" charset="-78"/>
                <a:cs typeface="B Nazanin" pitchFamily="2" charset="-78"/>
              </a:rPr>
              <a:t>(</a:t>
            </a:r>
            <a:r>
              <a:rPr lang="ar-SA" sz="1600" b="1" dirty="0" smtClean="0">
                <a:latin typeface="Adobe Arabic" pitchFamily="18" charset="-78"/>
                <a:cs typeface="B Nazanin" pitchFamily="2" charset="-78"/>
              </a:rPr>
              <a:t>اکولوژی)</a:t>
            </a:r>
            <a:endParaRPr lang="fa-IR" sz="1600" b="1" dirty="0" smtClean="0">
              <a:latin typeface="Adobe Arabic" pitchFamily="18" charset="-78"/>
              <a:cs typeface="B Nazanin" pitchFamily="2" charset="-78"/>
            </a:endParaRPr>
          </a:p>
          <a:p>
            <a:pPr algn="just" rtl="1"/>
            <a:r>
              <a:rPr lang="fa-IR" sz="1600" b="1" dirty="0" smtClean="0">
                <a:latin typeface="Adobe Arabic" pitchFamily="18" charset="-78"/>
                <a:cs typeface="B Nazanin" pitchFamily="2" charset="-78"/>
              </a:rPr>
              <a:t>- </a:t>
            </a:r>
            <a:r>
              <a:rPr lang="ar-SA" sz="1600" b="1" dirty="0" smtClean="0">
                <a:latin typeface="Adobe Arabic" pitchFamily="18" charset="-78"/>
                <a:cs typeface="B Nazanin" pitchFamily="2" charset="-78"/>
              </a:rPr>
              <a:t>زندگی </a:t>
            </a:r>
            <a:r>
              <a:rPr lang="ar-SA" sz="1600" b="1" dirty="0">
                <a:latin typeface="Adobe Arabic" pitchFamily="18" charset="-78"/>
                <a:cs typeface="B Nazanin" pitchFamily="2" charset="-78"/>
              </a:rPr>
              <a:t>(جنبه های اجتماعی و </a:t>
            </a:r>
            <a:r>
              <a:rPr lang="ar-SA" sz="1600" b="1" dirty="0" smtClean="0">
                <a:latin typeface="Adobe Arabic" pitchFamily="18" charset="-78"/>
                <a:cs typeface="B Nazanin" pitchFamily="2" charset="-78"/>
              </a:rPr>
              <a:t>فرهنگی)</a:t>
            </a:r>
            <a:endParaRPr lang="fa-IR" sz="1600" b="1" dirty="0" smtClean="0">
              <a:latin typeface="Adobe Arabic" pitchFamily="18" charset="-78"/>
              <a:cs typeface="B Nazanin" pitchFamily="2" charset="-78"/>
            </a:endParaRPr>
          </a:p>
          <a:p>
            <a:pPr algn="just" rtl="1"/>
            <a:r>
              <a:rPr lang="fa-IR" sz="1600" b="1" dirty="0" smtClean="0">
                <a:latin typeface="Adobe Arabic" pitchFamily="18" charset="-78"/>
                <a:cs typeface="B Nazanin" pitchFamily="2" charset="-78"/>
              </a:rPr>
              <a:t>- </a:t>
            </a:r>
            <a:r>
              <a:rPr lang="ar-SA" sz="1600" b="1" dirty="0" smtClean="0">
                <a:latin typeface="Adobe Arabic" pitchFamily="18" charset="-78"/>
                <a:cs typeface="B Nazanin" pitchFamily="2" charset="-78"/>
              </a:rPr>
              <a:t>شفافیت (صرفه مالی)</a:t>
            </a:r>
            <a:endParaRPr lang="en-US" sz="1600" b="1" dirty="0">
              <a:latin typeface="Adobe Arabic" pitchFamily="18" charset="-78"/>
              <a:cs typeface="B Nazanin" pitchFamily="2" charset="-78"/>
            </a:endParaRPr>
          </a:p>
        </p:txBody>
      </p:sp>
      <p:sp>
        <p:nvSpPr>
          <p:cNvPr id="35" name="TextBox 34"/>
          <p:cNvSpPr txBox="1"/>
          <p:nvPr/>
        </p:nvSpPr>
        <p:spPr>
          <a:xfrm>
            <a:off x="1600200" y="6245423"/>
            <a:ext cx="1709122" cy="307777"/>
          </a:xfrm>
          <a:prstGeom prst="rect">
            <a:avLst/>
          </a:prstGeom>
          <a:noFill/>
        </p:spPr>
        <p:txBody>
          <a:bodyPr wrap="none" rtlCol="0">
            <a:spAutoFit/>
          </a:bodyPr>
          <a:lstStyle/>
          <a:p>
            <a:pPr algn="just" rtl="1"/>
            <a:r>
              <a:rPr lang="fa-IR" sz="1400" b="1" dirty="0" smtClean="0">
                <a:cs typeface="B Nazanin" pitchFamily="2" charset="-78"/>
              </a:rPr>
              <a:t>1- مجله معمار، شماره 81</a:t>
            </a:r>
            <a:endParaRPr lang="en-US" sz="1400" b="1" dirty="0">
              <a:cs typeface="B Nazanin" pitchFamily="2" charset="-78"/>
            </a:endParaRPr>
          </a:p>
        </p:txBody>
      </p:sp>
      <p:sp>
        <p:nvSpPr>
          <p:cNvPr id="36" name="Rectangle 35"/>
          <p:cNvSpPr/>
          <p:nvPr/>
        </p:nvSpPr>
        <p:spPr>
          <a:xfrm>
            <a:off x="1638300" y="6550223"/>
            <a:ext cx="5867400" cy="307777"/>
          </a:xfrm>
          <a:prstGeom prst="rect">
            <a:avLst/>
          </a:prstGeom>
        </p:spPr>
        <p:txBody>
          <a:bodyPr wrap="square">
            <a:spAutoFit/>
          </a:bodyPr>
          <a:lstStyle/>
          <a:p>
            <a:r>
              <a:rPr lang="en-US" sz="1400" dirty="0" smtClean="0">
                <a:latin typeface="Calibri" pitchFamily="34" charset="0"/>
                <a:cs typeface="Calibri" pitchFamily="34" charset="0"/>
              </a:rPr>
              <a:t>2- http</a:t>
            </a:r>
            <a:r>
              <a:rPr lang="en-US" sz="1400" dirty="0">
                <a:latin typeface="Calibri" pitchFamily="34" charset="0"/>
                <a:cs typeface="Calibri" pitchFamily="34" charset="0"/>
              </a:rPr>
              <a:t>://www.designboom.com/architecture/matteo-thun-clima-hotel/</a:t>
            </a:r>
          </a:p>
        </p:txBody>
      </p:sp>
    </p:spTree>
    <p:extLst>
      <p:ext uri="{BB962C8B-B14F-4D97-AF65-F5344CB8AC3E}">
        <p14:creationId xmlns:p14="http://schemas.microsoft.com/office/powerpoint/2010/main" val="40489588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6781800" cy="838200"/>
          </a:xfrm>
        </p:spPr>
        <p:txBody>
          <a:bodyPr>
            <a:normAutofit/>
          </a:bodyPr>
          <a:lstStyle/>
          <a:p>
            <a:pPr algn="r"/>
            <a:r>
              <a:rPr lang="fa-IR" sz="3600" b="1" dirty="0" smtClean="0">
                <a:solidFill>
                  <a:srgbClr val="C00000"/>
                </a:solidFill>
                <a:latin typeface="Adobe Arabic" pitchFamily="18" charset="-78"/>
                <a:cs typeface="Adobe Arabic" pitchFamily="18" charset="-78"/>
              </a:rPr>
              <a:t>آثار و اماکن تاریخی:</a:t>
            </a:r>
            <a:endParaRPr lang="en-US" sz="4000" b="1" dirty="0">
              <a:solidFill>
                <a:srgbClr val="C00000"/>
              </a:solidFill>
              <a:latin typeface="Adobe Arabic" pitchFamily="18" charset="-78"/>
              <a:cs typeface="Adobe Arabic" pitchFamily="18" charset="-78"/>
            </a:endParaRPr>
          </a:p>
        </p:txBody>
      </p:sp>
      <p:sp>
        <p:nvSpPr>
          <p:cNvPr id="3" name="Content Placeholder 2"/>
          <p:cNvSpPr>
            <a:spLocks noGrp="1"/>
          </p:cNvSpPr>
          <p:nvPr>
            <p:ph idx="1"/>
          </p:nvPr>
        </p:nvSpPr>
        <p:spPr>
          <a:xfrm>
            <a:off x="1828800" y="2549140"/>
            <a:ext cx="6477000" cy="4232660"/>
          </a:xfrm>
        </p:spPr>
        <p:txBody>
          <a:bodyPr>
            <a:noAutofit/>
          </a:bodyPr>
          <a:lstStyle/>
          <a:p>
            <a:pPr marL="0" indent="0" algn="just" rtl="1">
              <a:buNone/>
            </a:pPr>
            <a:r>
              <a:rPr lang="fa-IR" b="1" dirty="0">
                <a:latin typeface="Adobe Arabic" pitchFamily="18" charset="-78"/>
                <a:cs typeface="Adobe Arabic" pitchFamily="18" charset="-78"/>
              </a:rPr>
              <a:t>تاریخ نویسان معتقدند که قدمت یزد به پیش از اسلام می رسد. </a:t>
            </a:r>
            <a:endParaRPr lang="fa-IR" b="1" dirty="0" smtClean="0">
              <a:latin typeface="Adobe Arabic" pitchFamily="18" charset="-78"/>
              <a:cs typeface="Adobe Arabic" pitchFamily="18" charset="-78"/>
            </a:endParaRPr>
          </a:p>
          <a:p>
            <a:pPr algn="just" rtl="1">
              <a:buFont typeface="Courier New" pitchFamily="49" charset="0"/>
              <a:buChar char="o"/>
            </a:pPr>
            <a:r>
              <a:rPr lang="fa-IR" b="1" dirty="0">
                <a:solidFill>
                  <a:srgbClr val="C00000"/>
                </a:solidFill>
                <a:latin typeface="Adobe Arabic" pitchFamily="18" charset="-78"/>
                <a:cs typeface="Adobe Arabic" pitchFamily="18" charset="-78"/>
              </a:rPr>
              <a:t>گسترده ترین بافت تاریخی </a:t>
            </a:r>
            <a:r>
              <a:rPr lang="fa-IR" b="1" dirty="0" smtClean="0">
                <a:solidFill>
                  <a:srgbClr val="C00000"/>
                </a:solidFill>
                <a:latin typeface="Adobe Arabic" pitchFamily="18" charset="-78"/>
                <a:cs typeface="Adobe Arabic" pitchFamily="18" charset="-78"/>
              </a:rPr>
              <a:t>ایران:</a:t>
            </a:r>
          </a:p>
          <a:p>
            <a:pPr algn="just" rtl="1">
              <a:buFont typeface="Courier New" pitchFamily="49" charset="0"/>
              <a:buChar char="o"/>
            </a:pPr>
            <a:r>
              <a:rPr lang="fa-IR" b="1" dirty="0">
                <a:solidFill>
                  <a:srgbClr val="C00000"/>
                </a:solidFill>
                <a:latin typeface="Adobe Arabic" pitchFamily="18" charset="-78"/>
                <a:cs typeface="Adobe Arabic" pitchFamily="18" charset="-78"/>
              </a:rPr>
              <a:t> نارین قلعه، قدیمی‌ترین بنای خشتی جهان</a:t>
            </a:r>
            <a:r>
              <a:rPr lang="fa-IR" b="1" dirty="0" smtClean="0">
                <a:solidFill>
                  <a:srgbClr val="C00000"/>
                </a:solidFill>
                <a:latin typeface="Adobe Arabic" pitchFamily="18" charset="-78"/>
                <a:cs typeface="Adobe Arabic" pitchFamily="18" charset="-78"/>
              </a:rPr>
              <a:t>:</a:t>
            </a:r>
          </a:p>
          <a:p>
            <a:pPr algn="just" rtl="1">
              <a:buFont typeface="Courier New" pitchFamily="49" charset="0"/>
              <a:buChar char="o"/>
            </a:pPr>
            <a:r>
              <a:rPr lang="fa-IR" b="1" dirty="0">
                <a:solidFill>
                  <a:srgbClr val="C00000"/>
                </a:solidFill>
                <a:latin typeface="Adobe Arabic" pitchFamily="18" charset="-78"/>
                <a:cs typeface="Adobe Arabic" pitchFamily="18" charset="-78"/>
              </a:rPr>
              <a:t>طولانی ترین قنات ایران</a:t>
            </a:r>
            <a:r>
              <a:rPr lang="fa-IR" b="1" dirty="0" smtClean="0">
                <a:solidFill>
                  <a:srgbClr val="C00000"/>
                </a:solidFill>
                <a:latin typeface="Adobe Arabic" pitchFamily="18" charset="-78"/>
                <a:cs typeface="Adobe Arabic" pitchFamily="18" charset="-78"/>
              </a:rPr>
              <a:t>:</a:t>
            </a:r>
          </a:p>
          <a:p>
            <a:pPr algn="just" rtl="1">
              <a:buFont typeface="Courier New" pitchFamily="49" charset="0"/>
              <a:buChar char="o"/>
            </a:pPr>
            <a:r>
              <a:rPr lang="fa-IR" b="1" dirty="0">
                <a:solidFill>
                  <a:srgbClr val="C00000"/>
                </a:solidFill>
                <a:latin typeface="Adobe Arabic" pitchFamily="18" charset="-78"/>
                <a:cs typeface="Adobe Arabic" pitchFamily="18" charset="-78"/>
              </a:rPr>
              <a:t>بلندترین بادگیر جهان</a:t>
            </a:r>
            <a:r>
              <a:rPr lang="fa-IR" b="1" dirty="0" smtClean="0">
                <a:solidFill>
                  <a:srgbClr val="C00000"/>
                </a:solidFill>
                <a:latin typeface="Adobe Arabic" pitchFamily="18" charset="-78"/>
                <a:cs typeface="Adobe Arabic" pitchFamily="18" charset="-78"/>
              </a:rPr>
              <a:t>:</a:t>
            </a:r>
          </a:p>
          <a:p>
            <a:pPr algn="just" rtl="1">
              <a:buFont typeface="Courier New" pitchFamily="49" charset="0"/>
              <a:buChar char="o"/>
            </a:pPr>
            <a:r>
              <a:rPr lang="fa-IR" b="1" dirty="0">
                <a:solidFill>
                  <a:srgbClr val="C00000"/>
                </a:solidFill>
                <a:latin typeface="Adobe Arabic" pitchFamily="18" charset="-78"/>
                <a:cs typeface="Adobe Arabic" pitchFamily="18" charset="-78"/>
              </a:rPr>
              <a:t>قدیمی ترین مسجد ایران:</a:t>
            </a:r>
          </a:p>
          <a:p>
            <a:pPr algn="just" rtl="1">
              <a:buFont typeface="Courier New" pitchFamily="49" charset="0"/>
              <a:buChar char="o"/>
            </a:pPr>
            <a:endParaRPr lang="fa-IR" b="1" dirty="0">
              <a:solidFill>
                <a:srgbClr val="C00000"/>
              </a:solidFill>
              <a:latin typeface="Adobe Arabic" pitchFamily="18" charset="-78"/>
              <a:cs typeface="Adobe Arabic" pitchFamily="18" charset="-78"/>
            </a:endParaRPr>
          </a:p>
          <a:p>
            <a:pPr algn="just" rtl="1">
              <a:buFont typeface="Courier New" pitchFamily="49" charset="0"/>
              <a:buChar char="o"/>
            </a:pPr>
            <a:endParaRPr lang="fa-IR" b="1" dirty="0">
              <a:solidFill>
                <a:srgbClr val="C00000"/>
              </a:solidFill>
              <a:latin typeface="Adobe Arabic" pitchFamily="18" charset="-78"/>
              <a:cs typeface="Adobe Arabic" pitchFamily="18" charset="-78"/>
            </a:endParaRPr>
          </a:p>
          <a:p>
            <a:pPr algn="just" rtl="1">
              <a:buFont typeface="Courier New" pitchFamily="49" charset="0"/>
              <a:buChar char="o"/>
            </a:pPr>
            <a:endParaRPr lang="fa-IR" b="1" dirty="0" smtClean="0">
              <a:solidFill>
                <a:srgbClr val="C00000"/>
              </a:solidFill>
              <a:latin typeface="Adobe Arabic" pitchFamily="18" charset="-78"/>
              <a:cs typeface="Adobe Arabic" pitchFamily="18" charset="-78"/>
            </a:endParaRPr>
          </a:p>
          <a:p>
            <a:pPr marL="0" indent="0" algn="just" rtl="1">
              <a:buNone/>
            </a:pPr>
            <a:endParaRPr lang="fa-IR" b="1" dirty="0">
              <a:solidFill>
                <a:schemeClr val="tx1"/>
              </a:solidFill>
              <a:latin typeface="Adobe Arabic" pitchFamily="18" charset="-78"/>
              <a:cs typeface="Adobe Arabic" pitchFamily="18" charset="-78"/>
            </a:endParaRPr>
          </a:p>
          <a:p>
            <a:pPr marL="0" indent="0" algn="just" rtl="1">
              <a:buNone/>
            </a:pPr>
            <a:endParaRPr lang="fa-IR" b="1" dirty="0" smtClean="0">
              <a:solidFill>
                <a:schemeClr val="tx1"/>
              </a:solidFill>
              <a:latin typeface="Adobe Arabic" pitchFamily="18" charset="-78"/>
              <a:cs typeface="Adobe Arabic" pitchFamily="18" charset="-78"/>
            </a:endParaRPr>
          </a:p>
          <a:p>
            <a:pPr marL="0" indent="0" algn="just" rtl="1">
              <a:buNone/>
            </a:pPr>
            <a:endParaRPr lang="fa-IR" b="1" dirty="0">
              <a:solidFill>
                <a:schemeClr val="tx1"/>
              </a:solidFill>
              <a:latin typeface="Adobe Arabic" pitchFamily="18" charset="-78"/>
              <a:cs typeface="Adobe Arabic" pitchFamily="18" charset="-78"/>
            </a:endParaRPr>
          </a:p>
          <a:p>
            <a:pPr marL="0" indent="0" algn="just" rtl="1">
              <a:buNone/>
            </a:pPr>
            <a:endParaRPr lang="fa-IR" b="1" dirty="0" smtClean="0">
              <a:solidFill>
                <a:schemeClr val="tx1"/>
              </a:solidFill>
              <a:latin typeface="Adobe Arabic" pitchFamily="18" charset="-78"/>
              <a:cs typeface="Adobe Arabic" pitchFamily="18" charset="-78"/>
            </a:endParaRPr>
          </a:p>
          <a:p>
            <a:pPr marL="0" indent="0" algn="just" rtl="1">
              <a:buNone/>
            </a:pPr>
            <a:endParaRPr lang="fa-IR" b="1" dirty="0">
              <a:solidFill>
                <a:schemeClr val="tx1"/>
              </a:solidFill>
              <a:latin typeface="Adobe Arabic" pitchFamily="18" charset="-78"/>
              <a:cs typeface="Adobe Arabic" pitchFamily="18" charset="-78"/>
            </a:endParaRPr>
          </a:p>
          <a:p>
            <a:pPr marL="0" indent="0" algn="just" rtl="1">
              <a:buNone/>
            </a:pPr>
            <a:endParaRPr lang="fa-IR" b="1" dirty="0" smtClean="0">
              <a:solidFill>
                <a:schemeClr val="tx1"/>
              </a:solidFill>
              <a:latin typeface="Adobe Arabic" pitchFamily="18" charset="-78"/>
              <a:cs typeface="Adobe Arabic" pitchFamily="18" charset="-78"/>
            </a:endParaRPr>
          </a:p>
        </p:txBody>
      </p:sp>
      <p:cxnSp>
        <p:nvCxnSpPr>
          <p:cNvPr id="5" name="Straight Connector 4"/>
          <p:cNvCxnSpPr/>
          <p:nvPr/>
        </p:nvCxnSpPr>
        <p:spPr>
          <a:xfrm>
            <a:off x="15240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047681138"/>
              </p:ext>
            </p:extLst>
          </p:nvPr>
        </p:nvGraphicFramePr>
        <p:xfrm>
          <a:off x="-1633"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554" name="Picture 2" descr="C:\Users\and\Desktop\0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3790950"/>
            <a:ext cx="1143000" cy="85725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3555" name="Picture 3" descr="C:\Users\and\Desktop\naroki_pir_naroki_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1" y="4876800"/>
            <a:ext cx="1143000" cy="694944"/>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2" descr="C:\Users\and\Desktop\Yazd 2000111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96772" y="1905000"/>
            <a:ext cx="1565628" cy="1066800"/>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 name="Picture 2" descr="http://www.aziz.parizi.ir/images/stories/narin.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96772" y="3352800"/>
            <a:ext cx="1565628" cy="893329"/>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 name="Picture 8" descr="http://www.aziz.parizi.ir/images/stories/ghanat.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96772" y="4658422"/>
            <a:ext cx="1565628" cy="1132778"/>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 name="Picture 4" descr="C:\Users\and\Desktop\badgi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67200" y="4317498"/>
            <a:ext cx="1250462" cy="1473702"/>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6" name="Picture 3" descr="C:\Users\and\Desktop\fahrah-mosqu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22462" y="4317498"/>
            <a:ext cx="2045138" cy="1473702"/>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 name="TextBox 16"/>
          <p:cNvSpPr txBox="1"/>
          <p:nvPr/>
        </p:nvSpPr>
        <p:spPr>
          <a:xfrm>
            <a:off x="1524000" y="6240789"/>
            <a:ext cx="3636188" cy="523220"/>
          </a:xfrm>
          <a:prstGeom prst="rect">
            <a:avLst/>
          </a:prstGeom>
          <a:noFill/>
        </p:spPr>
        <p:txBody>
          <a:bodyPr wrap="none" rtlCol="0">
            <a:spAutoFit/>
          </a:bodyPr>
          <a:lstStyle/>
          <a:p>
            <a:pPr algn="l"/>
            <a:r>
              <a:rPr lang="en-US" sz="1400" dirty="0" smtClean="0">
                <a:latin typeface="Calibri" pitchFamily="34" charset="0"/>
                <a:cs typeface="B Nazanin" pitchFamily="2" charset="-78"/>
              </a:rPr>
              <a:t>1- http://www.makanbin. Com</a:t>
            </a:r>
            <a:r>
              <a:rPr lang="fa-IR" sz="1400" dirty="0" smtClean="0">
                <a:latin typeface="Calibri" pitchFamily="34" charset="0"/>
                <a:cs typeface="B Nazanin" pitchFamily="2" charset="-78"/>
              </a:rPr>
              <a:t> </a:t>
            </a:r>
            <a:r>
              <a:rPr lang="en-US" sz="1400" dirty="0" smtClean="0">
                <a:latin typeface="Calibri" pitchFamily="34" charset="0"/>
                <a:cs typeface="B Nazanin" pitchFamily="2" charset="-78"/>
              </a:rPr>
              <a:t> </a:t>
            </a:r>
            <a:r>
              <a:rPr lang="fa-IR" sz="1400" dirty="0" smtClean="0">
                <a:latin typeface="Calibri" pitchFamily="34" charset="0"/>
                <a:cs typeface="B Nazanin" pitchFamily="2" charset="-78"/>
              </a:rPr>
              <a:t>(</a:t>
            </a:r>
            <a:r>
              <a:rPr lang="fa-IR" sz="1400" b="1" dirty="0" smtClean="0">
                <a:latin typeface="Calibri" pitchFamily="34" charset="0"/>
                <a:cs typeface="B Nazanin" pitchFamily="2" charset="-78"/>
              </a:rPr>
              <a:t>سایت</a:t>
            </a:r>
            <a:r>
              <a:rPr lang="fa-IR" sz="1400" dirty="0" smtClean="0">
                <a:latin typeface="Calibri" pitchFamily="34" charset="0"/>
                <a:cs typeface="B Nazanin" pitchFamily="2" charset="-78"/>
              </a:rPr>
              <a:t> </a:t>
            </a:r>
            <a:r>
              <a:rPr lang="fa-IR" sz="1400" b="1" dirty="0" smtClean="0">
                <a:latin typeface="Calibri" pitchFamily="34" charset="0"/>
                <a:cs typeface="B Nazanin" pitchFamily="2" charset="-78"/>
              </a:rPr>
              <a:t>گردشگری</a:t>
            </a:r>
            <a:r>
              <a:rPr lang="fa-IR" sz="1400" dirty="0" smtClean="0">
                <a:latin typeface="Calibri" pitchFamily="34" charset="0"/>
                <a:cs typeface="B Nazanin" pitchFamily="2" charset="-78"/>
              </a:rPr>
              <a:t>)</a:t>
            </a:r>
          </a:p>
          <a:p>
            <a:pPr algn="r"/>
            <a:r>
              <a:rPr lang="fa-IR" sz="1400" b="1" dirty="0" smtClean="0">
                <a:latin typeface="Calibri" pitchFamily="34" charset="0"/>
                <a:cs typeface="B Nazanin" pitchFamily="2" charset="-78"/>
              </a:rPr>
              <a:t>2- سایت استانداری یزد</a:t>
            </a:r>
            <a:endParaRPr lang="en-US" sz="1400" b="1" dirty="0">
              <a:latin typeface="Calibri" pitchFamily="34" charset="0"/>
              <a:cs typeface="B Nazanin" pitchFamily="2" charset="-78"/>
            </a:endParaRPr>
          </a:p>
        </p:txBody>
      </p:sp>
    </p:spTree>
    <p:extLst>
      <p:ext uri="{BB962C8B-B14F-4D97-AF65-F5344CB8AC3E}">
        <p14:creationId xmlns:p14="http://schemas.microsoft.com/office/powerpoint/2010/main" val="8323250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262787893"/>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5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5" name="Picture 3" descr="C:\Users\and\Desktop\142263451770054723562520115416723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206" y="3429000"/>
            <a:ext cx="1257300" cy="838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6" name="Picture 4" descr="C:\Users\and\Desktop\17063417949581310875020102121310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500" y="4495800"/>
            <a:ext cx="1253798" cy="838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8" name="Picture 17" descr="http://www.etoood.com/Images/News/Large/170634179495813108750201021213108.jpg"/>
          <p:cNvPicPr/>
          <p:nvPr/>
        </p:nvPicPr>
        <p:blipFill>
          <a:blip r:embed="rId9">
            <a:extLst>
              <a:ext uri="{28A0092B-C50C-407E-A947-70E740481C1C}">
                <a14:useLocalDpi xmlns:a14="http://schemas.microsoft.com/office/drawing/2010/main" val="0"/>
              </a:ext>
            </a:extLst>
          </a:blip>
          <a:srcRect/>
          <a:stretch>
            <a:fillRect/>
          </a:stretch>
        </p:blipFill>
        <p:spPr bwMode="auto">
          <a:xfrm>
            <a:off x="1676400" y="609600"/>
            <a:ext cx="2286000" cy="1655607"/>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Rectangle 19"/>
          <p:cNvSpPr/>
          <p:nvPr/>
        </p:nvSpPr>
        <p:spPr>
          <a:xfrm>
            <a:off x="4070511" y="914400"/>
            <a:ext cx="4311489" cy="338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rtl="1"/>
            <a:r>
              <a:rPr lang="ar-SA" sz="1600" b="1" dirty="0">
                <a:cs typeface="B Nazanin" pitchFamily="2" charset="-78"/>
              </a:rPr>
              <a:t>پنجره </a:t>
            </a:r>
            <a:r>
              <a:rPr lang="ar-SA" sz="1600" b="1" dirty="0" smtClean="0">
                <a:cs typeface="B Nazanin" pitchFamily="2" charset="-78"/>
              </a:rPr>
              <a:t>های </a:t>
            </a:r>
            <a:r>
              <a:rPr lang="ar-SA" sz="1600" b="1" dirty="0">
                <a:cs typeface="B Nazanin" pitchFamily="2" charset="-78"/>
              </a:rPr>
              <a:t>بزرگ و رو به </a:t>
            </a:r>
            <a:r>
              <a:rPr lang="ar-SA" sz="1600" b="1" dirty="0" smtClean="0">
                <a:cs typeface="B Nazanin" pitchFamily="2" charset="-78"/>
              </a:rPr>
              <a:t>جنوب</a:t>
            </a:r>
            <a:r>
              <a:rPr lang="fa-IR" sz="1600" b="1" dirty="0" smtClean="0">
                <a:cs typeface="B Nazanin" pitchFamily="2" charset="-78"/>
              </a:rPr>
              <a:t>؛</a:t>
            </a:r>
            <a:r>
              <a:rPr lang="ar-SA" sz="1600" b="1" dirty="0" smtClean="0">
                <a:cs typeface="B Nazanin" pitchFamily="2" charset="-78"/>
              </a:rPr>
              <a:t> بالا </a:t>
            </a:r>
            <a:r>
              <a:rPr lang="fa-IR" sz="1600" b="1" dirty="0">
                <a:cs typeface="B Nazanin" pitchFamily="2" charset="-78"/>
              </a:rPr>
              <a:t>آ</a:t>
            </a:r>
            <a:r>
              <a:rPr lang="ar-SA" sz="1600" b="1" dirty="0" smtClean="0">
                <a:cs typeface="B Nazanin" pitchFamily="2" charset="-78"/>
              </a:rPr>
              <a:t>مده </a:t>
            </a:r>
            <a:r>
              <a:rPr lang="ar-SA" sz="1600" b="1" dirty="0">
                <a:cs typeface="B Nazanin" pitchFamily="2" charset="-78"/>
              </a:rPr>
              <a:t>از دامنه </a:t>
            </a:r>
            <a:r>
              <a:rPr lang="ar-SA" sz="1600" b="1" dirty="0" smtClean="0">
                <a:cs typeface="B Nazanin" pitchFamily="2" charset="-78"/>
              </a:rPr>
              <a:t>تپه</a:t>
            </a:r>
            <a:endParaRPr lang="fa-IR" sz="1600" b="1" dirty="0">
              <a:cs typeface="B Nazanin" pitchFamily="2" charset="-78"/>
            </a:endParaRPr>
          </a:p>
        </p:txBody>
      </p:sp>
      <p:pic>
        <p:nvPicPr>
          <p:cNvPr id="22" name="Picture 21" descr="http://www.etoood.com/Images/News/Large/170634179496347171250201014217178.jpg"/>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2438400"/>
            <a:ext cx="2286000" cy="1598518"/>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Rectangle 22"/>
          <p:cNvSpPr/>
          <p:nvPr/>
        </p:nvSpPr>
        <p:spPr>
          <a:xfrm>
            <a:off x="4070511" y="2971800"/>
            <a:ext cx="4311489"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rtl="1"/>
            <a:r>
              <a:rPr lang="ar-SA" sz="1600" b="1" dirty="0">
                <a:cs typeface="B Nazanin" pitchFamily="2" charset="-78"/>
              </a:rPr>
              <a:t>تشکیل شده از مجموعه ساختمان های زیرزمینی مرتبط به هم توسط بام های سبز مواج</a:t>
            </a:r>
            <a:endParaRPr lang="fa-IR" sz="1600" b="1" dirty="0">
              <a:cs typeface="B Nazanin" pitchFamily="2" charset="-78"/>
            </a:endParaRPr>
          </a:p>
        </p:txBody>
      </p:sp>
      <p:sp>
        <p:nvSpPr>
          <p:cNvPr id="25" name="Rectangle 24"/>
          <p:cNvSpPr/>
          <p:nvPr/>
        </p:nvSpPr>
        <p:spPr>
          <a:xfrm>
            <a:off x="4070511" y="1447800"/>
            <a:ext cx="4311489" cy="55399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rtl="1"/>
            <a:r>
              <a:rPr lang="ar-SA" sz="1500" b="1" dirty="0">
                <a:cs typeface="B Nazanin" pitchFamily="2" charset="-78"/>
              </a:rPr>
              <a:t>پنجره های سه </a:t>
            </a:r>
            <a:r>
              <a:rPr lang="ar-SA" sz="1500" b="1" dirty="0" smtClean="0">
                <a:cs typeface="B Nazanin" pitchFamily="2" charset="-78"/>
              </a:rPr>
              <a:t>جداره</a:t>
            </a:r>
            <a:r>
              <a:rPr lang="fa-IR" sz="1500" b="1" dirty="0" smtClean="0">
                <a:cs typeface="B Nazanin" pitchFamily="2" charset="-78"/>
              </a:rPr>
              <a:t>؛ </a:t>
            </a:r>
            <a:r>
              <a:rPr lang="ar-SA" sz="1500" b="1" dirty="0" smtClean="0">
                <a:cs typeface="B Nazanin" pitchFamily="2" charset="-78"/>
              </a:rPr>
              <a:t>بهره </a:t>
            </a:r>
            <a:r>
              <a:rPr lang="ar-SA" sz="1500" b="1" dirty="0">
                <a:cs typeface="B Nazanin" pitchFamily="2" charset="-78"/>
              </a:rPr>
              <a:t>وری در مصرف انرژی و کمک به کنترل صدا</a:t>
            </a:r>
            <a:endParaRPr lang="fa-IR" sz="1500" b="1" dirty="0">
              <a:cs typeface="B Nazanin" pitchFamily="2" charset="-78"/>
            </a:endParaRPr>
          </a:p>
        </p:txBody>
      </p:sp>
      <p:sp>
        <p:nvSpPr>
          <p:cNvPr id="26" name="Rectangle 25"/>
          <p:cNvSpPr/>
          <p:nvPr/>
        </p:nvSpPr>
        <p:spPr>
          <a:xfrm>
            <a:off x="4070510" y="4648200"/>
            <a:ext cx="4311489"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rtl="1"/>
            <a:r>
              <a:rPr lang="ar-SA" sz="1600" b="1" dirty="0">
                <a:cs typeface="B Nazanin" pitchFamily="2" charset="-78"/>
              </a:rPr>
              <a:t>واحدها در زمین و با بام سبز پوشانده </a:t>
            </a:r>
            <a:r>
              <a:rPr lang="ar-SA" sz="1600" b="1" dirty="0" smtClean="0">
                <a:cs typeface="B Nazanin" pitchFamily="2" charset="-78"/>
              </a:rPr>
              <a:t>شده</a:t>
            </a:r>
            <a:r>
              <a:rPr lang="fa-IR" sz="1600" b="1" dirty="0" smtClean="0">
                <a:cs typeface="B Nazanin" pitchFamily="2" charset="-78"/>
              </a:rPr>
              <a:t>؛ </a:t>
            </a:r>
            <a:r>
              <a:rPr lang="ar-SA" sz="1600" b="1" dirty="0" smtClean="0">
                <a:cs typeface="B Nazanin" pitchFamily="2" charset="-78"/>
              </a:rPr>
              <a:t>تنظیم </a:t>
            </a:r>
            <a:r>
              <a:rPr lang="ar-SA" sz="1600" b="1" dirty="0">
                <a:cs typeface="B Nazanin" pitchFamily="2" charset="-78"/>
              </a:rPr>
              <a:t>متوسط درجه حرارت </a:t>
            </a:r>
            <a:r>
              <a:rPr lang="fa-IR" sz="1600" b="1" dirty="0" smtClean="0">
                <a:cs typeface="B Nazanin" pitchFamily="2" charset="-78"/>
              </a:rPr>
              <a:t> </a:t>
            </a:r>
            <a:r>
              <a:rPr lang="ar-SA" sz="1600" b="1" dirty="0" smtClean="0">
                <a:cs typeface="B Nazanin" pitchFamily="2" charset="-78"/>
              </a:rPr>
              <a:t>داخل </a:t>
            </a:r>
            <a:r>
              <a:rPr lang="ar-SA" sz="1600" b="1" dirty="0">
                <a:cs typeface="B Nazanin" pitchFamily="2" charset="-78"/>
              </a:rPr>
              <a:t>واحد در طول </a:t>
            </a:r>
            <a:r>
              <a:rPr lang="ar-SA" sz="1600" b="1" dirty="0" smtClean="0">
                <a:cs typeface="B Nazanin" pitchFamily="2" charset="-78"/>
              </a:rPr>
              <a:t>سال</a:t>
            </a:r>
            <a:endParaRPr lang="fa-IR" sz="1600" b="1" dirty="0">
              <a:cs typeface="B Nazanin" pitchFamily="2" charset="-78"/>
            </a:endParaRPr>
          </a:p>
        </p:txBody>
      </p:sp>
      <p:pic>
        <p:nvPicPr>
          <p:cNvPr id="27" name="Picture 26" descr="http://www.etoood.com/Images/News/Large/170634179497186546250201038216548.jpg"/>
          <p:cNvPicPr/>
          <p:nvPr/>
        </p:nvPicPr>
        <p:blipFill>
          <a:blip r:embed="rId11">
            <a:extLst>
              <a:ext uri="{28A0092B-C50C-407E-A947-70E740481C1C}">
                <a14:useLocalDpi xmlns:a14="http://schemas.microsoft.com/office/drawing/2010/main" val="0"/>
              </a:ext>
            </a:extLst>
          </a:blip>
          <a:srcRect/>
          <a:stretch>
            <a:fillRect/>
          </a:stretch>
        </p:blipFill>
        <p:spPr bwMode="auto">
          <a:xfrm>
            <a:off x="1676400" y="4191000"/>
            <a:ext cx="2286000" cy="1526822"/>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TextBox 28"/>
          <p:cNvSpPr txBox="1"/>
          <p:nvPr/>
        </p:nvSpPr>
        <p:spPr>
          <a:xfrm>
            <a:off x="1600200" y="6245423"/>
            <a:ext cx="1709122" cy="307777"/>
          </a:xfrm>
          <a:prstGeom prst="rect">
            <a:avLst/>
          </a:prstGeom>
          <a:noFill/>
        </p:spPr>
        <p:txBody>
          <a:bodyPr wrap="none" rtlCol="0">
            <a:spAutoFit/>
          </a:bodyPr>
          <a:lstStyle/>
          <a:p>
            <a:pPr algn="just" rtl="1"/>
            <a:r>
              <a:rPr lang="fa-IR" sz="1400" b="1" dirty="0" smtClean="0">
                <a:cs typeface="B Nazanin" pitchFamily="2" charset="-78"/>
              </a:rPr>
              <a:t>1- مجله معمار، شماره 81</a:t>
            </a:r>
            <a:endParaRPr lang="en-US" sz="1400" b="1" dirty="0">
              <a:cs typeface="B Nazanin" pitchFamily="2" charset="-78"/>
            </a:endParaRPr>
          </a:p>
        </p:txBody>
      </p:sp>
      <p:sp>
        <p:nvSpPr>
          <p:cNvPr id="30" name="Rectangle 29"/>
          <p:cNvSpPr/>
          <p:nvPr/>
        </p:nvSpPr>
        <p:spPr>
          <a:xfrm>
            <a:off x="1638300" y="6550223"/>
            <a:ext cx="5867400" cy="307777"/>
          </a:xfrm>
          <a:prstGeom prst="rect">
            <a:avLst/>
          </a:prstGeom>
        </p:spPr>
        <p:txBody>
          <a:bodyPr wrap="square">
            <a:spAutoFit/>
          </a:bodyPr>
          <a:lstStyle/>
          <a:p>
            <a:r>
              <a:rPr lang="en-US" sz="1400" dirty="0" smtClean="0">
                <a:latin typeface="Calibri" pitchFamily="34" charset="0"/>
                <a:cs typeface="Calibri" pitchFamily="34" charset="0"/>
              </a:rPr>
              <a:t>2- http</a:t>
            </a:r>
            <a:r>
              <a:rPr lang="en-US" sz="1400" dirty="0">
                <a:latin typeface="Calibri" pitchFamily="34" charset="0"/>
                <a:cs typeface="Calibri" pitchFamily="34" charset="0"/>
              </a:rPr>
              <a:t>://www.designboom.com/architecture/matteo-thun-clima-hotel/</a:t>
            </a:r>
          </a:p>
        </p:txBody>
      </p:sp>
    </p:spTree>
    <p:extLst>
      <p:ext uri="{BB962C8B-B14F-4D97-AF65-F5344CB8AC3E}">
        <p14:creationId xmlns:p14="http://schemas.microsoft.com/office/powerpoint/2010/main" val="136921192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125004655"/>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5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5" name="Picture 3" descr="C:\Users\and\Desktop\142263451770054723562520115416723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206" y="3429000"/>
            <a:ext cx="1257300" cy="838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6" name="Picture 4" descr="C:\Users\and\Desktop\17063417949581310875020102121310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500" y="4495800"/>
            <a:ext cx="1253798" cy="838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362" name="Picture 2" descr="C:\Users\and\Desktop\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533400"/>
            <a:ext cx="2543175" cy="1724735"/>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364" name="Picture 4" descr="C:\Users\and\Desktop\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2438401"/>
            <a:ext cx="2543175" cy="1091708"/>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365" name="Picture 5" descr="C:\Users\and\Desktop\5.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8800" y="3733801"/>
            <a:ext cx="2543175" cy="1034466"/>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Rectangle 7"/>
          <p:cNvSpPr/>
          <p:nvPr/>
        </p:nvSpPr>
        <p:spPr>
          <a:xfrm>
            <a:off x="4095608" y="4172091"/>
            <a:ext cx="4057792" cy="584775"/>
          </a:xfrm>
          <a:prstGeom prst="rect">
            <a:avLst/>
          </a:prstGeom>
        </p:spPr>
        <p:txBody>
          <a:bodyPr wrap="square">
            <a:spAutoFit/>
          </a:bodyPr>
          <a:lstStyle/>
          <a:p>
            <a:pPr algn="r" rtl="1"/>
            <a:r>
              <a:rPr lang="ar-SA" sz="1600" b="1" dirty="0">
                <a:cs typeface="B Nazanin" pitchFamily="2" charset="-78"/>
              </a:rPr>
              <a:t>به حداقل </a:t>
            </a:r>
            <a:r>
              <a:rPr lang="fa-IR" sz="1600" b="1" dirty="0">
                <a:cs typeface="B Nazanin" pitchFamily="2" charset="-78"/>
              </a:rPr>
              <a:t>رساندن </a:t>
            </a:r>
            <a:r>
              <a:rPr lang="ar-SA" sz="1600" b="1" dirty="0">
                <a:cs typeface="B Nazanin" pitchFamily="2" charset="-78"/>
              </a:rPr>
              <a:t>سطح </a:t>
            </a:r>
            <a:r>
              <a:rPr lang="ar-SA" sz="1600" b="1" dirty="0" smtClean="0">
                <a:cs typeface="B Nazanin" pitchFamily="2" charset="-78"/>
              </a:rPr>
              <a:t>الودگی</a:t>
            </a:r>
            <a:r>
              <a:rPr lang="fa-IR" sz="1600" b="1" dirty="0" smtClean="0">
                <a:cs typeface="B Nazanin" pitchFamily="2" charset="-78"/>
              </a:rPr>
              <a:t> هم از خارج به داخل هم بین واحدها به علت ساخت واحدها در زیر زمین</a:t>
            </a:r>
            <a:endParaRPr lang="en-US" sz="1600" b="1" dirty="0">
              <a:latin typeface="Calibri" pitchFamily="34" charset="0"/>
              <a:cs typeface="Calibri" pitchFamily="34" charset="0"/>
            </a:endParaRPr>
          </a:p>
        </p:txBody>
      </p:sp>
      <p:pic>
        <p:nvPicPr>
          <p:cNvPr id="15366" name="Picture 6" descr="C:\Users\and\Desktop\7.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8799" y="4914900"/>
            <a:ext cx="1271587" cy="1128712"/>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Rectangle 9"/>
          <p:cNvSpPr/>
          <p:nvPr/>
        </p:nvSpPr>
        <p:spPr>
          <a:xfrm>
            <a:off x="5139756" y="5479256"/>
            <a:ext cx="3318444" cy="369332"/>
          </a:xfrm>
          <a:prstGeom prst="rect">
            <a:avLst/>
          </a:prstGeom>
        </p:spPr>
        <p:txBody>
          <a:bodyPr wrap="square">
            <a:spAutoFit/>
          </a:bodyPr>
          <a:lstStyle/>
          <a:p>
            <a:pPr algn="r"/>
            <a:r>
              <a:rPr lang="en-US" b="1" dirty="0" smtClean="0">
                <a:latin typeface="Calibri" pitchFamily="34" charset="0"/>
                <a:cs typeface="Calibri" pitchFamily="34" charset="0"/>
              </a:rPr>
              <a:t>Energy </a:t>
            </a:r>
            <a:r>
              <a:rPr lang="en-US" b="1" dirty="0">
                <a:latin typeface="Calibri" pitchFamily="34" charset="0"/>
                <a:cs typeface="Calibri" pitchFamily="34" charset="0"/>
              </a:rPr>
              <a:t>efficiency diagram</a:t>
            </a:r>
          </a:p>
        </p:txBody>
      </p:sp>
      <p:sp>
        <p:nvSpPr>
          <p:cNvPr id="28" name="Rectangle 27"/>
          <p:cNvSpPr/>
          <p:nvPr/>
        </p:nvSpPr>
        <p:spPr>
          <a:xfrm>
            <a:off x="3299124" y="5479256"/>
            <a:ext cx="1577676" cy="369332"/>
          </a:xfrm>
          <a:prstGeom prst="rect">
            <a:avLst/>
          </a:prstGeom>
        </p:spPr>
        <p:txBody>
          <a:bodyPr wrap="none">
            <a:spAutoFit/>
          </a:bodyPr>
          <a:lstStyle/>
          <a:p>
            <a:r>
              <a:rPr lang="en-US" b="1" dirty="0" smtClean="0">
                <a:latin typeface="Calibri" pitchFamily="34" charset="0"/>
                <a:cs typeface="Calibri" pitchFamily="34" charset="0"/>
              </a:rPr>
              <a:t>B 50 kwh/m2a</a:t>
            </a:r>
            <a:endParaRPr lang="en-US" b="1" dirty="0">
              <a:latin typeface="Calibri" pitchFamily="34" charset="0"/>
              <a:cs typeface="Calibri" pitchFamily="34" charset="0"/>
            </a:endParaRPr>
          </a:p>
        </p:txBody>
      </p:sp>
      <p:cxnSp>
        <p:nvCxnSpPr>
          <p:cNvPr id="12" name="Straight Arrow Connector 11"/>
          <p:cNvCxnSpPr/>
          <p:nvPr/>
        </p:nvCxnSpPr>
        <p:spPr>
          <a:xfrm>
            <a:off x="4963804" y="5663922"/>
            <a:ext cx="838200"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96000" y="549322"/>
            <a:ext cx="2348720" cy="584775"/>
          </a:xfrm>
          <a:prstGeom prst="rect">
            <a:avLst/>
          </a:prstGeom>
          <a:noFill/>
        </p:spPr>
        <p:txBody>
          <a:bodyPr wrap="none" rtlCol="0">
            <a:spAutoFit/>
          </a:bodyPr>
          <a:lstStyle/>
          <a:p>
            <a:pPr marL="457200" indent="-457200" algn="r" rtl="1">
              <a:buFont typeface="Courier New" pitchFamily="49" charset="0"/>
              <a:buChar char="o"/>
            </a:pPr>
            <a:r>
              <a:rPr lang="fa-IR" sz="3200" b="1" dirty="0" smtClean="0">
                <a:solidFill>
                  <a:srgbClr val="C00000"/>
                </a:solidFill>
                <a:latin typeface="Adobe Arabic" pitchFamily="18" charset="-78"/>
                <a:cs typeface="Adobe Arabic" pitchFamily="18" charset="-78"/>
              </a:rPr>
              <a:t>جزئیات طراحی:</a:t>
            </a:r>
            <a:endParaRPr lang="en-US" sz="3200" b="1" dirty="0">
              <a:solidFill>
                <a:srgbClr val="C00000"/>
              </a:solidFill>
              <a:latin typeface="Adobe Arabic" pitchFamily="18" charset="-78"/>
              <a:cs typeface="Adobe Arabic" pitchFamily="18" charset="-78"/>
            </a:endParaRPr>
          </a:p>
        </p:txBody>
      </p:sp>
      <p:sp>
        <p:nvSpPr>
          <p:cNvPr id="33" name="TextBox 32"/>
          <p:cNvSpPr txBox="1"/>
          <p:nvPr/>
        </p:nvSpPr>
        <p:spPr>
          <a:xfrm>
            <a:off x="1600200" y="6245423"/>
            <a:ext cx="1709122" cy="307777"/>
          </a:xfrm>
          <a:prstGeom prst="rect">
            <a:avLst/>
          </a:prstGeom>
          <a:noFill/>
        </p:spPr>
        <p:txBody>
          <a:bodyPr wrap="none" rtlCol="0">
            <a:spAutoFit/>
          </a:bodyPr>
          <a:lstStyle/>
          <a:p>
            <a:pPr algn="just" rtl="1"/>
            <a:r>
              <a:rPr lang="fa-IR" sz="1400" b="1" dirty="0" smtClean="0">
                <a:cs typeface="B Nazanin" pitchFamily="2" charset="-78"/>
              </a:rPr>
              <a:t>1- مجله معمار، شماره 81</a:t>
            </a:r>
            <a:endParaRPr lang="en-US" sz="1400" b="1" dirty="0">
              <a:cs typeface="B Nazanin" pitchFamily="2" charset="-78"/>
            </a:endParaRPr>
          </a:p>
        </p:txBody>
      </p:sp>
      <p:sp>
        <p:nvSpPr>
          <p:cNvPr id="34" name="Rectangle 33"/>
          <p:cNvSpPr/>
          <p:nvPr/>
        </p:nvSpPr>
        <p:spPr>
          <a:xfrm>
            <a:off x="1638300" y="6550223"/>
            <a:ext cx="5867400" cy="307777"/>
          </a:xfrm>
          <a:prstGeom prst="rect">
            <a:avLst/>
          </a:prstGeom>
        </p:spPr>
        <p:txBody>
          <a:bodyPr wrap="square">
            <a:spAutoFit/>
          </a:bodyPr>
          <a:lstStyle/>
          <a:p>
            <a:r>
              <a:rPr lang="en-US" sz="1400" dirty="0" smtClean="0">
                <a:latin typeface="Calibri" pitchFamily="34" charset="0"/>
                <a:cs typeface="Calibri" pitchFamily="34" charset="0"/>
              </a:rPr>
              <a:t>2- http</a:t>
            </a:r>
            <a:r>
              <a:rPr lang="en-US" sz="1400" dirty="0">
                <a:latin typeface="Calibri" pitchFamily="34" charset="0"/>
                <a:cs typeface="Calibri" pitchFamily="34" charset="0"/>
              </a:rPr>
              <a:t>://www.designboom.com/architecture/matteo-thun-clima-hotel/</a:t>
            </a:r>
          </a:p>
        </p:txBody>
      </p:sp>
      <p:sp>
        <p:nvSpPr>
          <p:cNvPr id="11" name="TextBox 10"/>
          <p:cNvSpPr txBox="1"/>
          <p:nvPr/>
        </p:nvSpPr>
        <p:spPr>
          <a:xfrm>
            <a:off x="4572000" y="1134097"/>
            <a:ext cx="3581400" cy="584775"/>
          </a:xfrm>
          <a:prstGeom prst="rect">
            <a:avLst/>
          </a:prstGeom>
          <a:noFill/>
        </p:spPr>
        <p:txBody>
          <a:bodyPr wrap="square" rtlCol="0">
            <a:spAutoFit/>
          </a:bodyPr>
          <a:lstStyle/>
          <a:p>
            <a:pPr algn="r" rtl="1"/>
            <a:r>
              <a:rPr lang="fa-IR" sz="1600" b="1" dirty="0" smtClean="0">
                <a:cs typeface="B Nazanin"/>
              </a:rPr>
              <a:t>در تابستان هوای گرم بیرون با تاخیر زمانی به داخل میرسد بنا بر این هوای داخل فضا خنکتر از هوای بیرون است</a:t>
            </a:r>
            <a:endParaRPr lang="en-US" sz="1600" b="1" dirty="0">
              <a:cs typeface="B Nazanin"/>
            </a:endParaRPr>
          </a:p>
        </p:txBody>
      </p:sp>
      <p:sp>
        <p:nvSpPr>
          <p:cNvPr id="14" name="TextBox 13"/>
          <p:cNvSpPr txBox="1"/>
          <p:nvPr/>
        </p:nvSpPr>
        <p:spPr>
          <a:xfrm>
            <a:off x="4400408" y="2438401"/>
            <a:ext cx="3752992" cy="830997"/>
          </a:xfrm>
          <a:prstGeom prst="rect">
            <a:avLst/>
          </a:prstGeom>
          <a:noFill/>
        </p:spPr>
        <p:txBody>
          <a:bodyPr wrap="square" rtlCol="0">
            <a:spAutoFit/>
          </a:bodyPr>
          <a:lstStyle/>
          <a:p>
            <a:pPr algn="r" rtl="1"/>
            <a:r>
              <a:rPr lang="fa-IR" sz="1600" b="1" dirty="0" smtClean="0">
                <a:cs typeface="B Nazanin"/>
              </a:rPr>
              <a:t>در زمستان گرمایی که با توجه به زاویه تابش مایل خورشید جذب فضا میشودو طبق پدیده گلخانه ای در فضا به دام افتاده و با تاخیر زمانی دیرتر از دست میرود</a:t>
            </a:r>
            <a:endParaRPr lang="en-US" sz="1600" b="1" dirty="0">
              <a:cs typeface="B Nazanin"/>
            </a:endParaRPr>
          </a:p>
        </p:txBody>
      </p:sp>
    </p:spTree>
    <p:extLst>
      <p:ext uri="{BB962C8B-B14F-4D97-AF65-F5344CB8AC3E}">
        <p14:creationId xmlns:p14="http://schemas.microsoft.com/office/powerpoint/2010/main" val="32105240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835009143"/>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5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5" name="Picture 3" descr="C:\Users\and\Desktop\142263451770054723562520115416723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206" y="3429000"/>
            <a:ext cx="1257300" cy="838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6" name="Picture 4" descr="C:\Users\and\Desktop\17063417949581310875020102121310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500" y="4495800"/>
            <a:ext cx="1253798" cy="838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TextBox 12"/>
          <p:cNvSpPr txBox="1"/>
          <p:nvPr/>
        </p:nvSpPr>
        <p:spPr>
          <a:xfrm>
            <a:off x="6096000" y="549322"/>
            <a:ext cx="2348720" cy="584775"/>
          </a:xfrm>
          <a:prstGeom prst="rect">
            <a:avLst/>
          </a:prstGeom>
          <a:noFill/>
        </p:spPr>
        <p:txBody>
          <a:bodyPr wrap="none" rtlCol="0">
            <a:spAutoFit/>
          </a:bodyPr>
          <a:lstStyle/>
          <a:p>
            <a:pPr marL="457200" indent="-457200" algn="r" rtl="1">
              <a:buFont typeface="Courier New" pitchFamily="49" charset="0"/>
              <a:buChar char="o"/>
            </a:pPr>
            <a:r>
              <a:rPr lang="fa-IR" sz="3200" b="1" dirty="0" smtClean="0">
                <a:solidFill>
                  <a:srgbClr val="C00000"/>
                </a:solidFill>
                <a:latin typeface="Adobe Arabic" pitchFamily="18" charset="-78"/>
                <a:cs typeface="Adobe Arabic" pitchFamily="18" charset="-78"/>
              </a:rPr>
              <a:t>جزئیات طراحی:</a:t>
            </a:r>
            <a:endParaRPr lang="en-US" sz="3200" b="1" dirty="0">
              <a:solidFill>
                <a:srgbClr val="C00000"/>
              </a:solidFill>
              <a:latin typeface="Adobe Arabic" pitchFamily="18" charset="-78"/>
              <a:cs typeface="Adobe Arabic" pitchFamily="18" charset="-78"/>
            </a:endParaRPr>
          </a:p>
        </p:txBody>
      </p:sp>
      <p:sp>
        <p:nvSpPr>
          <p:cNvPr id="25" name="TextBox 24"/>
          <p:cNvSpPr txBox="1"/>
          <p:nvPr/>
        </p:nvSpPr>
        <p:spPr>
          <a:xfrm>
            <a:off x="1600200" y="6245423"/>
            <a:ext cx="1709122" cy="307777"/>
          </a:xfrm>
          <a:prstGeom prst="rect">
            <a:avLst/>
          </a:prstGeom>
          <a:noFill/>
        </p:spPr>
        <p:txBody>
          <a:bodyPr wrap="none" rtlCol="0">
            <a:spAutoFit/>
          </a:bodyPr>
          <a:lstStyle/>
          <a:p>
            <a:pPr algn="just" rtl="1"/>
            <a:r>
              <a:rPr lang="fa-IR" sz="1400" b="1" dirty="0" smtClean="0">
                <a:cs typeface="B Nazanin" pitchFamily="2" charset="-78"/>
              </a:rPr>
              <a:t>1- مجله معمار، شماره 81</a:t>
            </a:r>
            <a:endParaRPr lang="en-US" sz="1400" b="1" dirty="0">
              <a:cs typeface="B Nazanin" pitchFamily="2" charset="-78"/>
            </a:endParaRPr>
          </a:p>
        </p:txBody>
      </p:sp>
      <p:sp>
        <p:nvSpPr>
          <p:cNvPr id="14" name="Rectangle 13"/>
          <p:cNvSpPr/>
          <p:nvPr/>
        </p:nvSpPr>
        <p:spPr>
          <a:xfrm>
            <a:off x="1638300" y="6550223"/>
            <a:ext cx="5867400" cy="307777"/>
          </a:xfrm>
          <a:prstGeom prst="rect">
            <a:avLst/>
          </a:prstGeom>
        </p:spPr>
        <p:txBody>
          <a:bodyPr wrap="square">
            <a:spAutoFit/>
          </a:bodyPr>
          <a:lstStyle/>
          <a:p>
            <a:r>
              <a:rPr lang="en-US" sz="1400" dirty="0" smtClean="0">
                <a:latin typeface="Calibri" pitchFamily="34" charset="0"/>
                <a:cs typeface="Calibri" pitchFamily="34" charset="0"/>
              </a:rPr>
              <a:t>2- http</a:t>
            </a:r>
            <a:r>
              <a:rPr lang="en-US" sz="1400" dirty="0">
                <a:latin typeface="Calibri" pitchFamily="34" charset="0"/>
                <a:cs typeface="Calibri" pitchFamily="34" charset="0"/>
              </a:rPr>
              <a:t>://www.designboom.com/architecture/matteo-thun-clima-hotel/</a:t>
            </a:r>
          </a:p>
        </p:txBody>
      </p:sp>
      <p:pic>
        <p:nvPicPr>
          <p:cNvPr id="4098" name="Picture 2" descr="C:\Users\and\Desktop\t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3018" y="2438400"/>
            <a:ext cx="2961382" cy="3505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9" name="Picture 3" descr="C:\Users\and\Desktop\t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4267200"/>
            <a:ext cx="3424553" cy="1676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629400" y="3150513"/>
            <a:ext cx="1348446" cy="430887"/>
          </a:xfrm>
          <a:prstGeom prst="rect">
            <a:avLst/>
          </a:prstGeom>
          <a:noFill/>
        </p:spPr>
        <p:txBody>
          <a:bodyPr wrap="none" rtlCol="0">
            <a:spAutoFit/>
          </a:bodyPr>
          <a:lstStyle/>
          <a:p>
            <a:r>
              <a:rPr lang="fa-IR" sz="2200" dirty="0" smtClean="0">
                <a:cs typeface="B Koodak" pitchFamily="2" charset="-78"/>
              </a:rPr>
              <a:t>برش و پلان:</a:t>
            </a:r>
            <a:endParaRPr lang="en-US" sz="2200" dirty="0">
              <a:cs typeface="B Koodak" pitchFamily="2" charset="-78"/>
            </a:endParaRPr>
          </a:p>
        </p:txBody>
      </p:sp>
      <p:pic>
        <p:nvPicPr>
          <p:cNvPr id="4100" name="Picture 4" descr="C:\Users\and\Desktop\t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63019" y="612804"/>
            <a:ext cx="2961382" cy="16731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553200" y="1702713"/>
            <a:ext cx="1462260" cy="430887"/>
          </a:xfrm>
          <a:prstGeom prst="rect">
            <a:avLst/>
          </a:prstGeom>
          <a:noFill/>
        </p:spPr>
        <p:txBody>
          <a:bodyPr wrap="none" rtlCol="0">
            <a:spAutoFit/>
          </a:bodyPr>
          <a:lstStyle/>
          <a:p>
            <a:r>
              <a:rPr lang="fa-IR" sz="2200" dirty="0" smtClean="0">
                <a:cs typeface="B Koodak" pitchFamily="2" charset="-78"/>
              </a:rPr>
              <a:t>کانسپت اولیه:</a:t>
            </a:r>
            <a:endParaRPr lang="en-US" sz="2200" dirty="0">
              <a:cs typeface="B Koodak" pitchFamily="2" charset="-78"/>
            </a:endParaRPr>
          </a:p>
        </p:txBody>
      </p:sp>
    </p:spTree>
    <p:extLst>
      <p:ext uri="{BB962C8B-B14F-4D97-AF65-F5344CB8AC3E}">
        <p14:creationId xmlns:p14="http://schemas.microsoft.com/office/powerpoint/2010/main" val="317331805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799302245"/>
              </p:ext>
            </p:extLst>
          </p:nvPr>
        </p:nvGraphicFramePr>
        <p:xfrm>
          <a:off x="74567" y="9645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3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5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5" name="Picture 3" descr="C:\Users\and\Desktop\142263451770054723562520115416723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206" y="3429000"/>
            <a:ext cx="1257300" cy="838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6" name="Picture 4" descr="C:\Users\and\Desktop\17063417949581310875020102121310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500" y="4495800"/>
            <a:ext cx="1253798" cy="838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TextBox 12"/>
          <p:cNvSpPr txBox="1"/>
          <p:nvPr/>
        </p:nvSpPr>
        <p:spPr>
          <a:xfrm>
            <a:off x="6096000" y="549322"/>
            <a:ext cx="2348720" cy="584775"/>
          </a:xfrm>
          <a:prstGeom prst="rect">
            <a:avLst/>
          </a:prstGeom>
          <a:noFill/>
        </p:spPr>
        <p:txBody>
          <a:bodyPr wrap="none" rtlCol="0">
            <a:spAutoFit/>
          </a:bodyPr>
          <a:lstStyle/>
          <a:p>
            <a:pPr marL="457200" indent="-457200" algn="r" rtl="1">
              <a:buFont typeface="Courier New" pitchFamily="49" charset="0"/>
              <a:buChar char="o"/>
            </a:pPr>
            <a:r>
              <a:rPr lang="fa-IR" sz="3200" b="1" dirty="0" smtClean="0">
                <a:solidFill>
                  <a:srgbClr val="C00000"/>
                </a:solidFill>
                <a:latin typeface="Adobe Arabic" pitchFamily="18" charset="-78"/>
                <a:cs typeface="Adobe Arabic" pitchFamily="18" charset="-78"/>
              </a:rPr>
              <a:t>جزئیات طراحی:</a:t>
            </a:r>
            <a:endParaRPr lang="en-US" sz="3200" b="1" dirty="0">
              <a:solidFill>
                <a:srgbClr val="C00000"/>
              </a:solidFill>
              <a:latin typeface="Adobe Arabic" pitchFamily="18" charset="-78"/>
              <a:cs typeface="Adobe Arabic" pitchFamily="18" charset="-78"/>
            </a:endParaRPr>
          </a:p>
        </p:txBody>
      </p:sp>
      <p:sp>
        <p:nvSpPr>
          <p:cNvPr id="25" name="TextBox 24"/>
          <p:cNvSpPr txBox="1"/>
          <p:nvPr/>
        </p:nvSpPr>
        <p:spPr>
          <a:xfrm>
            <a:off x="1600200" y="6245423"/>
            <a:ext cx="1709122" cy="307777"/>
          </a:xfrm>
          <a:prstGeom prst="rect">
            <a:avLst/>
          </a:prstGeom>
          <a:noFill/>
        </p:spPr>
        <p:txBody>
          <a:bodyPr wrap="none" rtlCol="0">
            <a:spAutoFit/>
          </a:bodyPr>
          <a:lstStyle/>
          <a:p>
            <a:pPr algn="just" rtl="1"/>
            <a:r>
              <a:rPr lang="fa-IR" sz="1400" b="1" dirty="0" smtClean="0">
                <a:cs typeface="B Nazanin" pitchFamily="2" charset="-78"/>
              </a:rPr>
              <a:t>1- مجله معمار، شماره 81</a:t>
            </a:r>
            <a:endParaRPr lang="en-US" sz="1400" b="1" dirty="0">
              <a:cs typeface="B Nazanin" pitchFamily="2" charset="-78"/>
            </a:endParaRPr>
          </a:p>
        </p:txBody>
      </p:sp>
      <p:sp>
        <p:nvSpPr>
          <p:cNvPr id="14" name="Rectangle 13"/>
          <p:cNvSpPr/>
          <p:nvPr/>
        </p:nvSpPr>
        <p:spPr>
          <a:xfrm>
            <a:off x="1638300" y="6550223"/>
            <a:ext cx="5867400" cy="307777"/>
          </a:xfrm>
          <a:prstGeom prst="rect">
            <a:avLst/>
          </a:prstGeom>
        </p:spPr>
        <p:txBody>
          <a:bodyPr wrap="square">
            <a:spAutoFit/>
          </a:bodyPr>
          <a:lstStyle/>
          <a:p>
            <a:r>
              <a:rPr lang="en-US" sz="1400" dirty="0" smtClean="0">
                <a:latin typeface="Calibri" pitchFamily="34" charset="0"/>
                <a:cs typeface="Calibri" pitchFamily="34" charset="0"/>
              </a:rPr>
              <a:t>2- http</a:t>
            </a:r>
            <a:r>
              <a:rPr lang="en-US" sz="1400" dirty="0">
                <a:latin typeface="Calibri" pitchFamily="34" charset="0"/>
                <a:cs typeface="Calibri" pitchFamily="34" charset="0"/>
              </a:rPr>
              <a:t>://www.designboom.com/architecture/matteo-thun-clima-hotel/</a:t>
            </a:r>
          </a:p>
        </p:txBody>
      </p:sp>
      <p:pic>
        <p:nvPicPr>
          <p:cNvPr id="4098" name="Picture 2" descr="C:\Users\and\Desktop\t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3018" y="2438400"/>
            <a:ext cx="2961382" cy="3505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9" name="Picture 3" descr="C:\Users\and\Desktop\t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4267200"/>
            <a:ext cx="3424553" cy="1676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629400" y="3150513"/>
            <a:ext cx="1348446" cy="430887"/>
          </a:xfrm>
          <a:prstGeom prst="rect">
            <a:avLst/>
          </a:prstGeom>
          <a:noFill/>
        </p:spPr>
        <p:txBody>
          <a:bodyPr wrap="none" rtlCol="0">
            <a:spAutoFit/>
          </a:bodyPr>
          <a:lstStyle/>
          <a:p>
            <a:r>
              <a:rPr lang="fa-IR" sz="2200" dirty="0" smtClean="0">
                <a:cs typeface="B Koodak" pitchFamily="2" charset="-78"/>
              </a:rPr>
              <a:t>برش و پلان:</a:t>
            </a:r>
            <a:endParaRPr lang="en-US" sz="2200" dirty="0">
              <a:cs typeface="B Koodak" pitchFamily="2" charset="-78"/>
            </a:endParaRPr>
          </a:p>
        </p:txBody>
      </p:sp>
      <p:pic>
        <p:nvPicPr>
          <p:cNvPr id="4100" name="Picture 4" descr="C:\Users\and\Desktop\t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63019" y="612804"/>
            <a:ext cx="2961382" cy="16731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553200" y="1702713"/>
            <a:ext cx="1462260" cy="430887"/>
          </a:xfrm>
          <a:prstGeom prst="rect">
            <a:avLst/>
          </a:prstGeom>
          <a:noFill/>
        </p:spPr>
        <p:txBody>
          <a:bodyPr wrap="none" rtlCol="0">
            <a:spAutoFit/>
          </a:bodyPr>
          <a:lstStyle/>
          <a:p>
            <a:r>
              <a:rPr lang="fa-IR" sz="2200" dirty="0" smtClean="0">
                <a:cs typeface="B Koodak" pitchFamily="2" charset="-78"/>
              </a:rPr>
              <a:t>کانسپت اولیه:</a:t>
            </a:r>
            <a:endParaRPr lang="en-US" sz="2200" dirty="0">
              <a:cs typeface="B Koodak" pitchFamily="2" charset="-78"/>
            </a:endParaRPr>
          </a:p>
        </p:txBody>
      </p:sp>
    </p:spTree>
    <p:extLst>
      <p:ext uri="{BB962C8B-B14F-4D97-AF65-F5344CB8AC3E}">
        <p14:creationId xmlns:p14="http://schemas.microsoft.com/office/powerpoint/2010/main" val="27926416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124200"/>
            <a:ext cx="8229600" cy="1143000"/>
          </a:xfrm>
        </p:spPr>
        <p:txBody>
          <a:bodyPr anchor="ctr">
            <a:normAutofit/>
          </a:bodyPr>
          <a:lstStyle/>
          <a:p>
            <a:pPr algn="r"/>
            <a:r>
              <a:rPr lang="fa-IR" sz="3600" b="1" dirty="0" smtClean="0">
                <a:solidFill>
                  <a:srgbClr val="C00000"/>
                </a:solidFill>
                <a:latin typeface="Adobe Arabic" pitchFamily="18" charset="-78"/>
                <a:cs typeface="Adobe Arabic" pitchFamily="18" charset="-78"/>
              </a:rPr>
              <a:t>فصل ششم: نتیجه گیری</a:t>
            </a:r>
            <a:endParaRPr lang="en-US" sz="3600" b="1" dirty="0">
              <a:solidFill>
                <a:srgbClr val="C00000"/>
              </a:solidFill>
              <a:latin typeface="Adobe Arabic" pitchFamily="18" charset="-78"/>
              <a:cs typeface="Adobe Arabic" pitchFamily="18" charset="-78"/>
            </a:endParaRPr>
          </a:p>
        </p:txBody>
      </p:sp>
      <p:sp>
        <p:nvSpPr>
          <p:cNvPr id="4" name="Rectangle 3"/>
          <p:cNvSpPr/>
          <p:nvPr/>
        </p:nvSpPr>
        <p:spPr>
          <a:xfrm>
            <a:off x="2895600" y="457199"/>
            <a:ext cx="5410200" cy="25671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800101" y="2590800"/>
            <a:ext cx="1991178"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Users\and\Desktop\images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4508395"/>
            <a:ext cx="1905000" cy="1511405"/>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3" name="Picture 3" descr="C:\Users\and\Desktop\conclusions-link-build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508395"/>
            <a:ext cx="1486215" cy="1511405"/>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4" name="Picture 4" descr="C:\Users\and\Desktop\conclusions-for-a-thesi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1604" y="4508395"/>
            <a:ext cx="1231796" cy="1511405"/>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5" name="Picture 5" descr="C:\Users\and\Desktop\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2" y="482599"/>
            <a:ext cx="1991178" cy="199117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4274673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864907830"/>
              </p:ext>
            </p:extLst>
          </p:nvPr>
        </p:nvGraphicFramePr>
        <p:xfrm>
          <a:off x="74567" y="7359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099416119"/>
              </p:ext>
            </p:extLst>
          </p:nvPr>
        </p:nvGraphicFramePr>
        <p:xfrm>
          <a:off x="1752600" y="615638"/>
          <a:ext cx="6553200" cy="5175562"/>
        </p:xfrm>
        <a:graphic>
          <a:graphicData uri="http://schemas.openxmlformats.org/drawingml/2006/table">
            <a:tbl>
              <a:tblPr firstRow="1" bandRow="1">
                <a:tableStyleId>{5C22544A-7EE6-4342-B048-85BDC9FD1C3A}</a:tableStyleId>
              </a:tblPr>
              <a:tblGrid>
                <a:gridCol w="5570220"/>
                <a:gridCol w="982980"/>
              </a:tblGrid>
              <a:tr h="740722">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2400" dirty="0" smtClean="0">
                          <a:cs typeface="B Nazanin" pitchFamily="2" charset="-78"/>
                        </a:rPr>
                        <a:t>راهکارهای طراحی پایدار</a:t>
                      </a:r>
                    </a:p>
                  </a:txBody>
                  <a:tcPr anchor="ctr"/>
                </a:tc>
                <a:tc>
                  <a:txBody>
                    <a:bodyPr/>
                    <a:lstStyle/>
                    <a:p>
                      <a:pPr algn="ctr" rtl="1"/>
                      <a:endParaRPr lang="en-US" sz="1600" dirty="0">
                        <a:cs typeface="B Nazanin" pitchFamily="2" charset="-78"/>
                      </a:endParaRPr>
                    </a:p>
                  </a:txBody>
                  <a:tcPr/>
                </a:tc>
              </a:tr>
              <a:tr h="4379918">
                <a:tc>
                  <a: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fa-IR" sz="1500" dirty="0" smtClean="0">
                          <a:latin typeface="Adobe Arabic" pitchFamily="18" charset="-78"/>
                          <a:cs typeface="B Nazanin" pitchFamily="2" charset="-78"/>
                        </a:rPr>
                        <a:t>- روشنایی</a:t>
                      </a:r>
                      <a:r>
                        <a:rPr lang="fa-IR" sz="1500" baseline="0" dirty="0" smtClean="0">
                          <a:latin typeface="Adobe Arabic" pitchFamily="18" charset="-78"/>
                          <a:cs typeface="B Nazanin" pitchFamily="2" charset="-78"/>
                        </a:rPr>
                        <a:t> الکتریکی متناسب </a:t>
                      </a:r>
                      <a:r>
                        <a:rPr lang="fa-IR" sz="1500" b="0" baseline="0" dirty="0" smtClean="0">
                          <a:latin typeface="Adobe Arabic" pitchFamily="18" charset="-78"/>
                          <a:cs typeface="B Nazanin" pitchFamily="2" charset="-78"/>
                        </a:rPr>
                        <a:t>با</a:t>
                      </a:r>
                      <a:r>
                        <a:rPr lang="fa-IR" sz="1500" baseline="0" dirty="0" smtClean="0">
                          <a:latin typeface="Adobe Arabic" pitchFamily="18" charset="-78"/>
                          <a:cs typeface="B Nazanin" pitchFamily="2" charset="-78"/>
                        </a:rPr>
                        <a:t> میزان نور خارجی با استفاده از کنترل کننده های روشنایی(کاهنده ها)</a:t>
                      </a:r>
                      <a:endParaRPr lang="en-US" sz="1500" dirty="0" smtClean="0">
                        <a:latin typeface="Adobe Arabic" pitchFamily="18" charset="-78"/>
                        <a:cs typeface="B Nazanin" pitchFamily="2" charset="-78"/>
                      </a:endParaRPr>
                    </a:p>
                    <a:p>
                      <a:pPr marL="0" marR="0" indent="0" algn="just" defTabSz="914400" rtl="1" eaLnBrk="1" fontAlgn="auto" latinLnBrk="0" hangingPunct="1">
                        <a:lnSpc>
                          <a:spcPct val="100000"/>
                        </a:lnSpc>
                        <a:spcBef>
                          <a:spcPts val="0"/>
                        </a:spcBef>
                        <a:spcAft>
                          <a:spcPts val="0"/>
                        </a:spcAft>
                        <a:buClrTx/>
                        <a:buSzTx/>
                        <a:buFontTx/>
                        <a:buNone/>
                        <a:tabLst/>
                        <a:defRPr/>
                      </a:pPr>
                      <a:r>
                        <a:rPr lang="fa-IR" sz="1500" dirty="0" smtClean="0">
                          <a:latin typeface="Adobe Arabic" pitchFamily="18" charset="-78"/>
                          <a:cs typeface="B Nazanin" pitchFamily="2" charset="-78"/>
                        </a:rPr>
                        <a:t>- تهویه و سرمایش  با بهره مندی  از سیستم های تهویه  طبیعی و اثر دودکشی</a:t>
                      </a:r>
                      <a:endParaRPr lang="en-US" sz="1500" dirty="0" smtClean="0">
                        <a:latin typeface="Adobe Arabic" pitchFamily="18" charset="-78"/>
                        <a:cs typeface="B Nazanin" pitchFamily="2" charset="-78"/>
                      </a:endParaRPr>
                    </a:p>
                    <a:p>
                      <a:pPr marL="0" marR="0" indent="0" algn="just" defTabSz="914400" rtl="1" eaLnBrk="1" fontAlgn="auto" latinLnBrk="0" hangingPunct="1">
                        <a:lnSpc>
                          <a:spcPct val="100000"/>
                        </a:lnSpc>
                        <a:spcBef>
                          <a:spcPts val="0"/>
                        </a:spcBef>
                        <a:spcAft>
                          <a:spcPts val="0"/>
                        </a:spcAft>
                        <a:buClrTx/>
                        <a:buSzTx/>
                        <a:buFontTx/>
                        <a:buNone/>
                        <a:tabLst/>
                        <a:defRPr/>
                      </a:pPr>
                      <a:r>
                        <a:rPr lang="fa-IR" sz="1500" dirty="0" smtClean="0">
                          <a:latin typeface="Adobe Arabic" pitchFamily="18" charset="-78"/>
                          <a:cs typeface="B Nazanin" pitchFamily="2" charset="-78"/>
                        </a:rPr>
                        <a:t>- کنترل اتوماتیک تمامی بازشوها برای تنظیم دما  و جریان هوای</a:t>
                      </a:r>
                      <a:r>
                        <a:rPr lang="fa-IR" sz="1500" baseline="0" dirty="0" smtClean="0">
                          <a:latin typeface="Adobe Arabic" pitchFamily="18" charset="-78"/>
                          <a:cs typeface="B Nazanin" pitchFamily="2" charset="-78"/>
                        </a:rPr>
                        <a:t> فضاو میزان غلظت دی اکسید کربن و رطوبت هوای داخلی</a:t>
                      </a:r>
                      <a:endParaRPr lang="en-US" sz="1500" dirty="0" smtClean="0">
                        <a:latin typeface="Adobe Arabic" pitchFamily="18" charset="-78"/>
                        <a:cs typeface="B Nazanin" pitchFamily="2" charset="-78"/>
                      </a:endParaRPr>
                    </a:p>
                    <a:p>
                      <a:pPr marL="0" marR="0" indent="0" algn="just" defTabSz="914400" rtl="1" eaLnBrk="1" fontAlgn="auto" latinLnBrk="0" hangingPunct="1">
                        <a:lnSpc>
                          <a:spcPct val="100000"/>
                        </a:lnSpc>
                        <a:spcBef>
                          <a:spcPts val="0"/>
                        </a:spcBef>
                        <a:spcAft>
                          <a:spcPts val="0"/>
                        </a:spcAft>
                        <a:buClrTx/>
                        <a:buSzTx/>
                        <a:buFontTx/>
                        <a:buNone/>
                        <a:tabLst/>
                        <a:defRPr/>
                      </a:pPr>
                      <a:r>
                        <a:rPr lang="fa-IR" sz="1500" dirty="0" smtClean="0">
                          <a:latin typeface="Adobe Arabic" pitchFamily="18" charset="-78"/>
                          <a:cs typeface="B Nazanin" pitchFamily="2" charset="-78"/>
                        </a:rPr>
                        <a:t>- تعیین زمان به کار افتادن دمپرها و موقعیت آنها به ترتیب از طریق جهت باد و دمای فضا</a:t>
                      </a:r>
                      <a:endParaRPr lang="en-US" sz="1500" dirty="0" smtClean="0">
                        <a:latin typeface="Adobe Arabic" pitchFamily="18" charset="-78"/>
                        <a:cs typeface="B Nazanin" pitchFamily="2" charset="-78"/>
                      </a:endParaRPr>
                    </a:p>
                    <a:p>
                      <a:pPr marL="0" marR="0" indent="0" algn="just" defTabSz="914400" rtl="1" eaLnBrk="1" fontAlgn="auto" latinLnBrk="0" hangingPunct="1">
                        <a:lnSpc>
                          <a:spcPct val="100000"/>
                        </a:lnSpc>
                        <a:spcBef>
                          <a:spcPts val="0"/>
                        </a:spcBef>
                        <a:spcAft>
                          <a:spcPts val="0"/>
                        </a:spcAft>
                        <a:buClrTx/>
                        <a:buSzTx/>
                        <a:buFontTx/>
                        <a:buNone/>
                        <a:tabLst/>
                        <a:defRPr/>
                      </a:pPr>
                      <a:r>
                        <a:rPr lang="fa-IR" sz="1500" dirty="0" smtClean="0">
                          <a:latin typeface="Adobe Arabic" pitchFamily="18" charset="-78"/>
                          <a:cs typeface="B Nazanin" pitchFamily="2" charset="-78"/>
                        </a:rPr>
                        <a:t>- بسته</a:t>
                      </a:r>
                      <a:r>
                        <a:rPr lang="fa-IR" sz="1500" baseline="0" dirty="0" smtClean="0">
                          <a:latin typeface="Adobe Arabic" pitchFamily="18" charset="-78"/>
                          <a:cs typeface="B Nazanin" pitchFamily="2" charset="-78"/>
                        </a:rPr>
                        <a:t> ماندن همه یا تعدادی از دریچه ها در شرایط نرمال یا سرعت زیاد باد و یا بارندگی و مه آلودگی  و باز نگهداشتن آنها در سطوح بالا در شب </a:t>
                      </a:r>
                      <a:endParaRPr lang="en-US" sz="1500" dirty="0" smtClean="0">
                        <a:latin typeface="Adobe Arabic" pitchFamily="18" charset="-78"/>
                        <a:cs typeface="B Nazanin" pitchFamily="2" charset="-78"/>
                      </a:endParaRPr>
                    </a:p>
                    <a:p>
                      <a:pPr algn="just" rtl="1"/>
                      <a:r>
                        <a:rPr lang="fa-IR" sz="1500" dirty="0" smtClean="0">
                          <a:latin typeface="Adobe Arabic" pitchFamily="18" charset="-78"/>
                          <a:cs typeface="B Nazanin" pitchFamily="2" charset="-78"/>
                        </a:rPr>
                        <a:t>- به کار افتادن سیستم کنترل روشنایی به خاطر باز نشدن دریچه ها</a:t>
                      </a:r>
                    </a:p>
                    <a:p>
                      <a:pPr algn="just" rtl="1"/>
                      <a:r>
                        <a:rPr lang="fa-IR" sz="1500" dirty="0" smtClean="0">
                          <a:latin typeface="Adobe Arabic" pitchFamily="18" charset="-78"/>
                          <a:cs typeface="B Nazanin" pitchFamily="2" charset="-78"/>
                        </a:rPr>
                        <a:t>- طراحی فرم ساختمان و انتخاب مصالح برای پالایش آب و هوایی،</a:t>
                      </a:r>
                      <a:r>
                        <a:rPr lang="fa-IR" sz="1500" baseline="0" dirty="0" smtClean="0">
                          <a:latin typeface="Adobe Arabic" pitchFamily="18" charset="-78"/>
                          <a:cs typeface="B Nazanin" pitchFamily="2" charset="-78"/>
                        </a:rPr>
                        <a:t> کاهش جذب خورشیدی نیازهای گرمایش و سرمایش</a:t>
                      </a:r>
                    </a:p>
                    <a:p>
                      <a:pPr algn="just" rtl="1"/>
                      <a:r>
                        <a:rPr lang="fa-IR" sz="1500" dirty="0" smtClean="0">
                          <a:latin typeface="Adobe Arabic" pitchFamily="18" charset="-78"/>
                          <a:cs typeface="B Nazanin" pitchFamily="2" charset="-78"/>
                        </a:rPr>
                        <a:t>- کاهش جذب خورشیدی بواسطه</a:t>
                      </a:r>
                      <a:r>
                        <a:rPr lang="fa-IR" sz="1500" baseline="0" dirty="0" smtClean="0">
                          <a:latin typeface="Adobe Arabic" pitchFamily="18" charset="-78"/>
                          <a:cs typeface="B Nazanin" pitchFamily="2" charset="-78"/>
                        </a:rPr>
                        <a:t> سطوح گنبدی و سایه اندازها و سایبانهای محافظ دیوارهای شیشه ای</a:t>
                      </a:r>
                    </a:p>
                    <a:p>
                      <a:pPr algn="just" rtl="1"/>
                      <a:r>
                        <a:rPr lang="fa-IR" sz="1500" baseline="0" dirty="0" smtClean="0">
                          <a:latin typeface="Adobe Arabic" pitchFamily="18" charset="-78"/>
                          <a:cs typeface="B Nazanin" pitchFamily="2" charset="-78"/>
                        </a:rPr>
                        <a:t>- فعال شدن سایه اندازها در تابش شدید خورشید در دیوارهای شیشه ای غربی و شرقی  </a:t>
                      </a:r>
                    </a:p>
                    <a:p>
                      <a:pPr algn="just" rtl="1"/>
                      <a:r>
                        <a:rPr lang="fa-IR" sz="1500" baseline="0" dirty="0" smtClean="0">
                          <a:latin typeface="Adobe Arabic" pitchFamily="18" charset="-78"/>
                          <a:cs typeface="B Nazanin" pitchFamily="2" charset="-78"/>
                        </a:rPr>
                        <a:t>- کاهش بارهای گرمایش و سرمایش و در نتیجه آسایش فضایی با استفاده  از سطوح با ظرفیت حرارتی بالا</a:t>
                      </a:r>
                    </a:p>
                    <a:p>
                      <a:pPr algn="just" rtl="1"/>
                      <a:r>
                        <a:rPr lang="fa-IR" sz="1500" baseline="0" dirty="0" smtClean="0">
                          <a:latin typeface="Adobe Arabic" pitchFamily="18" charset="-78"/>
                          <a:cs typeface="B Nazanin" pitchFamily="2" charset="-78"/>
                        </a:rPr>
                        <a:t>- آنالیزهای پیچیده با بهره گیری از محاسبات مکانیک سیالات برای طراحی سیستم  و تایید تداوم شرایط آسایش</a:t>
                      </a:r>
                      <a:endParaRPr lang="fa-IR" sz="1500" dirty="0" smtClean="0">
                        <a:latin typeface="Adobe Arabic" pitchFamily="18" charset="-78"/>
                        <a:cs typeface="B Nazanin" pitchFamily="2" charset="-78"/>
                      </a:endParaRPr>
                    </a:p>
                    <a:p>
                      <a:pPr algn="just" rtl="1"/>
                      <a:r>
                        <a:rPr lang="fa-IR" sz="1500" dirty="0" smtClean="0">
                          <a:latin typeface="Adobe Arabic" pitchFamily="18" charset="-78"/>
                          <a:cs typeface="B Nazanin" pitchFamily="2" charset="-78"/>
                        </a:rPr>
                        <a:t>- ورود نور پالایش شده از طریق نماهای شفاف و شیشه ای و پنجره های سقفی</a:t>
                      </a:r>
                      <a:endParaRPr lang="en-US" sz="1500" dirty="0">
                        <a:latin typeface="Adobe Arabic" pitchFamily="18" charset="-78"/>
                        <a:cs typeface="B Nazanin" pitchFamily="2" charset="-78"/>
                      </a:endParaRPr>
                    </a:p>
                  </a:txBody>
                  <a:tcPr/>
                </a:tc>
                <a:tc>
                  <a:txBody>
                    <a:bodyPr/>
                    <a:lstStyle/>
                    <a:p>
                      <a:pPr algn="ctr" rtl="1"/>
                      <a:r>
                        <a:rPr lang="fa-IR" sz="1500" b="1" dirty="0" smtClean="0">
                          <a:latin typeface="Adobe Arabic" pitchFamily="18" charset="-78"/>
                          <a:cs typeface="B Nazanin" pitchFamily="2" charset="-78"/>
                        </a:rPr>
                        <a:t>نور،تهویه</a:t>
                      </a:r>
                      <a:r>
                        <a:rPr lang="fa-IR" sz="1500" b="1" baseline="0" dirty="0" smtClean="0">
                          <a:latin typeface="Adobe Arabic" pitchFamily="18" charset="-78"/>
                          <a:cs typeface="B Nazanin" pitchFamily="2" charset="-78"/>
                        </a:rPr>
                        <a:t> </a:t>
                      </a:r>
                      <a:r>
                        <a:rPr lang="fa-IR" sz="1500" b="1" dirty="0" smtClean="0">
                          <a:latin typeface="Adobe Arabic" pitchFamily="18" charset="-78"/>
                          <a:cs typeface="B Nazanin" pitchFamily="2" charset="-78"/>
                        </a:rPr>
                        <a:t>سرمایش و گرمایش طبیعی</a:t>
                      </a:r>
                      <a:endParaRPr lang="en-US" sz="1500" b="1" dirty="0">
                        <a:latin typeface="Adobe Arabic" pitchFamily="18" charset="-78"/>
                        <a:cs typeface="B Nazanin" pitchFamily="2" charset="-78"/>
                      </a:endParaRPr>
                    </a:p>
                  </a:txBody>
                  <a:tcPr anchor="ctr"/>
                </a:tc>
              </a:tr>
            </a:tbl>
          </a:graphicData>
        </a:graphic>
      </p:graphicFrame>
      <p:pic>
        <p:nvPicPr>
          <p:cNvPr id="14" name="Picture 2" descr="C:\Users\and\Desktop\index.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048000"/>
            <a:ext cx="1255594" cy="92600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 name="Picture 3" descr="C:\Users\and\Desktop\farsibiz_charge_conclusi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4114800"/>
            <a:ext cx="1255594" cy="1219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9950452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731298621"/>
              </p:ext>
            </p:extLst>
          </p:nvPr>
        </p:nvGraphicFramePr>
        <p:xfrm>
          <a:off x="74567" y="7359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406625487"/>
              </p:ext>
            </p:extLst>
          </p:nvPr>
        </p:nvGraphicFramePr>
        <p:xfrm>
          <a:off x="1752600" y="990600"/>
          <a:ext cx="6553200" cy="4200202"/>
        </p:xfrm>
        <a:graphic>
          <a:graphicData uri="http://schemas.openxmlformats.org/drawingml/2006/table">
            <a:tbl>
              <a:tblPr firstRow="1" bandRow="1">
                <a:tableStyleId>{5C22544A-7EE6-4342-B048-85BDC9FD1C3A}</a:tableStyleId>
              </a:tblPr>
              <a:tblGrid>
                <a:gridCol w="5570220"/>
                <a:gridCol w="982980"/>
              </a:tblGrid>
              <a:tr h="329806">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2400" dirty="0" smtClean="0">
                          <a:cs typeface="B Nazanin" pitchFamily="2" charset="-78"/>
                        </a:rPr>
                        <a:t>راهکارهای طراحی پایدار</a:t>
                      </a:r>
                    </a:p>
                  </a:txBody>
                  <a:tcPr anchor="ctr"/>
                </a:tc>
                <a:tc>
                  <a:txBody>
                    <a:bodyPr/>
                    <a:lstStyle/>
                    <a:p>
                      <a:pPr algn="ctr" rtl="1"/>
                      <a:endParaRPr lang="en-US" sz="1600" dirty="0">
                        <a:cs typeface="B Nazanin" pitchFamily="2" charset="-78"/>
                      </a:endParaRPr>
                    </a:p>
                  </a:txBody>
                  <a:tcPr anchor="ctr"/>
                </a:tc>
              </a:tr>
              <a:tr h="1274122">
                <a:tc>
                  <a:txBody>
                    <a:bodyPr/>
                    <a:lstStyle/>
                    <a:p>
                      <a:pPr algn="just" rtl="1"/>
                      <a:r>
                        <a:rPr lang="fa-IR" sz="1500" baseline="0" dirty="0" smtClean="0">
                          <a:latin typeface="Adobe Arabic" pitchFamily="18" charset="-78"/>
                          <a:cs typeface="B Nazanin" pitchFamily="2" charset="-78"/>
                        </a:rPr>
                        <a:t>- استفاده از مزرعه خورشیدی و استخر خورشیدی</a:t>
                      </a:r>
                      <a:endParaRPr lang="en-US" sz="1500" dirty="0" smtClean="0">
                        <a:latin typeface="Adobe Arabic" pitchFamily="18" charset="-78"/>
                        <a:cs typeface="B Nazanin" pitchFamily="2" charset="-78"/>
                      </a:endParaRPr>
                    </a:p>
                    <a:p>
                      <a:pPr algn="just" rtl="1"/>
                      <a:r>
                        <a:rPr lang="fa-IR" sz="1500" baseline="0" dirty="0" smtClean="0">
                          <a:latin typeface="Adobe Arabic" pitchFamily="18" charset="-78"/>
                          <a:cs typeface="B Nazanin" pitchFamily="2" charset="-78"/>
                        </a:rPr>
                        <a:t>- کاهش انتشار گاز گلخانه ای با استفاده از سیستمهای خورشیدی و کاشت درخت</a:t>
                      </a:r>
                    </a:p>
                    <a:p>
                      <a:pPr algn="just" rtl="1"/>
                      <a:r>
                        <a:rPr lang="fa-IR" sz="1500" dirty="0" smtClean="0">
                          <a:latin typeface="Adobe Arabic" pitchFamily="18" charset="-78"/>
                          <a:cs typeface="B Nazanin" pitchFamily="2" charset="-78"/>
                        </a:rPr>
                        <a:t>- ایجاد پوشش و تامین نورپردازی و</a:t>
                      </a:r>
                      <a:r>
                        <a:rPr lang="fa-IR" sz="1500" baseline="0" dirty="0" smtClean="0">
                          <a:latin typeface="Adobe Arabic" pitchFamily="18" charset="-78"/>
                          <a:cs typeface="B Nazanin" pitchFamily="2" charset="-78"/>
                        </a:rPr>
                        <a:t> تولید سالانه انرژی توسط سلولهای خورشیدی و گردآورنده ها در سقف یا دیوارها</a:t>
                      </a:r>
                    </a:p>
                    <a:p>
                      <a:pPr marL="0" marR="0" indent="0" algn="just" defTabSz="914400" rtl="1" eaLnBrk="1" fontAlgn="auto" latinLnBrk="0" hangingPunct="1">
                        <a:lnSpc>
                          <a:spcPct val="100000"/>
                        </a:lnSpc>
                        <a:spcBef>
                          <a:spcPts val="0"/>
                        </a:spcBef>
                        <a:spcAft>
                          <a:spcPts val="0"/>
                        </a:spcAft>
                        <a:buClrTx/>
                        <a:buSzTx/>
                        <a:buFontTx/>
                        <a:buNone/>
                        <a:tabLst/>
                        <a:defRPr/>
                      </a:pPr>
                      <a:endParaRPr lang="en-US" sz="1500" dirty="0">
                        <a:latin typeface="Adobe Arabic" pitchFamily="18" charset="-78"/>
                        <a:cs typeface="B Nazanin" pitchFamily="2" charset="-78"/>
                      </a:endParaRPr>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1500" b="1" dirty="0" smtClean="0">
                          <a:latin typeface="Adobe Arabic" pitchFamily="18" charset="-78"/>
                          <a:cs typeface="B Nazanin" pitchFamily="2" charset="-78"/>
                        </a:rPr>
                        <a:t>انرژی تجدیدپذیر خورشیدی</a:t>
                      </a:r>
                      <a:endParaRPr lang="en-US" sz="1500" b="1" dirty="0" smtClean="0">
                        <a:latin typeface="Adobe Arabic" pitchFamily="18" charset="-78"/>
                        <a:cs typeface="B Nazanin" pitchFamily="2" charset="-78"/>
                      </a:endParaRPr>
                    </a:p>
                    <a:p>
                      <a:pPr algn="ctr" rtl="1"/>
                      <a:endParaRPr lang="en-US" sz="1500" b="1" dirty="0">
                        <a:latin typeface="Adobe Arabic" pitchFamily="18" charset="-78"/>
                        <a:cs typeface="B Nazanin" pitchFamily="2" charset="-78"/>
                      </a:endParaRPr>
                    </a:p>
                  </a:txBody>
                  <a:tcPr anchor="ctr"/>
                </a:tc>
              </a:tr>
              <a:tr h="1371600">
                <a:tc>
                  <a:txBody>
                    <a:bodyPr/>
                    <a:lstStyle/>
                    <a:p>
                      <a:pPr algn="just" rtl="1"/>
                      <a:r>
                        <a:rPr lang="fa-IR" sz="1500" dirty="0" smtClean="0">
                          <a:latin typeface="Adobe Arabic" pitchFamily="18" charset="-78"/>
                          <a:cs typeface="B Nazanin" pitchFamily="2" charset="-78"/>
                        </a:rPr>
                        <a:t>- کاهش</a:t>
                      </a:r>
                      <a:r>
                        <a:rPr lang="fa-IR" sz="1500" baseline="0" dirty="0" smtClean="0">
                          <a:latin typeface="Adobe Arabic" pitchFamily="18" charset="-78"/>
                          <a:cs typeface="B Nazanin" pitchFamily="2" charset="-78"/>
                        </a:rPr>
                        <a:t> مصرف آب نسبت به نیاز رایج با استفاده از آب تصفیه شده و تجهیزات جریان حداقل</a:t>
                      </a:r>
                    </a:p>
                    <a:p>
                      <a:pPr algn="just" rtl="1"/>
                      <a:r>
                        <a:rPr lang="fa-IR" sz="1500" baseline="0" dirty="0" smtClean="0">
                          <a:latin typeface="Adobe Arabic" pitchFamily="18" charset="-78"/>
                          <a:cs typeface="B Nazanin" pitchFamily="2" charset="-78"/>
                        </a:rPr>
                        <a:t>- لوله کشی ساختمان بر مبنای استفاده از آب بازیافتی و کاهش چشمگیر اتکا به آب آشامیدنی شهری برای انتقال فاضلاب</a:t>
                      </a:r>
                    </a:p>
                    <a:p>
                      <a:pPr algn="just" rtl="1"/>
                      <a:r>
                        <a:rPr lang="fa-IR" sz="1500" baseline="0" dirty="0" smtClean="0">
                          <a:latin typeface="Adobe Arabic" pitchFamily="18" charset="-78"/>
                          <a:cs typeface="B Nazanin" pitchFamily="2" charset="-78"/>
                        </a:rPr>
                        <a:t>- طراحی سیستمهای آبی برای آکواریوم با تقلید از سیستم های طبیعی با حذف زباله، تنظیم شفافیت آب، کاهش استفاده از انرژی از طریق طراحی مکانیکی</a:t>
                      </a:r>
                    </a:p>
                    <a:p>
                      <a:pPr marL="0" marR="0" indent="0" algn="just" defTabSz="914400" rtl="1" eaLnBrk="1" fontAlgn="auto" latinLnBrk="0" hangingPunct="1">
                        <a:lnSpc>
                          <a:spcPct val="100000"/>
                        </a:lnSpc>
                        <a:spcBef>
                          <a:spcPts val="0"/>
                        </a:spcBef>
                        <a:spcAft>
                          <a:spcPts val="0"/>
                        </a:spcAft>
                        <a:buClrTx/>
                        <a:buSzTx/>
                        <a:buFontTx/>
                        <a:buNone/>
                        <a:tabLst/>
                        <a:defRPr/>
                      </a:pPr>
                      <a:endParaRPr lang="en-US" sz="1500" dirty="0">
                        <a:latin typeface="Adobe Arabic" pitchFamily="18" charset="-78"/>
                        <a:cs typeface="B Nazanin" pitchFamily="2" charset="-78"/>
                      </a:endParaRPr>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1500" b="1" dirty="0" smtClean="0">
                          <a:latin typeface="Adobe Arabic" pitchFamily="18" charset="-78"/>
                          <a:cs typeface="B Nazanin" pitchFamily="2" charset="-78"/>
                        </a:rPr>
                        <a:t>منابع آب طبیعی و بازیافتی</a:t>
                      </a:r>
                      <a:endParaRPr lang="en-US" sz="1500" b="1" dirty="0" smtClean="0">
                        <a:latin typeface="Adobe Arabic" pitchFamily="18" charset="-78"/>
                        <a:cs typeface="B Nazanin" pitchFamily="2" charset="-78"/>
                      </a:endParaRPr>
                    </a:p>
                    <a:p>
                      <a:pPr algn="ctr" rtl="1"/>
                      <a:endParaRPr lang="en-US" sz="1500" b="1" dirty="0">
                        <a:latin typeface="Adobe Arabic" pitchFamily="18" charset="-78"/>
                        <a:cs typeface="B Nazanin" pitchFamily="2" charset="-78"/>
                      </a:endParaRPr>
                    </a:p>
                  </a:txBody>
                  <a:tcPr anchor="ctr"/>
                </a:tc>
              </a:tr>
              <a:tr h="838200">
                <a:tc>
                  <a:txBody>
                    <a:bodyPr/>
                    <a:lstStyle/>
                    <a:p>
                      <a:pPr algn="r"/>
                      <a:r>
                        <a:rPr lang="fa-IR" sz="1500" dirty="0" smtClean="0">
                          <a:latin typeface="Adobe Arabic" pitchFamily="18" charset="-78"/>
                          <a:cs typeface="B Nazanin" pitchFamily="2" charset="-78"/>
                        </a:rPr>
                        <a:t>-تامین درصد زیادی از مصالح از مصالح بازیافتی ساختمانهای قدیمی</a:t>
                      </a:r>
                    </a:p>
                    <a:p>
                      <a:pPr algn="r"/>
                      <a:r>
                        <a:rPr lang="fa-IR" sz="1500" dirty="0" smtClean="0">
                          <a:latin typeface="Adobe Arabic" pitchFamily="18" charset="-78"/>
                          <a:cs typeface="B Nazanin" pitchFamily="2" charset="-78"/>
                        </a:rPr>
                        <a:t>-استفاده از مصالح تجدیدپذیر با ظرفیت بازیافت زیاد،</a:t>
                      </a:r>
                      <a:r>
                        <a:rPr lang="fa-IR" sz="1500" baseline="0" dirty="0" smtClean="0">
                          <a:latin typeface="Adobe Arabic" pitchFamily="18" charset="-78"/>
                          <a:cs typeface="B Nazanin" pitchFamily="2" charset="-78"/>
                        </a:rPr>
                        <a:t> انرژی یکپارچه حداقل، طول عمر زیاد،</a:t>
                      </a:r>
                    </a:p>
                    <a:p>
                      <a:pPr algn="r"/>
                      <a:r>
                        <a:rPr lang="fa-IR" sz="1500" baseline="0" dirty="0" smtClean="0">
                          <a:latin typeface="Adobe Arabic" pitchFamily="18" charset="-78"/>
                          <a:cs typeface="B Nazanin" pitchFamily="2" charset="-78"/>
                        </a:rPr>
                        <a:t>-استفاده اندک از رنگها ، تنها برای نشان دادن مسیر حرکت به بازدیدکنندگان</a:t>
                      </a:r>
                      <a:r>
                        <a:rPr lang="fa-IR" sz="1500" dirty="0" smtClean="0">
                          <a:latin typeface="Adobe Arabic" pitchFamily="18" charset="-78"/>
                          <a:cs typeface="B Nazanin" pitchFamily="2" charset="-78"/>
                        </a:rPr>
                        <a:t> </a:t>
                      </a:r>
                      <a:endParaRPr lang="en-US" sz="1500" dirty="0" smtClean="0">
                        <a:latin typeface="Adobe Arabic" pitchFamily="18" charset="-78"/>
                        <a:cs typeface="B Nazanin" pitchFamily="2" charset="-78"/>
                      </a:endParaRPr>
                    </a:p>
                    <a:p>
                      <a:pPr marL="0" marR="0" indent="0" algn="just" defTabSz="914400" rtl="1" eaLnBrk="1" fontAlgn="auto" latinLnBrk="0" hangingPunct="1">
                        <a:lnSpc>
                          <a:spcPct val="100000"/>
                        </a:lnSpc>
                        <a:spcBef>
                          <a:spcPts val="0"/>
                        </a:spcBef>
                        <a:spcAft>
                          <a:spcPts val="0"/>
                        </a:spcAft>
                        <a:buClrTx/>
                        <a:buSzTx/>
                        <a:buFontTx/>
                        <a:buNone/>
                        <a:tabLst/>
                        <a:defRPr/>
                      </a:pPr>
                      <a:endParaRPr lang="en-US" sz="1500" dirty="0">
                        <a:latin typeface="Adobe Arabic" pitchFamily="18" charset="-78"/>
                        <a:cs typeface="B Nazanin" pitchFamily="2" charset="-78"/>
                      </a:endParaRPr>
                    </a:p>
                  </a:txBody>
                  <a:tcPr anchor="ct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1500" b="1" dirty="0" smtClean="0">
                          <a:latin typeface="Adobe Arabic" pitchFamily="18" charset="-78"/>
                          <a:cs typeface="B Nazanin" pitchFamily="2" charset="-78"/>
                        </a:rPr>
                        <a:t>مصالح طبیعی</a:t>
                      </a:r>
                      <a:r>
                        <a:rPr lang="fa-IR" sz="1500" b="1" baseline="0" dirty="0" smtClean="0">
                          <a:latin typeface="Adobe Arabic" pitchFamily="18" charset="-78"/>
                          <a:cs typeface="B Nazanin" pitchFamily="2" charset="-78"/>
                        </a:rPr>
                        <a:t> و بازیافتی</a:t>
                      </a:r>
                      <a:endParaRPr lang="en-US" sz="1500" b="1" dirty="0" smtClean="0">
                        <a:latin typeface="Adobe Arabic" pitchFamily="18" charset="-78"/>
                        <a:cs typeface="B Nazanin" pitchFamily="2" charset="-78"/>
                      </a:endParaRPr>
                    </a:p>
                    <a:p>
                      <a:pPr algn="ctr" rtl="1"/>
                      <a:endParaRPr lang="en-US" sz="1500" b="1" dirty="0">
                        <a:latin typeface="Adobe Arabic" pitchFamily="18" charset="-78"/>
                        <a:cs typeface="B Nazanin" pitchFamily="2" charset="-78"/>
                      </a:endParaRPr>
                    </a:p>
                  </a:txBody>
                  <a:tcPr anchor="ctr"/>
                </a:tc>
              </a:tr>
            </a:tbl>
          </a:graphicData>
        </a:graphic>
      </p:graphicFrame>
      <p:pic>
        <p:nvPicPr>
          <p:cNvPr id="6" name="Picture 2" descr="C:\Users\and\Desktop\index.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048000"/>
            <a:ext cx="1255594" cy="92600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3" descr="C:\Users\and\Desktop\farsibiz_charge_conclusi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4114800"/>
            <a:ext cx="1255594" cy="1219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4608851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2535458612"/>
              </p:ext>
            </p:extLst>
          </p:nvPr>
        </p:nvGraphicFramePr>
        <p:xfrm>
          <a:off x="74567" y="7359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780316516"/>
              </p:ext>
            </p:extLst>
          </p:nvPr>
        </p:nvGraphicFramePr>
        <p:xfrm>
          <a:off x="1752600" y="2042160"/>
          <a:ext cx="6553200" cy="2377440"/>
        </p:xfrm>
        <a:graphic>
          <a:graphicData uri="http://schemas.openxmlformats.org/drawingml/2006/table">
            <a:tbl>
              <a:tblPr firstRow="1" bandRow="1">
                <a:tableStyleId>{5C22544A-7EE6-4342-B048-85BDC9FD1C3A}</a:tableStyleId>
              </a:tblPr>
              <a:tblGrid>
                <a:gridCol w="5695043"/>
                <a:gridCol w="858157"/>
              </a:tblGrid>
              <a:tr h="457200">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2400" dirty="0" smtClean="0">
                          <a:cs typeface="B Nazanin" pitchFamily="2" charset="-78"/>
                        </a:rPr>
                        <a:t>راهکارهای طراحی پایدار</a:t>
                      </a:r>
                      <a:endParaRPr lang="en-US" sz="2400" dirty="0" smtClean="0">
                        <a:cs typeface="B Nazanin" pitchFamily="2" charset="-78"/>
                      </a:endParaRPr>
                    </a:p>
                  </a:txBody>
                  <a:tcPr anchor="ctr"/>
                </a:tc>
                <a:tc>
                  <a:txBody>
                    <a:bodyPr/>
                    <a:lstStyle/>
                    <a:p>
                      <a:pPr algn="just" rtl="1"/>
                      <a:endParaRPr lang="en-US" sz="1500" dirty="0">
                        <a:cs typeface="B Nazanin" pitchFamily="2" charset="-78"/>
                      </a:endParaRPr>
                    </a:p>
                  </a:txBody>
                  <a:tcPr anchor="ctr"/>
                </a:tc>
              </a:tr>
              <a:tr h="594360">
                <a:tc>
                  <a: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fa-IR" sz="1500" dirty="0" smtClean="0">
                          <a:latin typeface="Adobe Arabic" pitchFamily="18" charset="-78"/>
                          <a:cs typeface="B Nazanin" pitchFamily="2" charset="-78"/>
                        </a:rPr>
                        <a:t>- طراحی در</a:t>
                      </a:r>
                      <a:r>
                        <a:rPr lang="fa-IR" sz="1500" kern="1200" dirty="0" smtClean="0">
                          <a:solidFill>
                            <a:schemeClr val="dk1"/>
                          </a:solidFill>
                          <a:effectLst/>
                          <a:latin typeface="Adobe Arabic" pitchFamily="18" charset="-78"/>
                          <a:ea typeface="+mn-ea"/>
                          <a:cs typeface="B Nazanin" pitchFamily="2" charset="-78"/>
                        </a:rPr>
                        <a:t>جهت بهینه برای محافظت موثر</a:t>
                      </a:r>
                      <a:r>
                        <a:rPr lang="fa-IR" sz="1500" kern="1200" baseline="0" dirty="0" smtClean="0">
                          <a:solidFill>
                            <a:schemeClr val="dk1"/>
                          </a:solidFill>
                          <a:effectLst/>
                          <a:latin typeface="Adobe Arabic" pitchFamily="18" charset="-78"/>
                          <a:ea typeface="+mn-ea"/>
                          <a:cs typeface="B Nazanin" pitchFamily="2" charset="-78"/>
                        </a:rPr>
                        <a:t> </a:t>
                      </a:r>
                      <a:r>
                        <a:rPr lang="fa-IR" sz="1500" kern="1200" dirty="0" smtClean="0">
                          <a:solidFill>
                            <a:schemeClr val="dk1"/>
                          </a:solidFill>
                          <a:effectLst/>
                          <a:latin typeface="Adobe Arabic" pitchFamily="18" charset="-78"/>
                          <a:ea typeface="+mn-ea"/>
                          <a:cs typeface="B Nazanin" pitchFamily="2" charset="-78"/>
                        </a:rPr>
                        <a:t>ساختمان از آفتاب داغ . (25 تا 35 درجه جنوب شرقی)</a:t>
                      </a:r>
                    </a:p>
                    <a:p>
                      <a:pPr marL="0" marR="0" indent="0" algn="just" defTabSz="914400" rtl="1" eaLnBrk="1" fontAlgn="auto" latinLnBrk="0" hangingPunct="1">
                        <a:lnSpc>
                          <a:spcPct val="100000"/>
                        </a:lnSpc>
                        <a:spcBef>
                          <a:spcPts val="0"/>
                        </a:spcBef>
                        <a:spcAft>
                          <a:spcPts val="0"/>
                        </a:spcAft>
                        <a:buClrTx/>
                        <a:buSzTx/>
                        <a:buFontTx/>
                        <a:buNone/>
                        <a:tabLst/>
                        <a:defRPr/>
                      </a:pPr>
                      <a:r>
                        <a:rPr lang="fa-IR" sz="1500" kern="1200" dirty="0" smtClean="0">
                          <a:solidFill>
                            <a:schemeClr val="dk1"/>
                          </a:solidFill>
                          <a:effectLst/>
                          <a:latin typeface="Adobe Arabic" pitchFamily="18" charset="-78"/>
                          <a:ea typeface="+mn-ea"/>
                          <a:cs typeface="B Nazanin" pitchFamily="2" charset="-78"/>
                        </a:rPr>
                        <a:t>- استفاده از گیاهان و آب در قسمتهای مختلف ساختمان جهت ایجاد رطوبت و احساس خنکی</a:t>
                      </a:r>
                    </a:p>
                    <a:p>
                      <a:pPr marL="0" marR="0" indent="0" algn="just" defTabSz="914400" rtl="1" eaLnBrk="1" fontAlgn="auto" latinLnBrk="0" hangingPunct="1">
                        <a:lnSpc>
                          <a:spcPct val="100000"/>
                        </a:lnSpc>
                        <a:spcBef>
                          <a:spcPts val="0"/>
                        </a:spcBef>
                        <a:spcAft>
                          <a:spcPts val="0"/>
                        </a:spcAft>
                        <a:buClrTx/>
                        <a:buSzTx/>
                        <a:buFontTx/>
                        <a:buNone/>
                        <a:tabLst/>
                        <a:defRPr/>
                      </a:pPr>
                      <a:r>
                        <a:rPr lang="fa-IR" sz="1500" kern="1200" dirty="0" smtClean="0">
                          <a:solidFill>
                            <a:schemeClr val="dk1"/>
                          </a:solidFill>
                          <a:effectLst/>
                          <a:latin typeface="Adobe Arabic" pitchFamily="18" charset="-78"/>
                          <a:ea typeface="+mn-ea"/>
                          <a:cs typeface="B Nazanin" pitchFamily="2" charset="-78"/>
                        </a:rPr>
                        <a:t>- استفاده از زمین گرمایی و بردن ساختمان به داخل زمین جهت تعادل گرمایی</a:t>
                      </a:r>
                    </a:p>
                    <a:p>
                      <a:pPr marL="0" marR="0" indent="0" algn="just" defTabSz="914400" rtl="1" eaLnBrk="1" fontAlgn="auto" latinLnBrk="0" hangingPunct="1">
                        <a:lnSpc>
                          <a:spcPct val="100000"/>
                        </a:lnSpc>
                        <a:spcBef>
                          <a:spcPts val="0"/>
                        </a:spcBef>
                        <a:spcAft>
                          <a:spcPts val="0"/>
                        </a:spcAft>
                        <a:buClrTx/>
                        <a:buSzTx/>
                        <a:buFontTx/>
                        <a:buNone/>
                        <a:tabLst/>
                        <a:defRPr/>
                      </a:pPr>
                      <a:r>
                        <a:rPr lang="fa-IR" sz="1500" kern="1200" dirty="0" smtClean="0">
                          <a:solidFill>
                            <a:schemeClr val="dk1"/>
                          </a:solidFill>
                          <a:effectLst/>
                          <a:latin typeface="Adobe Arabic" pitchFamily="18" charset="-78"/>
                          <a:ea typeface="+mn-ea"/>
                          <a:cs typeface="B Nazanin" pitchFamily="2" charset="-78"/>
                        </a:rPr>
                        <a:t>- </a:t>
                      </a:r>
                      <a:r>
                        <a:rPr lang="fa-IR" sz="1500" dirty="0" smtClean="0">
                          <a:cs typeface="B Nazanin" panose="00000400000000000000" pitchFamily="2" charset="-78"/>
                        </a:rPr>
                        <a:t>د</a:t>
                      </a:r>
                      <a:r>
                        <a:rPr lang="fa-IR" sz="1500" kern="1200" dirty="0" smtClean="0">
                          <a:solidFill>
                            <a:schemeClr val="dk1"/>
                          </a:solidFill>
                          <a:latin typeface="Adobe Arabic" pitchFamily="18" charset="-78"/>
                          <a:ea typeface="+mn-ea"/>
                          <a:cs typeface="B Nazanin" pitchFamily="2" charset="-78"/>
                        </a:rPr>
                        <a:t>ر سرمایش طبیعی بهتر است هوا پیش از ورود به ساختمان خنک و مرطوب شود تا در خنک کردن سازه و فضای درونی تاثیر بیشتری داشته باشد</a:t>
                      </a:r>
                    </a:p>
                    <a:p>
                      <a:pPr marL="0" marR="0" indent="0" algn="just" defTabSz="914400" rtl="1" eaLnBrk="1" fontAlgn="auto" latinLnBrk="0" hangingPunct="1">
                        <a:lnSpc>
                          <a:spcPct val="100000"/>
                        </a:lnSpc>
                        <a:spcBef>
                          <a:spcPts val="0"/>
                        </a:spcBef>
                        <a:spcAft>
                          <a:spcPts val="0"/>
                        </a:spcAft>
                        <a:buClrTx/>
                        <a:buSzTx/>
                        <a:buFontTx/>
                        <a:buNone/>
                        <a:tabLst/>
                        <a:defRPr/>
                      </a:pPr>
                      <a:r>
                        <a:rPr lang="fa-IR" sz="1500" kern="1200" dirty="0" smtClean="0">
                          <a:solidFill>
                            <a:schemeClr val="dk1"/>
                          </a:solidFill>
                          <a:latin typeface="Adobe Arabic" pitchFamily="18" charset="-78"/>
                          <a:ea typeface="+mn-ea"/>
                          <a:cs typeface="B Nazanin" pitchFamily="2" charset="-78"/>
                        </a:rPr>
                        <a:t>- به حداقل رساندن تهویه طبیعی در خلال اوقات گرم </a:t>
                      </a:r>
                      <a:endParaRPr lang="fa-IR" sz="1500" kern="1200" dirty="0" smtClean="0">
                        <a:solidFill>
                          <a:schemeClr val="dk1"/>
                        </a:solidFill>
                        <a:effectLst/>
                        <a:latin typeface="Adobe Arabic" pitchFamily="18" charset="-78"/>
                        <a:ea typeface="+mn-ea"/>
                        <a:cs typeface="B Nazanin" pitchFamily="2" charset="-78"/>
                      </a:endParaRPr>
                    </a:p>
                    <a:p>
                      <a:pPr marL="0" marR="0" indent="0" algn="just" defTabSz="914400" rtl="1" eaLnBrk="1" fontAlgn="auto" latinLnBrk="0" hangingPunct="1">
                        <a:lnSpc>
                          <a:spcPct val="100000"/>
                        </a:lnSpc>
                        <a:spcBef>
                          <a:spcPts val="0"/>
                        </a:spcBef>
                        <a:spcAft>
                          <a:spcPts val="0"/>
                        </a:spcAft>
                        <a:buClrTx/>
                        <a:buSzTx/>
                        <a:buFontTx/>
                        <a:buNone/>
                        <a:tabLst/>
                        <a:defRPr/>
                      </a:pPr>
                      <a:r>
                        <a:rPr lang="fa-IR" sz="1500" kern="1200" dirty="0" smtClean="0">
                          <a:solidFill>
                            <a:schemeClr val="dk1"/>
                          </a:solidFill>
                          <a:effectLst/>
                          <a:latin typeface="Adobe Arabic" pitchFamily="18" charset="-78"/>
                          <a:ea typeface="+mn-ea"/>
                          <a:cs typeface="B Nazanin" pitchFamily="2" charset="-78"/>
                        </a:rPr>
                        <a:t>- </a:t>
                      </a:r>
                      <a:r>
                        <a:rPr lang="fa-IR" sz="1500" kern="1200" dirty="0" smtClean="0">
                          <a:solidFill>
                            <a:schemeClr val="dk1"/>
                          </a:solidFill>
                          <a:latin typeface="Adobe Arabic" pitchFamily="18" charset="-78"/>
                          <a:ea typeface="+mn-ea"/>
                          <a:cs typeface="B Nazanin" pitchFamily="2" charset="-78"/>
                        </a:rPr>
                        <a:t>استفاده از عناصری مانند هشتی، ایوان، سرداب، .بادگیر، حیاط مرکزی.. </a:t>
                      </a:r>
                      <a:endParaRPr lang="en-US" sz="1500" kern="1200" dirty="0">
                        <a:solidFill>
                          <a:schemeClr val="dk1"/>
                        </a:solidFill>
                        <a:latin typeface="Adobe Arabic" pitchFamily="18" charset="-78"/>
                        <a:ea typeface="+mn-ea"/>
                        <a:cs typeface="B Nazanin" pitchFamily="2" charset="-78"/>
                      </a:endParaRPr>
                    </a:p>
                  </a:txBody>
                  <a:tcPr anchor="ctr"/>
                </a:tc>
                <a:tc>
                  <a:txBody>
                    <a:bodyPr/>
                    <a:lstStyle/>
                    <a:p>
                      <a:pPr algn="ctr" rtl="1"/>
                      <a:r>
                        <a:rPr lang="fa-IR" sz="1500" b="1" dirty="0" smtClean="0">
                          <a:latin typeface="Adobe Arabic" pitchFamily="18" charset="-78"/>
                          <a:cs typeface="B Nazanin" pitchFamily="2" charset="-78"/>
                        </a:rPr>
                        <a:t>اقلیم، ساختمان</a:t>
                      </a:r>
                      <a:endParaRPr lang="en-US" sz="1500" b="1" dirty="0">
                        <a:latin typeface="Adobe Arabic" pitchFamily="18" charset="-78"/>
                        <a:cs typeface="B Nazanin" pitchFamily="2" charset="-78"/>
                      </a:endParaRPr>
                    </a:p>
                  </a:txBody>
                  <a:tcPr anchor="ctr"/>
                </a:tc>
              </a:tr>
            </a:tbl>
          </a:graphicData>
        </a:graphic>
      </p:graphicFrame>
      <p:pic>
        <p:nvPicPr>
          <p:cNvPr id="7170" name="Picture 2" descr="C:\Users\and\Desktop\index.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048000"/>
            <a:ext cx="1255594" cy="926001"/>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1" name="Picture 3" descr="C:\Users\and\Desktop\farsibiz_charge_conclusi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4114800"/>
            <a:ext cx="1255594" cy="12192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094660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71800"/>
            <a:ext cx="8229600" cy="1143000"/>
          </a:xfrm>
        </p:spPr>
        <p:txBody>
          <a:bodyPr anchor="ctr">
            <a:normAutofit/>
          </a:bodyPr>
          <a:lstStyle/>
          <a:p>
            <a:pPr algn="r"/>
            <a:r>
              <a:rPr lang="fa-IR" sz="3600" b="1" dirty="0" smtClean="0">
                <a:solidFill>
                  <a:srgbClr val="C00000"/>
                </a:solidFill>
                <a:latin typeface="Adobe Arabic" pitchFamily="18" charset="-78"/>
                <a:cs typeface="Adobe Arabic" pitchFamily="18" charset="-78"/>
              </a:rPr>
              <a:t>فصل هفتم: آنالیز سایت (امکانات و موانع)</a:t>
            </a:r>
            <a:endParaRPr lang="en-US" sz="3600" b="1" dirty="0">
              <a:solidFill>
                <a:srgbClr val="C00000"/>
              </a:solidFill>
              <a:latin typeface="Adobe Arabic" pitchFamily="18" charset="-78"/>
              <a:cs typeface="Adobe Arabic" pitchFamily="18" charset="-78"/>
            </a:endParaRPr>
          </a:p>
        </p:txBody>
      </p:sp>
      <p:sp>
        <p:nvSpPr>
          <p:cNvPr id="4" name="Rectangle 3"/>
          <p:cNvSpPr/>
          <p:nvPr/>
        </p:nvSpPr>
        <p:spPr>
          <a:xfrm>
            <a:off x="2895600" y="457199"/>
            <a:ext cx="5410200" cy="25671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602" name="Picture 2" descr="C:\Users\and\Desktop\research-cent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1" y="457200"/>
            <a:ext cx="1991178" cy="1600200"/>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5605" name="Picture 5" descr="C:\Users\and\Desktop\qq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1" y="2188579"/>
            <a:ext cx="1991178" cy="707021"/>
          </a:xfrm>
          <a:prstGeom prst="rect">
            <a:avLst/>
          </a:prstGeom>
          <a:solidFill>
            <a:srgbClr val="FFFFFF">
              <a:shade val="85000"/>
            </a:srgbClr>
          </a:solidFill>
          <a:ln w="1905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1" y="4191000"/>
            <a:ext cx="7505699" cy="1786851"/>
          </a:xfrm>
          <a:prstGeom prst="rect">
            <a:avLst/>
          </a:prstGeom>
          <a:solidFill>
            <a:srgbClr val="FFFFFF">
              <a:shade val="85000"/>
            </a:srgbClr>
          </a:solidFill>
          <a:ln w="28575">
            <a:solidFill>
              <a:schemeClr val="accent1">
                <a:lumMod val="50000"/>
              </a:schemeClr>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800101" y="3024328"/>
            <a:ext cx="1991178" cy="1014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32673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600200" y="381000"/>
            <a:ext cx="0" cy="579120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727323637"/>
              </p:ext>
            </p:extLst>
          </p:nvPr>
        </p:nvGraphicFramePr>
        <p:xfrm>
          <a:off x="74567" y="735934"/>
          <a:ext cx="1449433" cy="2388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E:\Project\Arshad\Tarh 1\New folder (2)\پلرک علم و فناوری یزد\eghbal pic\golnar\IMG_013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3505200"/>
            <a:ext cx="1332953" cy="1000125"/>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4" descr="E:\Project\Arshad\Tarh 1\New folder (2)\پلرک علم و فناوری یزد\eghbal pic\golnar\image_galle7r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 y="4648200"/>
            <a:ext cx="1319975" cy="99060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3857261" y="772180"/>
            <a:ext cx="4600939" cy="523220"/>
          </a:xfrm>
          <a:prstGeom prst="rect">
            <a:avLst/>
          </a:prstGeom>
        </p:spPr>
        <p:txBody>
          <a:bodyPr wrap="none">
            <a:spAutoFit/>
          </a:bodyPr>
          <a:lstStyle/>
          <a:p>
            <a:pPr algn="just" rtl="1"/>
            <a:r>
              <a:rPr lang="fa-IR" sz="2800" dirty="0" smtClean="0">
                <a:solidFill>
                  <a:srgbClr val="C00000"/>
                </a:solidFill>
                <a:latin typeface="Adobe Arabic" pitchFamily="18" charset="-78"/>
                <a:cs typeface="B Zar" pitchFamily="2" charset="-78"/>
              </a:rPr>
              <a:t>6-1-    </a:t>
            </a:r>
            <a:r>
              <a:rPr lang="fa-IR" sz="2800" b="1" dirty="0" smtClean="0">
                <a:solidFill>
                  <a:srgbClr val="C00000"/>
                </a:solidFill>
                <a:latin typeface="Adobe Arabic" pitchFamily="18" charset="-78"/>
                <a:cs typeface="Adobe Arabic" pitchFamily="18" charset="-78"/>
              </a:rPr>
              <a:t>آشنایی با سایت مورد نظر (موقعیت):</a:t>
            </a:r>
            <a:endParaRPr lang="fa-IR" sz="2800" b="1" dirty="0">
              <a:solidFill>
                <a:srgbClr val="C00000"/>
              </a:solidFill>
              <a:latin typeface="Adobe Arabic" pitchFamily="18" charset="-78"/>
              <a:cs typeface="Adobe Arabic" pitchFamily="18" charset="-78"/>
            </a:endParaRPr>
          </a:p>
        </p:txBody>
      </p:sp>
      <p:sp>
        <p:nvSpPr>
          <p:cNvPr id="10" name="Rectangle 9"/>
          <p:cNvSpPr/>
          <p:nvPr/>
        </p:nvSpPr>
        <p:spPr>
          <a:xfrm>
            <a:off x="1875658" y="1651337"/>
            <a:ext cx="6506342" cy="1015663"/>
          </a:xfrm>
          <a:prstGeom prst="rect">
            <a:avLst/>
          </a:prstGeom>
        </p:spPr>
        <p:txBody>
          <a:bodyPr wrap="square">
            <a:spAutoFit/>
          </a:bodyPr>
          <a:lstStyle/>
          <a:p>
            <a:pPr algn="just" rtl="1"/>
            <a:r>
              <a:rPr lang="fa-IR" sz="2000" b="1" dirty="0" smtClean="0">
                <a:latin typeface="Adobe Arabic" pitchFamily="18" charset="-78"/>
                <a:cs typeface="Adobe Arabic" pitchFamily="18" charset="-78"/>
              </a:rPr>
              <a:t>سایت مورد نظر برای طراحی پژوهشکده انرژی، در شهر یزد واقع شده است. این سایت در مرکز شهر و در جوار پارک علوم و فناوری یزد (مرکز اقبال </a:t>
            </a:r>
            <a:r>
              <a:rPr lang="fa-IR" sz="1400" b="1" dirty="0" smtClean="0">
                <a:latin typeface="Adobe Arabic" pitchFamily="18" charset="-78"/>
                <a:cs typeface="B Nazanin" pitchFamily="2" charset="-78"/>
              </a:rPr>
              <a:t>1312</a:t>
            </a:r>
            <a:r>
              <a:rPr lang="fa-IR" sz="2000" b="1" dirty="0" smtClean="0">
                <a:latin typeface="Adobe Arabic" pitchFamily="18" charset="-78"/>
                <a:cs typeface="Adobe Arabic" pitchFamily="18" charset="-78"/>
              </a:rPr>
              <a:t>) قرار دارد؛ در نتیجه میتواند در طرح توسعه این فضا قرار گیرد.</a:t>
            </a:r>
            <a:endParaRPr lang="en-US" sz="2000" b="1" dirty="0">
              <a:latin typeface="Adobe Arabic" pitchFamily="18" charset="-78"/>
              <a:cs typeface="Adobe Arabic" pitchFamily="18" charset="-78"/>
            </a:endParaRPr>
          </a:p>
        </p:txBody>
      </p:sp>
      <p:pic>
        <p:nvPicPr>
          <p:cNvPr id="1028" name="Picture 4" descr="E:\Project\Arshad\Tarh 1\پلرک علم و فناوری یزد\maps\bas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63255" y="3048000"/>
            <a:ext cx="3331147" cy="2381250"/>
          </a:xfrm>
          <a:prstGeom prst="rect">
            <a:avLst/>
          </a:prstGeom>
          <a:solidFill>
            <a:srgbClr val="FFFFFF">
              <a:shade val="85000"/>
            </a:srgbClr>
          </a:solidFill>
          <a:ln w="19050" cap="sq">
            <a:solidFill>
              <a:srgbClr val="9966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Oval 2"/>
          <p:cNvSpPr/>
          <p:nvPr/>
        </p:nvSpPr>
        <p:spPr>
          <a:xfrm>
            <a:off x="4419600" y="3776662"/>
            <a:ext cx="228600" cy="228600"/>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953000" y="3895725"/>
            <a:ext cx="342900" cy="342900"/>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953000" y="4267200"/>
            <a:ext cx="304800" cy="152400"/>
          </a:xfrm>
          <a:prstGeom prst="roundRect">
            <a:avLst/>
          </a:prstGeom>
          <a:solidFill>
            <a:srgbClr val="FFFF00"/>
          </a:solidFill>
          <a:ln w="190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148217" y="4648200"/>
            <a:ext cx="243840" cy="243840"/>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030651" y="4892040"/>
            <a:ext cx="243840" cy="243840"/>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stCxn id="3" idx="1"/>
          </p:cNvCxnSpPr>
          <p:nvPr/>
        </p:nvCxnSpPr>
        <p:spPr>
          <a:xfrm flipH="1" flipV="1">
            <a:off x="3200400" y="3276600"/>
            <a:ext cx="1252678" cy="533540"/>
          </a:xfrm>
          <a:prstGeom prst="straightConnector1">
            <a:avLst/>
          </a:prstGeom>
          <a:ln w="12700">
            <a:solidFill>
              <a:schemeClr val="tx1">
                <a:lumMod val="85000"/>
                <a:lumOff val="15000"/>
              </a:schemeClr>
            </a:solidFill>
            <a:tailEnd type="arrow"/>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V="1">
            <a:off x="5265167" y="3505200"/>
            <a:ext cx="1917117" cy="502836"/>
          </a:xfrm>
          <a:prstGeom prst="straightConnector1">
            <a:avLst/>
          </a:prstGeom>
          <a:ln w="12700">
            <a:solidFill>
              <a:schemeClr val="tx1">
                <a:lumMod val="85000"/>
                <a:lumOff val="15000"/>
              </a:schemeClr>
            </a:solidFill>
            <a:tailEnd type="arrow"/>
          </a:ln>
        </p:spPr>
        <p:style>
          <a:lnRef idx="1">
            <a:schemeClr val="dk1"/>
          </a:lnRef>
          <a:fillRef idx="0">
            <a:schemeClr val="dk1"/>
          </a:fillRef>
          <a:effectRef idx="0">
            <a:schemeClr val="dk1"/>
          </a:effectRef>
          <a:fontRef idx="minor">
            <a:schemeClr val="tx1"/>
          </a:fontRef>
        </p:style>
      </p:cxnSp>
      <p:cxnSp>
        <p:nvCxnSpPr>
          <p:cNvPr id="19" name="Straight Arrow Connector 18"/>
          <p:cNvCxnSpPr>
            <a:stCxn id="11" idx="6"/>
          </p:cNvCxnSpPr>
          <p:nvPr/>
        </p:nvCxnSpPr>
        <p:spPr>
          <a:xfrm flipV="1">
            <a:off x="5392057" y="4267200"/>
            <a:ext cx="1846943" cy="502920"/>
          </a:xfrm>
          <a:prstGeom prst="straightConnector1">
            <a:avLst/>
          </a:prstGeom>
          <a:ln w="12700">
            <a:solidFill>
              <a:schemeClr val="tx1">
                <a:lumMod val="85000"/>
                <a:lumOff val="15000"/>
              </a:schemeClr>
            </a:solidFill>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a:off x="5274491" y="5013960"/>
            <a:ext cx="1964509" cy="121920"/>
          </a:xfrm>
          <a:prstGeom prst="straightConnector1">
            <a:avLst/>
          </a:prstGeom>
          <a:ln w="12700">
            <a:solidFill>
              <a:schemeClr val="tx1">
                <a:lumMod val="85000"/>
                <a:lumOff val="15000"/>
              </a:schemeClr>
            </a:solidFill>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p:cNvCxnSpPr>
            <a:stCxn id="7" idx="1"/>
          </p:cNvCxnSpPr>
          <p:nvPr/>
        </p:nvCxnSpPr>
        <p:spPr>
          <a:xfrm flipH="1">
            <a:off x="3200400" y="4343400"/>
            <a:ext cx="1752600" cy="304800"/>
          </a:xfrm>
          <a:prstGeom prst="straightConnector1">
            <a:avLst/>
          </a:prstGeom>
          <a:ln w="12700">
            <a:solidFill>
              <a:schemeClr val="tx1">
                <a:lumMod val="85000"/>
                <a:lumOff val="15000"/>
              </a:schemeClr>
            </a:solidFill>
            <a:tailEnd type="arrow"/>
          </a:ln>
        </p:spPr>
        <p:style>
          <a:lnRef idx="1">
            <a:schemeClr val="dk1"/>
          </a:lnRef>
          <a:fillRef idx="0">
            <a:schemeClr val="dk1"/>
          </a:fillRef>
          <a:effectRef idx="0">
            <a:schemeClr val="dk1"/>
          </a:effectRef>
          <a:fontRef idx="minor">
            <a:schemeClr val="tx1"/>
          </a:fontRef>
        </p:style>
      </p:cxnSp>
      <p:sp>
        <p:nvSpPr>
          <p:cNvPr id="26" name="TextBox 25"/>
          <p:cNvSpPr txBox="1"/>
          <p:nvPr/>
        </p:nvSpPr>
        <p:spPr>
          <a:xfrm>
            <a:off x="1570799" y="2895600"/>
            <a:ext cx="1858201" cy="246221"/>
          </a:xfrm>
          <a:prstGeom prst="rect">
            <a:avLst/>
          </a:prstGeom>
          <a:noFill/>
        </p:spPr>
        <p:txBody>
          <a:bodyPr wrap="none" rtlCol="0">
            <a:spAutoFit/>
          </a:bodyPr>
          <a:lstStyle/>
          <a:p>
            <a:r>
              <a:rPr lang="fa-IR" sz="1000" b="1" dirty="0" smtClean="0">
                <a:solidFill>
                  <a:srgbClr val="FF0000"/>
                </a:solidFill>
                <a:cs typeface="B Nazanin" pitchFamily="2" charset="-78"/>
              </a:rPr>
              <a:t>مرکز رشد فناوری، اطلاعات و ارتباطات</a:t>
            </a:r>
            <a:endParaRPr lang="en-US" sz="1000" b="1" dirty="0">
              <a:solidFill>
                <a:srgbClr val="FF0000"/>
              </a:solidFill>
              <a:cs typeface="B Nazanin" pitchFamily="2" charset="-78"/>
            </a:endParaRPr>
          </a:p>
        </p:txBody>
      </p:sp>
      <p:pic>
        <p:nvPicPr>
          <p:cNvPr id="1029" name="Picture 5" descr="C:\Users\and\Desktop\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5000" y="3097180"/>
            <a:ext cx="1233400" cy="8652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E:\Project\Arshad\Tarh 1\پلرک علم و فناوری یزد\eghbal pic\DSC00690.jpe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62800" y="2895600"/>
            <a:ext cx="1280048" cy="9600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7340055" y="2692063"/>
            <a:ext cx="1016625" cy="246221"/>
          </a:xfrm>
          <a:prstGeom prst="rect">
            <a:avLst/>
          </a:prstGeom>
          <a:noFill/>
        </p:spPr>
        <p:txBody>
          <a:bodyPr wrap="none" rtlCol="0">
            <a:spAutoFit/>
          </a:bodyPr>
          <a:lstStyle/>
          <a:p>
            <a:r>
              <a:rPr lang="fa-IR" sz="1000" b="1" dirty="0" smtClean="0">
                <a:solidFill>
                  <a:srgbClr val="FF0000"/>
                </a:solidFill>
                <a:cs typeface="B Nazanin" pitchFamily="2" charset="-78"/>
              </a:rPr>
              <a:t>پارک علم و فناوری</a:t>
            </a:r>
            <a:endParaRPr lang="en-US" sz="1000" b="1" dirty="0">
              <a:solidFill>
                <a:srgbClr val="FF0000"/>
              </a:solidFill>
              <a:cs typeface="B Nazanin" pitchFamily="2" charset="-78"/>
            </a:endParaRPr>
          </a:p>
        </p:txBody>
      </p:sp>
      <p:pic>
        <p:nvPicPr>
          <p:cNvPr id="1031" name="Picture 7" descr="C:\Users\and\Desktop\orumieh-city-hall_2220.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98766" y="4071416"/>
            <a:ext cx="1288486" cy="7291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7568655" y="3893797"/>
            <a:ext cx="593432" cy="246221"/>
          </a:xfrm>
          <a:prstGeom prst="rect">
            <a:avLst/>
          </a:prstGeom>
          <a:noFill/>
        </p:spPr>
        <p:txBody>
          <a:bodyPr wrap="none" rtlCol="0">
            <a:spAutoFit/>
          </a:bodyPr>
          <a:lstStyle/>
          <a:p>
            <a:r>
              <a:rPr lang="fa-IR" sz="1000" b="1" dirty="0" smtClean="0">
                <a:solidFill>
                  <a:srgbClr val="FF0000"/>
                </a:solidFill>
                <a:cs typeface="B Nazanin" pitchFamily="2" charset="-78"/>
              </a:rPr>
              <a:t>شهرداری</a:t>
            </a:r>
            <a:endParaRPr lang="en-US" sz="1000" b="1" dirty="0">
              <a:solidFill>
                <a:srgbClr val="FF0000"/>
              </a:solidFill>
              <a:cs typeface="B Nazanin" pitchFamily="2" charset="-78"/>
            </a:endParaRPr>
          </a:p>
        </p:txBody>
      </p:sp>
      <p:sp>
        <p:nvSpPr>
          <p:cNvPr id="35" name="TextBox 34"/>
          <p:cNvSpPr txBox="1"/>
          <p:nvPr/>
        </p:nvSpPr>
        <p:spPr>
          <a:xfrm>
            <a:off x="7583964" y="4935379"/>
            <a:ext cx="518091" cy="246221"/>
          </a:xfrm>
          <a:prstGeom prst="rect">
            <a:avLst/>
          </a:prstGeom>
          <a:noFill/>
        </p:spPr>
        <p:txBody>
          <a:bodyPr wrap="none" rtlCol="0">
            <a:spAutoFit/>
          </a:bodyPr>
          <a:lstStyle/>
          <a:p>
            <a:r>
              <a:rPr lang="fa-IR" sz="1000" b="1" dirty="0" smtClean="0">
                <a:solidFill>
                  <a:srgbClr val="FF0000"/>
                </a:solidFill>
                <a:cs typeface="B Nazanin" pitchFamily="2" charset="-78"/>
              </a:rPr>
              <a:t>باغ ملی</a:t>
            </a:r>
            <a:endParaRPr lang="en-US" sz="1000" b="1" dirty="0">
              <a:solidFill>
                <a:srgbClr val="FF0000"/>
              </a:solidFill>
              <a:cs typeface="B Nazanin" pitchFamily="2" charset="-78"/>
            </a:endParaRPr>
          </a:p>
        </p:txBody>
      </p:sp>
      <p:pic>
        <p:nvPicPr>
          <p:cNvPr id="1032" name="Picture 8" descr="C:\Users\and\Desktop\IMG_2819.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62800" y="5143500"/>
            <a:ext cx="1371600" cy="914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2096743" y="4572000"/>
            <a:ext cx="849913" cy="246221"/>
          </a:xfrm>
          <a:prstGeom prst="rect">
            <a:avLst/>
          </a:prstGeom>
          <a:noFill/>
        </p:spPr>
        <p:txBody>
          <a:bodyPr wrap="none" rtlCol="0">
            <a:spAutoFit/>
          </a:bodyPr>
          <a:lstStyle/>
          <a:p>
            <a:r>
              <a:rPr lang="fa-IR" sz="1000" b="1" dirty="0" smtClean="0">
                <a:solidFill>
                  <a:srgbClr val="FF0000"/>
                </a:solidFill>
                <a:cs typeface="B Nazanin" pitchFamily="2" charset="-78"/>
              </a:rPr>
              <a:t>سایت مورد نظر</a:t>
            </a:r>
            <a:endParaRPr lang="en-US" sz="1000" b="1" dirty="0">
              <a:solidFill>
                <a:srgbClr val="FF0000"/>
              </a:solidFill>
              <a:cs typeface="B Nazanin" pitchFamily="2" charset="-78"/>
            </a:endParaRPr>
          </a:p>
        </p:txBody>
      </p:sp>
      <p:pic>
        <p:nvPicPr>
          <p:cNvPr id="1033" name="Picture 9" descr="E:\Project\Arshad\Tarh 1\پلرک علم و فناوری یزد\eghbal pic\DSC00677.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39069" y="4800600"/>
            <a:ext cx="1320799" cy="990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E:\Project\Arshad\Tarh 1\site\selection\Fall 2009 Iran 309.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36230" y="447207"/>
            <a:ext cx="1616939" cy="1213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67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9279</TotalTime>
  <Words>9783</Words>
  <Application>Microsoft Office PowerPoint</Application>
  <PresentationFormat>On-screen Show (4:3)</PresentationFormat>
  <Paragraphs>1924</Paragraphs>
  <Slides>109</Slides>
  <Notes>21</Notes>
  <HiddenSlides>0</HiddenSlides>
  <MMClips>0</MMClips>
  <ScaleCrop>false</ScaleCrop>
  <HeadingPairs>
    <vt:vector size="4" baseType="variant">
      <vt:variant>
        <vt:lpstr>Theme</vt:lpstr>
      </vt:variant>
      <vt:variant>
        <vt:i4>1</vt:i4>
      </vt:variant>
      <vt:variant>
        <vt:lpstr>Slide Titles</vt:lpstr>
      </vt:variant>
      <vt:variant>
        <vt:i4>109</vt:i4>
      </vt:variant>
    </vt:vector>
  </HeadingPairs>
  <TitlesOfParts>
    <vt:vector size="110" baseType="lpstr">
      <vt:lpstr>NewsPrint</vt:lpstr>
      <vt:lpstr>PowerPoint Presentation</vt:lpstr>
      <vt:lpstr>مطالعات طراحی اقلیمی شهر یزد (گرم و خشک)</vt:lpstr>
      <vt:lpstr>فهرست:</vt:lpstr>
      <vt:lpstr>1-1- آشنایی با اقلیم گرم و خشک:</vt:lpstr>
      <vt:lpstr>موقعيت جغرافيايی: </vt:lpstr>
      <vt:lpstr>2-1-1- ویژگی های جغرافیای طبیعی:</vt:lpstr>
      <vt:lpstr>2-1-2- ویژگی های جغرافیای انسانی:</vt:lpstr>
      <vt:lpstr>2-3- ویژگی های فرهنگی و تاریخی:</vt:lpstr>
      <vt:lpstr>آثار و اماکن تاریخی:</vt:lpstr>
      <vt:lpstr>2-4- ویژگی های اقلیمی و آب و هوایی:</vt:lpstr>
      <vt:lpstr>2-4-1- دما:</vt:lpstr>
      <vt:lpstr>2-4-2- بارش:</vt:lpstr>
      <vt:lpstr>2-4-3- تابش:</vt:lpstr>
      <vt:lpstr>PowerPoint Presentation</vt:lpstr>
      <vt:lpstr>2-4-4- رطوبت:</vt:lpstr>
      <vt:lpstr>2-4-5- باد:</vt:lpstr>
      <vt:lpstr>میانگین سرعت باد:</vt:lpstr>
      <vt:lpstr>PowerPoint Presentation</vt:lpstr>
      <vt:lpstr>نتیجه گیری:</vt:lpstr>
      <vt:lpstr>3-1- اصول طراحی اقلیمی:</vt:lpstr>
      <vt:lpstr>PowerPoint Presentation</vt:lpstr>
      <vt:lpstr>PowerPoint Presentation</vt:lpstr>
      <vt:lpstr>PowerPoint Presentation</vt:lpstr>
      <vt:lpstr>PowerPoint Presentation</vt:lpstr>
      <vt:lpstr>3-2- فیزیک ساختمان (طراحی اقلیمی مدرن):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سیستم های غیر فعال - گرمایش:</vt:lpstr>
      <vt:lpstr>نتیجه گیری؛ دیوار ترومب و اقلیم یزد:</vt:lpstr>
      <vt:lpstr>نتیجه گیری؛ دیوار آبی و اقلیم یزد:</vt:lpstr>
      <vt:lpstr>نتیجه گیری؛ سیستم حوضچه ای در اقلیم یزد:</vt:lpstr>
      <vt:lpstr>سیستم های غیر فعال - سرمایش: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انرژی بادی:</vt:lpstr>
      <vt:lpstr>3-2-5- سایبان:</vt:lpstr>
      <vt:lpstr>3-2-5- سایبان:</vt:lpstr>
      <vt:lpstr>PowerPoint Presentation</vt:lpstr>
      <vt:lpstr>PowerPoint Presentation</vt:lpstr>
      <vt:lpstr>PowerPoint Presentation</vt:lpstr>
      <vt:lpstr>PowerPoint Presentation</vt:lpstr>
      <vt:lpstr>PowerPoint Presentation</vt:lpstr>
      <vt:lpstr>فصل چهارم: استاندارد، برنامه فیزیکی (سرانه ها) و دیاگرام ها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فصل پنجم: تحلیل نمونه ها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فصل ششم: نتیجه گیری</vt:lpstr>
      <vt:lpstr>PowerPoint Presentation</vt:lpstr>
      <vt:lpstr>PowerPoint Presentation</vt:lpstr>
      <vt:lpstr>PowerPoint Presentation</vt:lpstr>
      <vt:lpstr>فصل هفتم: آنالیز سایت (امکانات و موانع)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طراحی بدنه ها و تکنیک های منظر سازی در اقلیم گرم و خشک</vt:lpstr>
      <vt:lpstr>پوشش های گیاهی و راهکارهای طراحی:</vt:lpstr>
      <vt:lpstr>PowerPoint Presentation</vt:lpstr>
      <vt:lpstr>با سپاس فراوان</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فصل اول: موضوع شناسی فصل دوم: بسترشناسی فصل سوم: مبانی نظری فصل چهارم: استانداردها و ضوابط فصل پنجم: برداشت و تحلیل نمونه ها فصل ششم: بررسی امکانات و موانع سایت</dc:title>
  <dc:creator>and</dc:creator>
  <cp:lastModifiedBy>and</cp:lastModifiedBy>
  <cp:revision>1035</cp:revision>
  <dcterms:created xsi:type="dcterms:W3CDTF">2013-10-12T06:40:34Z</dcterms:created>
  <dcterms:modified xsi:type="dcterms:W3CDTF">2013-11-11T14:49:40Z</dcterms:modified>
</cp:coreProperties>
</file>