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Default Extension="wav" ContentType="audio/wav"/>
  <Override PartName="/docProps/app.xml" ContentType="application/vnd.openxmlformats-officedocument.extended-properties+xml"/>
  <Override PartName="/ppt/slides/slide1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648" r:id="rId1"/>
  </p:sldMasterIdLst>
  <p:sldIdLst>
    <p:sldId id="256" r:id="rId2"/>
    <p:sldId id="257" r:id="rId3"/>
    <p:sldId id="268" r:id="rId4"/>
    <p:sldId id="269" r:id="rId5"/>
    <p:sldId id="270" r:id="rId6"/>
    <p:sldId id="271" r:id="rId7"/>
    <p:sldId id="272" r:id="rId8"/>
    <p:sldId id="273" r:id="rId9"/>
    <p:sldId id="274" r:id="rId10"/>
    <p:sldId id="304" r:id="rId11"/>
  </p:sldIdLst>
  <p:sldSz cx="9144000" cy="6858000" type="screen4x3"/>
  <p:notesSz cx="6858000" cy="9144000"/>
  <p:defaultTextStyle>
    <a:defPPr>
      <a:defRPr lang="en-US"/>
    </a:defPPr>
    <a:lvl1pPr algn="r" rtl="1" fontAlgn="base">
      <a:spcBef>
        <a:spcPct val="0"/>
      </a:spcBef>
      <a:spcAft>
        <a:spcPct val="0"/>
      </a:spcAft>
      <a:defRPr kern="1200">
        <a:solidFill>
          <a:schemeClr val="tx1"/>
        </a:solidFill>
        <a:latin typeface="Arial" pitchFamily="34" charset="0"/>
        <a:ea typeface="+mn-ea"/>
        <a:cs typeface="B Koodak" pitchFamily="2" charset="-78"/>
      </a:defRPr>
    </a:lvl1pPr>
    <a:lvl2pPr marL="457200" algn="r" rtl="1" fontAlgn="base">
      <a:spcBef>
        <a:spcPct val="0"/>
      </a:spcBef>
      <a:spcAft>
        <a:spcPct val="0"/>
      </a:spcAft>
      <a:defRPr kern="1200">
        <a:solidFill>
          <a:schemeClr val="tx1"/>
        </a:solidFill>
        <a:latin typeface="Arial" pitchFamily="34" charset="0"/>
        <a:ea typeface="+mn-ea"/>
        <a:cs typeface="B Koodak" pitchFamily="2" charset="-78"/>
      </a:defRPr>
    </a:lvl2pPr>
    <a:lvl3pPr marL="914400" algn="r" rtl="1" fontAlgn="base">
      <a:spcBef>
        <a:spcPct val="0"/>
      </a:spcBef>
      <a:spcAft>
        <a:spcPct val="0"/>
      </a:spcAft>
      <a:defRPr kern="1200">
        <a:solidFill>
          <a:schemeClr val="tx1"/>
        </a:solidFill>
        <a:latin typeface="Arial" pitchFamily="34" charset="0"/>
        <a:ea typeface="+mn-ea"/>
        <a:cs typeface="B Koodak" pitchFamily="2" charset="-78"/>
      </a:defRPr>
    </a:lvl3pPr>
    <a:lvl4pPr marL="1371600" algn="r" rtl="1" fontAlgn="base">
      <a:spcBef>
        <a:spcPct val="0"/>
      </a:spcBef>
      <a:spcAft>
        <a:spcPct val="0"/>
      </a:spcAft>
      <a:defRPr kern="1200">
        <a:solidFill>
          <a:schemeClr val="tx1"/>
        </a:solidFill>
        <a:latin typeface="Arial" pitchFamily="34" charset="0"/>
        <a:ea typeface="+mn-ea"/>
        <a:cs typeface="B Koodak" pitchFamily="2" charset="-78"/>
      </a:defRPr>
    </a:lvl4pPr>
    <a:lvl5pPr marL="1828800" algn="r" rtl="1" fontAlgn="base">
      <a:spcBef>
        <a:spcPct val="0"/>
      </a:spcBef>
      <a:spcAft>
        <a:spcPct val="0"/>
      </a:spcAft>
      <a:defRPr kern="1200">
        <a:solidFill>
          <a:schemeClr val="tx1"/>
        </a:solidFill>
        <a:latin typeface="Arial" pitchFamily="34" charset="0"/>
        <a:ea typeface="+mn-ea"/>
        <a:cs typeface="B Koodak" pitchFamily="2" charset="-78"/>
      </a:defRPr>
    </a:lvl5pPr>
    <a:lvl6pPr marL="2286000" algn="r" defTabSz="914400" rtl="1" eaLnBrk="1" latinLnBrk="0" hangingPunct="1">
      <a:defRPr kern="1200">
        <a:solidFill>
          <a:schemeClr val="tx1"/>
        </a:solidFill>
        <a:latin typeface="Arial" pitchFamily="34" charset="0"/>
        <a:ea typeface="+mn-ea"/>
        <a:cs typeface="B Koodak" pitchFamily="2" charset="-78"/>
      </a:defRPr>
    </a:lvl6pPr>
    <a:lvl7pPr marL="2743200" algn="r" defTabSz="914400" rtl="1" eaLnBrk="1" latinLnBrk="0" hangingPunct="1">
      <a:defRPr kern="1200">
        <a:solidFill>
          <a:schemeClr val="tx1"/>
        </a:solidFill>
        <a:latin typeface="Arial" pitchFamily="34" charset="0"/>
        <a:ea typeface="+mn-ea"/>
        <a:cs typeface="B Koodak" pitchFamily="2" charset="-78"/>
      </a:defRPr>
    </a:lvl7pPr>
    <a:lvl8pPr marL="3200400" algn="r" defTabSz="914400" rtl="1" eaLnBrk="1" latinLnBrk="0" hangingPunct="1">
      <a:defRPr kern="1200">
        <a:solidFill>
          <a:schemeClr val="tx1"/>
        </a:solidFill>
        <a:latin typeface="Arial" pitchFamily="34" charset="0"/>
        <a:ea typeface="+mn-ea"/>
        <a:cs typeface="B Koodak" pitchFamily="2" charset="-78"/>
      </a:defRPr>
    </a:lvl8pPr>
    <a:lvl9pPr marL="3657600" algn="r" defTabSz="914400" rtl="1" eaLnBrk="1" latinLnBrk="0" hangingPunct="1">
      <a:defRPr kern="1200">
        <a:solidFill>
          <a:schemeClr val="tx1"/>
        </a:solidFill>
        <a:latin typeface="Arial" pitchFamily="34" charset="0"/>
        <a:ea typeface="+mn-ea"/>
        <a:cs typeface="B Koodak" pitchFamily="2" charset="-78"/>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CC6600"/>
    <a:srgbClr val="FF0000"/>
    <a:srgbClr val="FF3300"/>
    <a:srgbClr val="000066"/>
    <a:srgbClr val="FFFFCC"/>
    <a:srgbClr val="FFFF99"/>
    <a:srgbClr val="FF990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84380"/>
    <p:restoredTop sz="94660"/>
  </p:normalViewPr>
  <p:slideViewPr>
    <p:cSldViewPr>
      <p:cViewPr varScale="1">
        <p:scale>
          <a:sx n="66" d="100"/>
          <a:sy n="66" d="100"/>
        </p:scale>
        <p:origin x="-636" y="-96"/>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fa-IR"/>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fa-I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1ADD5BCF-C7D0-4901-A924-50A30E925B7E}" type="slidenum">
              <a:rPr lang="fa-IR"/>
              <a:pPr>
                <a:defRPr/>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D6BF59AA-20D2-4009-9DAA-5C1FEF4A6F5D}" type="slidenum">
              <a:rPr lang="fa-IR"/>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fa-I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24182E56-4CF1-4D57-9536-8A243BC339B5}" type="slidenum">
              <a:rPr lang="fa-IR"/>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EA69295F-D14A-4813-9CC4-93F2B7ED7727}" type="slidenum">
              <a:rPr lang="fa-IR"/>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r">
              <a:defRPr sz="4000" b="1" cap="all"/>
            </a:lvl1pPr>
          </a:lstStyle>
          <a:p>
            <a:r>
              <a:rPr lang="en-US" smtClean="0"/>
              <a:t>Click to edit Master title style</a:t>
            </a:r>
            <a:endParaRPr lang="fa-I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473B99B2-3A65-4147-AC0C-321C732D76FB}" type="slidenum">
              <a:rPr lang="fa-IR"/>
              <a:pPr>
                <a:defRPr/>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396186F7-89D9-4AEC-A301-9A788A0A018B}" type="slidenum">
              <a:rPr lang="fa-IR"/>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fa-I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CE50B8F2-D746-4170-90E5-9909143CBD06}" type="slidenum">
              <a:rPr lang="fa-IR"/>
              <a:pPr>
                <a:defRPr/>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2A69ADC7-7334-4F78-8AA3-DA3D5570117E}" type="slidenum">
              <a:rPr lang="fa-IR"/>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pPr>
              <a:defRPr/>
            </a:pPr>
            <a:fld id="{F3BB0646-91C8-4150-9AF2-A37D1F117DB3}" type="slidenum">
              <a:rPr lang="fa-IR"/>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r">
              <a:defRPr sz="2000" b="1"/>
            </a:lvl1pPr>
          </a:lstStyle>
          <a:p>
            <a:r>
              <a:rPr lang="en-US" smtClean="0"/>
              <a:t>Click to edit Master title style</a:t>
            </a:r>
            <a:endParaRPr lang="fa-I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A368C7BA-EFAD-46F5-A464-55F17868EAF2}" type="slidenum">
              <a:rPr lang="fa-IR"/>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r">
              <a:defRPr sz="2000" b="1"/>
            </a:lvl1pPr>
          </a:lstStyle>
          <a:p>
            <a:r>
              <a:rPr lang="en-US" smtClean="0"/>
              <a:t>Click to edit Master title style</a:t>
            </a:r>
            <a:endParaRPr lang="fa-I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fa-IR"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D3B17855-E3E6-4AC3-AF03-C7C4E553F404}" type="slidenum">
              <a:rPr lang="fa-IR"/>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4"/>
          <p:cNvSpPr>
            <a:spLocks noGrp="1" noChangeArrowheads="1"/>
          </p:cNvSpPr>
          <p:nvPr>
            <p:ph type="dt" sz="half" idx="2"/>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cs typeface="+mn-cs"/>
              </a:defRPr>
            </a:lvl1pPr>
          </a:lstStyle>
          <a:p>
            <a:pPr>
              <a:defRPr/>
            </a:pPr>
            <a:endParaRPr lang="en-US"/>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cs typeface="+mn-cs"/>
              </a:defRPr>
            </a:lvl1pPr>
          </a:lstStyle>
          <a:p>
            <a:pPr>
              <a:defRPr/>
            </a:pPr>
            <a:endParaRPr lang="en-US"/>
          </a:p>
        </p:txBody>
      </p:sp>
      <p:sp>
        <p:nvSpPr>
          <p:cNvPr id="1030" name="Rectangle 6"/>
          <p:cNvSpPr>
            <a:spLocks noGrp="1" noChangeArrowheads="1"/>
          </p:cNvSpPr>
          <p:nvPr>
            <p:ph type="sldNum" sz="quarter" idx="4"/>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a:defRPr sz="1400">
                <a:cs typeface="+mn-cs"/>
              </a:defRPr>
            </a:lvl1pPr>
          </a:lstStyle>
          <a:p>
            <a:pPr>
              <a:defRPr/>
            </a:pPr>
            <a:fld id="{BDC42A06-6C2C-4367-9BE8-15361F3ADCDD}" type="slidenum">
              <a:rPr lang="fa-IR"/>
              <a:pPr>
                <a:defRPr/>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1" eaLnBrk="0" fontAlgn="base" hangingPunct="0">
        <a:spcBef>
          <a:spcPct val="0"/>
        </a:spcBef>
        <a:spcAft>
          <a:spcPct val="0"/>
        </a:spcAft>
        <a:defRPr sz="4400">
          <a:solidFill>
            <a:schemeClr val="tx2"/>
          </a:solidFill>
          <a:latin typeface="+mj-lt"/>
          <a:ea typeface="+mj-ea"/>
          <a:cs typeface="+mj-cs"/>
        </a:defRPr>
      </a:lvl1pPr>
      <a:lvl2pPr algn="ctr" rtl="1" eaLnBrk="0" fontAlgn="base" hangingPunct="0">
        <a:spcBef>
          <a:spcPct val="0"/>
        </a:spcBef>
        <a:spcAft>
          <a:spcPct val="0"/>
        </a:spcAft>
        <a:defRPr sz="4400">
          <a:solidFill>
            <a:schemeClr val="tx2"/>
          </a:solidFill>
          <a:latin typeface="Arial" pitchFamily="34" charset="0"/>
          <a:cs typeface="Arial" pitchFamily="34" charset="0"/>
        </a:defRPr>
      </a:lvl2pPr>
      <a:lvl3pPr algn="ctr" rtl="1" eaLnBrk="0" fontAlgn="base" hangingPunct="0">
        <a:spcBef>
          <a:spcPct val="0"/>
        </a:spcBef>
        <a:spcAft>
          <a:spcPct val="0"/>
        </a:spcAft>
        <a:defRPr sz="4400">
          <a:solidFill>
            <a:schemeClr val="tx2"/>
          </a:solidFill>
          <a:latin typeface="Arial" pitchFamily="34" charset="0"/>
          <a:cs typeface="Arial" pitchFamily="34" charset="0"/>
        </a:defRPr>
      </a:lvl3pPr>
      <a:lvl4pPr algn="ctr" rtl="1" eaLnBrk="0" fontAlgn="base" hangingPunct="0">
        <a:spcBef>
          <a:spcPct val="0"/>
        </a:spcBef>
        <a:spcAft>
          <a:spcPct val="0"/>
        </a:spcAft>
        <a:defRPr sz="4400">
          <a:solidFill>
            <a:schemeClr val="tx2"/>
          </a:solidFill>
          <a:latin typeface="Arial" pitchFamily="34" charset="0"/>
          <a:cs typeface="Arial" pitchFamily="34" charset="0"/>
        </a:defRPr>
      </a:lvl4pPr>
      <a:lvl5pPr algn="ctr" rtl="1" eaLnBrk="0" fontAlgn="base" hangingPunct="0">
        <a:spcBef>
          <a:spcPct val="0"/>
        </a:spcBef>
        <a:spcAft>
          <a:spcPct val="0"/>
        </a:spcAft>
        <a:defRPr sz="4400">
          <a:solidFill>
            <a:schemeClr val="tx2"/>
          </a:solidFill>
          <a:latin typeface="Arial" pitchFamily="34" charset="0"/>
          <a:cs typeface="Arial" pitchFamily="34" charset="0"/>
        </a:defRPr>
      </a:lvl5pPr>
      <a:lvl6pPr marL="457200" algn="ctr" rtl="1" fontAlgn="base">
        <a:spcBef>
          <a:spcPct val="0"/>
        </a:spcBef>
        <a:spcAft>
          <a:spcPct val="0"/>
        </a:spcAft>
        <a:defRPr sz="4400">
          <a:solidFill>
            <a:schemeClr val="tx2"/>
          </a:solidFill>
          <a:latin typeface="Arial" pitchFamily="34" charset="0"/>
          <a:cs typeface="Arial" pitchFamily="34" charset="0"/>
        </a:defRPr>
      </a:lvl6pPr>
      <a:lvl7pPr marL="914400" algn="ctr" rtl="1" fontAlgn="base">
        <a:spcBef>
          <a:spcPct val="0"/>
        </a:spcBef>
        <a:spcAft>
          <a:spcPct val="0"/>
        </a:spcAft>
        <a:defRPr sz="4400">
          <a:solidFill>
            <a:schemeClr val="tx2"/>
          </a:solidFill>
          <a:latin typeface="Arial" pitchFamily="34" charset="0"/>
          <a:cs typeface="Arial" pitchFamily="34" charset="0"/>
        </a:defRPr>
      </a:lvl7pPr>
      <a:lvl8pPr marL="1371600" algn="ctr" rtl="1" fontAlgn="base">
        <a:spcBef>
          <a:spcPct val="0"/>
        </a:spcBef>
        <a:spcAft>
          <a:spcPct val="0"/>
        </a:spcAft>
        <a:defRPr sz="4400">
          <a:solidFill>
            <a:schemeClr val="tx2"/>
          </a:solidFill>
          <a:latin typeface="Arial" pitchFamily="34" charset="0"/>
          <a:cs typeface="Arial" pitchFamily="34" charset="0"/>
        </a:defRPr>
      </a:lvl8pPr>
      <a:lvl9pPr marL="1828800" algn="ctr" rtl="1" fontAlgn="base">
        <a:spcBef>
          <a:spcPct val="0"/>
        </a:spcBef>
        <a:spcAft>
          <a:spcPct val="0"/>
        </a:spcAft>
        <a:defRPr sz="4400">
          <a:solidFill>
            <a:schemeClr val="tx2"/>
          </a:solidFill>
          <a:latin typeface="Arial" pitchFamily="34" charset="0"/>
          <a:cs typeface="Arial" pitchFamily="34" charset="0"/>
        </a:defRPr>
      </a:lvl9pPr>
    </p:titleStyle>
    <p:bodyStyle>
      <a:lvl1pPr marL="342900" indent="-342900" algn="r" rtl="1" eaLnBrk="0" fontAlgn="base" hangingPunct="0">
        <a:spcBef>
          <a:spcPct val="20000"/>
        </a:spcBef>
        <a:spcAft>
          <a:spcPct val="0"/>
        </a:spcAft>
        <a:buChar char="•"/>
        <a:defRPr sz="3200">
          <a:solidFill>
            <a:schemeClr val="tx1"/>
          </a:solidFill>
          <a:latin typeface="+mn-lt"/>
          <a:ea typeface="+mn-ea"/>
          <a:cs typeface="+mn-cs"/>
        </a:defRPr>
      </a:lvl1pPr>
      <a:lvl2pPr marL="742950" indent="-285750" algn="r" rtl="1" eaLnBrk="0" fontAlgn="base" hangingPunct="0">
        <a:spcBef>
          <a:spcPct val="20000"/>
        </a:spcBef>
        <a:spcAft>
          <a:spcPct val="0"/>
        </a:spcAft>
        <a:buChar char="–"/>
        <a:defRPr sz="2800">
          <a:solidFill>
            <a:schemeClr val="tx1"/>
          </a:solidFill>
          <a:latin typeface="+mn-lt"/>
          <a:cs typeface="+mn-cs"/>
        </a:defRPr>
      </a:lvl2pPr>
      <a:lvl3pPr marL="1143000" indent="-228600" algn="r" rtl="1" eaLnBrk="0" fontAlgn="base" hangingPunct="0">
        <a:spcBef>
          <a:spcPct val="20000"/>
        </a:spcBef>
        <a:spcAft>
          <a:spcPct val="0"/>
        </a:spcAft>
        <a:buChar char="•"/>
        <a:defRPr sz="2400">
          <a:solidFill>
            <a:schemeClr val="tx1"/>
          </a:solidFill>
          <a:latin typeface="+mn-lt"/>
          <a:cs typeface="+mn-cs"/>
        </a:defRPr>
      </a:lvl3pPr>
      <a:lvl4pPr marL="1600200" indent="-228600" algn="r" rtl="1" eaLnBrk="0" fontAlgn="base" hangingPunct="0">
        <a:spcBef>
          <a:spcPct val="20000"/>
        </a:spcBef>
        <a:spcAft>
          <a:spcPct val="0"/>
        </a:spcAft>
        <a:buChar char="–"/>
        <a:defRPr sz="2000">
          <a:solidFill>
            <a:schemeClr val="tx1"/>
          </a:solidFill>
          <a:latin typeface="+mn-lt"/>
          <a:cs typeface="+mn-cs"/>
        </a:defRPr>
      </a:lvl4pPr>
      <a:lvl5pPr marL="2057400" indent="-228600" algn="r" rtl="1" eaLnBrk="0" fontAlgn="base" hangingPunct="0">
        <a:spcBef>
          <a:spcPct val="20000"/>
        </a:spcBef>
        <a:spcAft>
          <a:spcPct val="0"/>
        </a:spcAft>
        <a:buChar char="»"/>
        <a:defRPr sz="2000">
          <a:solidFill>
            <a:schemeClr val="tx1"/>
          </a:solidFill>
          <a:latin typeface="+mn-lt"/>
          <a:cs typeface="+mn-cs"/>
        </a:defRPr>
      </a:lvl5pPr>
      <a:lvl6pPr marL="2514600" indent="-228600" algn="r" rtl="1" fontAlgn="base">
        <a:spcBef>
          <a:spcPct val="20000"/>
        </a:spcBef>
        <a:spcAft>
          <a:spcPct val="0"/>
        </a:spcAft>
        <a:buChar char="»"/>
        <a:defRPr sz="2000">
          <a:solidFill>
            <a:schemeClr val="tx1"/>
          </a:solidFill>
          <a:latin typeface="+mn-lt"/>
          <a:cs typeface="+mn-cs"/>
        </a:defRPr>
      </a:lvl6pPr>
      <a:lvl7pPr marL="2971800" indent="-228600" algn="r" rtl="1" fontAlgn="base">
        <a:spcBef>
          <a:spcPct val="20000"/>
        </a:spcBef>
        <a:spcAft>
          <a:spcPct val="0"/>
        </a:spcAft>
        <a:buChar char="»"/>
        <a:defRPr sz="2000">
          <a:solidFill>
            <a:schemeClr val="tx1"/>
          </a:solidFill>
          <a:latin typeface="+mn-lt"/>
          <a:cs typeface="+mn-cs"/>
        </a:defRPr>
      </a:lvl7pPr>
      <a:lvl8pPr marL="3429000" indent="-228600" algn="r" rtl="1" fontAlgn="base">
        <a:spcBef>
          <a:spcPct val="20000"/>
        </a:spcBef>
        <a:spcAft>
          <a:spcPct val="0"/>
        </a:spcAft>
        <a:buChar char="»"/>
        <a:defRPr sz="2000">
          <a:solidFill>
            <a:schemeClr val="tx1"/>
          </a:solidFill>
          <a:latin typeface="+mn-lt"/>
          <a:cs typeface="+mn-cs"/>
        </a:defRPr>
      </a:lvl8pPr>
      <a:lvl9pPr marL="3886200" indent="-228600" algn="r" rtl="1" fontAlgn="base">
        <a:spcBef>
          <a:spcPct val="20000"/>
        </a:spcBef>
        <a:spcAft>
          <a:spcPct val="0"/>
        </a:spcAft>
        <a:buChar char="»"/>
        <a:defRPr sz="2000">
          <a:solidFill>
            <a:schemeClr val="tx1"/>
          </a:solidFill>
          <a:latin typeface="+mn-lt"/>
          <a:cs typeface="+mn-cs"/>
        </a:defRPr>
      </a:lvl9pPr>
    </p:bodyStyle>
    <p:other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audio" Target="../media/audio1.wav"/><Relationship Id="rId7" Type="http://schemas.openxmlformats.org/officeDocument/2006/relationships/slide" Target="slide8.xml"/><Relationship Id="rId2" Type="http://schemas.openxmlformats.org/officeDocument/2006/relationships/slideLayout" Target="../slideLayouts/slideLayout1.xml"/><Relationship Id="rId1" Type="http://schemas.openxmlformats.org/officeDocument/2006/relationships/audio" Target="file:///E:\sonati\AHMAD_EBADI\VOL_1___02___TRACK__2.MP3" TargetMode="External"/><Relationship Id="rId6" Type="http://schemas.openxmlformats.org/officeDocument/2006/relationships/slide" Target="slide3.xml"/><Relationship Id="rId5" Type="http://schemas.openxmlformats.org/officeDocument/2006/relationships/slide" Target="slide2.xml"/><Relationship Id="rId4" Type="http://schemas.openxmlformats.org/officeDocument/2006/relationships/image" Target="../media/image1.jpeg"/></Relationships>
</file>

<file path=ppt/slides/_rels/slide10.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image" Target="../media/image13.png"/><Relationship Id="rId7" Type="http://schemas.openxmlformats.org/officeDocument/2006/relationships/image" Target="../media/image17.png"/><Relationship Id="rId2" Type="http://schemas.openxmlformats.org/officeDocument/2006/relationships/image" Target="../media/image5.jpeg"/><Relationship Id="rId1" Type="http://schemas.openxmlformats.org/officeDocument/2006/relationships/slideLayout" Target="../slideLayouts/slideLayout2.xml"/><Relationship Id="rId6" Type="http://schemas.openxmlformats.org/officeDocument/2006/relationships/image" Target="../media/image16.jpeg"/><Relationship Id="rId5" Type="http://schemas.openxmlformats.org/officeDocument/2006/relationships/image" Target="../media/image15.gif"/><Relationship Id="rId4" Type="http://schemas.openxmlformats.org/officeDocument/2006/relationships/image" Target="../media/image14.png"/></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audio" Target="../media/audio2.wav"/><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5.jpeg"/><Relationship Id="rId1" Type="http://schemas.openxmlformats.org/officeDocument/2006/relationships/slideLayout" Target="../slideLayouts/slideLayout2.xml"/><Relationship Id="rId4" Type="http://schemas.openxmlformats.org/officeDocument/2006/relationships/image" Target="../media/image12.jpe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0">
          <a:blip r:embed="rId4"/>
          <a:srcRect/>
          <a:stretch>
            <a:fillRect/>
          </a:stretch>
        </a:blipFill>
        <a:effectLst/>
      </p:bgPr>
    </p:bg>
    <p:spTree>
      <p:nvGrpSpPr>
        <p:cNvPr id="1" name=""/>
        <p:cNvGrpSpPr/>
        <p:nvPr/>
      </p:nvGrpSpPr>
      <p:grpSpPr>
        <a:xfrm>
          <a:off x="0" y="0"/>
          <a:ext cx="0" cy="0"/>
          <a:chOff x="0" y="0"/>
          <a:chExt cx="0" cy="0"/>
        </a:xfrm>
      </p:grpSpPr>
      <p:sp>
        <p:nvSpPr>
          <p:cNvPr id="2050" name="AutoShape 2">
            <a:hlinkClick r:id="rId5" action="ppaction://hlinksldjump" highlightClick="1"/>
            <a:hlinkHover r:id="" action="ppaction://noaction" highlightClick="1"/>
          </p:cNvPr>
          <p:cNvSpPr>
            <a:spLocks noChangeArrowheads="1"/>
          </p:cNvSpPr>
          <p:nvPr/>
        </p:nvSpPr>
        <p:spPr bwMode="auto">
          <a:xfrm rot="-5400000">
            <a:off x="8420100" y="1028700"/>
            <a:ext cx="381000" cy="304800"/>
          </a:xfrm>
          <a:prstGeom prst="triangle">
            <a:avLst>
              <a:gd name="adj" fmla="val 50000"/>
            </a:avLst>
          </a:prstGeom>
          <a:solidFill>
            <a:srgbClr val="CC9900"/>
          </a:solidFill>
          <a:ln w="9525">
            <a:solidFill>
              <a:schemeClr val="tx1"/>
            </a:solidFill>
            <a:miter lim="800000"/>
            <a:headEnd/>
            <a:tailEnd/>
          </a:ln>
        </p:spPr>
        <p:txBody>
          <a:bodyPr wrap="none" anchor="ctr"/>
          <a:lstStyle/>
          <a:p>
            <a:endParaRPr lang="fa-IR"/>
          </a:p>
        </p:txBody>
      </p:sp>
      <p:sp>
        <p:nvSpPr>
          <p:cNvPr id="2051" name="AutoShape 3">
            <a:hlinkClick r:id="rId6" action="ppaction://hlinksldjump" highlightClick="1"/>
            <a:hlinkHover r:id="" action="ppaction://noaction" highlightClick="1"/>
          </p:cNvPr>
          <p:cNvSpPr>
            <a:spLocks noChangeArrowheads="1"/>
          </p:cNvSpPr>
          <p:nvPr/>
        </p:nvSpPr>
        <p:spPr bwMode="auto">
          <a:xfrm rot="-5400000">
            <a:off x="8420100" y="1562100"/>
            <a:ext cx="381000" cy="304800"/>
          </a:xfrm>
          <a:prstGeom prst="triangle">
            <a:avLst>
              <a:gd name="adj" fmla="val 50000"/>
            </a:avLst>
          </a:prstGeom>
          <a:solidFill>
            <a:srgbClr val="CC9900"/>
          </a:solidFill>
          <a:ln w="9525">
            <a:solidFill>
              <a:schemeClr val="tx1"/>
            </a:solidFill>
            <a:miter lim="800000"/>
            <a:headEnd/>
            <a:tailEnd/>
          </a:ln>
        </p:spPr>
        <p:txBody>
          <a:bodyPr wrap="none" anchor="ctr"/>
          <a:lstStyle/>
          <a:p>
            <a:endParaRPr lang="fa-IR"/>
          </a:p>
        </p:txBody>
      </p:sp>
      <p:sp>
        <p:nvSpPr>
          <p:cNvPr id="2052" name="AutoShape 4">
            <a:hlinkClick r:id="rId7" action="ppaction://hlinksldjump" highlightClick="1"/>
            <a:hlinkHover r:id="" action="ppaction://noaction" highlightClick="1"/>
          </p:cNvPr>
          <p:cNvSpPr>
            <a:spLocks noChangeArrowheads="1"/>
          </p:cNvSpPr>
          <p:nvPr/>
        </p:nvSpPr>
        <p:spPr bwMode="auto">
          <a:xfrm rot="-5400000">
            <a:off x="8420100" y="2095500"/>
            <a:ext cx="381000" cy="304800"/>
          </a:xfrm>
          <a:prstGeom prst="triangle">
            <a:avLst>
              <a:gd name="adj" fmla="val 50000"/>
            </a:avLst>
          </a:prstGeom>
          <a:solidFill>
            <a:srgbClr val="CC9900"/>
          </a:solidFill>
          <a:ln w="9525">
            <a:solidFill>
              <a:schemeClr val="tx1"/>
            </a:solidFill>
            <a:miter lim="800000"/>
            <a:headEnd/>
            <a:tailEnd/>
          </a:ln>
        </p:spPr>
        <p:txBody>
          <a:bodyPr wrap="none" anchor="ctr"/>
          <a:lstStyle/>
          <a:p>
            <a:endParaRPr lang="fa-IR"/>
          </a:p>
        </p:txBody>
      </p:sp>
      <p:sp>
        <p:nvSpPr>
          <p:cNvPr id="2053" name="AutoShape 5">
            <a:hlinkClick r:id="" action="ppaction://noaction" highlightClick="1"/>
            <a:hlinkHover r:id="" action="ppaction://noaction" highlightClick="1"/>
          </p:cNvPr>
          <p:cNvSpPr>
            <a:spLocks noChangeArrowheads="1"/>
          </p:cNvSpPr>
          <p:nvPr/>
        </p:nvSpPr>
        <p:spPr bwMode="auto">
          <a:xfrm rot="-5400000">
            <a:off x="8420100" y="2628900"/>
            <a:ext cx="381000" cy="304800"/>
          </a:xfrm>
          <a:prstGeom prst="triangle">
            <a:avLst>
              <a:gd name="adj" fmla="val 50000"/>
            </a:avLst>
          </a:prstGeom>
          <a:solidFill>
            <a:srgbClr val="CC9900"/>
          </a:solidFill>
          <a:ln w="9525">
            <a:solidFill>
              <a:schemeClr val="tx1"/>
            </a:solidFill>
            <a:miter lim="800000"/>
            <a:headEnd/>
            <a:tailEnd/>
          </a:ln>
        </p:spPr>
        <p:txBody>
          <a:bodyPr wrap="none" anchor="ctr"/>
          <a:lstStyle/>
          <a:p>
            <a:endParaRPr lang="fa-IR"/>
          </a:p>
        </p:txBody>
      </p:sp>
      <p:sp>
        <p:nvSpPr>
          <p:cNvPr id="2054" name="AutoShape 6">
            <a:hlinkClick r:id="" action="ppaction://noaction" highlightClick="1"/>
            <a:hlinkHover r:id="" action="ppaction://noaction" highlightClick="1"/>
          </p:cNvPr>
          <p:cNvSpPr>
            <a:spLocks noChangeArrowheads="1"/>
          </p:cNvSpPr>
          <p:nvPr/>
        </p:nvSpPr>
        <p:spPr bwMode="auto">
          <a:xfrm rot="-5400000">
            <a:off x="8420100" y="3162300"/>
            <a:ext cx="381000" cy="304800"/>
          </a:xfrm>
          <a:prstGeom prst="triangle">
            <a:avLst>
              <a:gd name="adj" fmla="val 50000"/>
            </a:avLst>
          </a:prstGeom>
          <a:solidFill>
            <a:srgbClr val="CC9900"/>
          </a:solidFill>
          <a:ln w="9525">
            <a:solidFill>
              <a:schemeClr val="tx1"/>
            </a:solidFill>
            <a:miter lim="800000"/>
            <a:headEnd/>
            <a:tailEnd/>
          </a:ln>
        </p:spPr>
        <p:txBody>
          <a:bodyPr wrap="none" anchor="ctr"/>
          <a:lstStyle/>
          <a:p>
            <a:endParaRPr lang="fa-IR"/>
          </a:p>
        </p:txBody>
      </p:sp>
      <p:sp>
        <p:nvSpPr>
          <p:cNvPr id="2055" name="AutoShape 7">
            <a:hlinkClick r:id="" action="ppaction://noaction" highlightClick="1"/>
            <a:hlinkHover r:id="" action="ppaction://noaction" highlightClick="1"/>
          </p:cNvPr>
          <p:cNvSpPr>
            <a:spLocks noChangeArrowheads="1"/>
          </p:cNvSpPr>
          <p:nvPr/>
        </p:nvSpPr>
        <p:spPr bwMode="auto">
          <a:xfrm rot="-5400000">
            <a:off x="8420100" y="3695700"/>
            <a:ext cx="381000" cy="304800"/>
          </a:xfrm>
          <a:prstGeom prst="triangle">
            <a:avLst>
              <a:gd name="adj" fmla="val 50000"/>
            </a:avLst>
          </a:prstGeom>
          <a:solidFill>
            <a:srgbClr val="CC9900"/>
          </a:solidFill>
          <a:ln w="9525">
            <a:solidFill>
              <a:schemeClr val="tx1"/>
            </a:solidFill>
            <a:miter lim="800000"/>
            <a:headEnd/>
            <a:tailEnd/>
          </a:ln>
        </p:spPr>
        <p:txBody>
          <a:bodyPr wrap="none" anchor="ctr"/>
          <a:lstStyle/>
          <a:p>
            <a:endParaRPr lang="fa-IR"/>
          </a:p>
        </p:txBody>
      </p:sp>
      <p:sp>
        <p:nvSpPr>
          <p:cNvPr id="2056" name="AutoShape 8">
            <a:hlinkClick r:id="" action="ppaction://noaction" highlightClick="1"/>
            <a:hlinkHover r:id="" action="ppaction://noaction" highlightClick="1"/>
          </p:cNvPr>
          <p:cNvSpPr>
            <a:spLocks noChangeArrowheads="1"/>
          </p:cNvSpPr>
          <p:nvPr/>
        </p:nvSpPr>
        <p:spPr bwMode="auto">
          <a:xfrm rot="-5400000">
            <a:off x="8420100" y="4152900"/>
            <a:ext cx="381000" cy="304800"/>
          </a:xfrm>
          <a:prstGeom prst="triangle">
            <a:avLst>
              <a:gd name="adj" fmla="val 50000"/>
            </a:avLst>
          </a:prstGeom>
          <a:solidFill>
            <a:srgbClr val="CC9900"/>
          </a:solidFill>
          <a:ln w="9525">
            <a:solidFill>
              <a:schemeClr val="tx1"/>
            </a:solidFill>
            <a:miter lim="800000"/>
            <a:headEnd/>
            <a:tailEnd/>
          </a:ln>
        </p:spPr>
        <p:txBody>
          <a:bodyPr wrap="none" anchor="ctr"/>
          <a:lstStyle/>
          <a:p>
            <a:endParaRPr lang="fa-IR"/>
          </a:p>
        </p:txBody>
      </p:sp>
      <p:sp>
        <p:nvSpPr>
          <p:cNvPr id="2057" name="AutoShape 9">
            <a:hlinkClick r:id="" action="ppaction://noaction" highlightClick="1"/>
            <a:hlinkHover r:id="" action="ppaction://noaction" highlightClick="1"/>
          </p:cNvPr>
          <p:cNvSpPr>
            <a:spLocks noChangeArrowheads="1"/>
          </p:cNvSpPr>
          <p:nvPr/>
        </p:nvSpPr>
        <p:spPr bwMode="auto">
          <a:xfrm rot="-5400000">
            <a:off x="8420100" y="4686300"/>
            <a:ext cx="381000" cy="304800"/>
          </a:xfrm>
          <a:prstGeom prst="triangle">
            <a:avLst>
              <a:gd name="adj" fmla="val 50000"/>
            </a:avLst>
          </a:prstGeom>
          <a:solidFill>
            <a:srgbClr val="CC9900"/>
          </a:solidFill>
          <a:ln w="9525">
            <a:solidFill>
              <a:schemeClr val="tx1"/>
            </a:solidFill>
            <a:miter lim="800000"/>
            <a:headEnd/>
            <a:tailEnd/>
          </a:ln>
        </p:spPr>
        <p:txBody>
          <a:bodyPr wrap="none" anchor="ctr"/>
          <a:lstStyle/>
          <a:p>
            <a:endParaRPr lang="fa-IR"/>
          </a:p>
        </p:txBody>
      </p:sp>
      <p:sp>
        <p:nvSpPr>
          <p:cNvPr id="2058" name="AutoShape 10">
            <a:hlinkClick r:id="" action="ppaction://noaction" highlightClick="1"/>
            <a:hlinkHover r:id="" action="ppaction://noaction" highlightClick="1"/>
          </p:cNvPr>
          <p:cNvSpPr>
            <a:spLocks noChangeArrowheads="1"/>
          </p:cNvSpPr>
          <p:nvPr/>
        </p:nvSpPr>
        <p:spPr bwMode="auto">
          <a:xfrm rot="-5400000">
            <a:off x="8420100" y="5219700"/>
            <a:ext cx="381000" cy="304800"/>
          </a:xfrm>
          <a:prstGeom prst="triangle">
            <a:avLst>
              <a:gd name="adj" fmla="val 50000"/>
            </a:avLst>
          </a:prstGeom>
          <a:solidFill>
            <a:srgbClr val="CC9900"/>
          </a:solidFill>
          <a:ln w="9525">
            <a:solidFill>
              <a:schemeClr val="tx1"/>
            </a:solidFill>
            <a:miter lim="800000"/>
            <a:headEnd/>
            <a:tailEnd/>
          </a:ln>
        </p:spPr>
        <p:txBody>
          <a:bodyPr wrap="none" anchor="ctr"/>
          <a:lstStyle/>
          <a:p>
            <a:endParaRPr lang="fa-IR"/>
          </a:p>
        </p:txBody>
      </p:sp>
      <p:sp>
        <p:nvSpPr>
          <p:cNvPr id="2059" name="Text Box 11">
            <a:hlinkClick r:id="rId5" action="ppaction://hlinksldjump" highlightClick="1"/>
            <a:hlinkHover r:id="" action="ppaction://noaction" highlightClick="1"/>
          </p:cNvPr>
          <p:cNvSpPr txBox="1">
            <a:spLocks noChangeArrowheads="1"/>
          </p:cNvSpPr>
          <p:nvPr/>
        </p:nvSpPr>
        <p:spPr bwMode="auto">
          <a:xfrm>
            <a:off x="7543800" y="985838"/>
            <a:ext cx="836613" cy="396875"/>
          </a:xfrm>
          <a:prstGeom prst="rect">
            <a:avLst/>
          </a:prstGeom>
          <a:noFill/>
          <a:ln w="9525">
            <a:noFill/>
            <a:miter lim="800000"/>
            <a:headEnd/>
            <a:tailEnd/>
          </a:ln>
        </p:spPr>
        <p:txBody>
          <a:bodyPr wrap="none">
            <a:spAutoFit/>
          </a:bodyPr>
          <a:lstStyle/>
          <a:p>
            <a:pPr algn="l" rtl="0"/>
            <a:r>
              <a:rPr lang="fa-IR" sz="2000">
                <a:solidFill>
                  <a:srgbClr val="FFFFCC"/>
                </a:solidFill>
                <a:cs typeface="B Farnaz" pitchFamily="2" charset="-78"/>
              </a:rPr>
              <a:t>مقدمه</a:t>
            </a:r>
            <a:endParaRPr lang="en-US" sz="2000">
              <a:solidFill>
                <a:srgbClr val="FFFFCC"/>
              </a:solidFill>
              <a:cs typeface="B Farnaz" pitchFamily="2" charset="-78"/>
            </a:endParaRPr>
          </a:p>
        </p:txBody>
      </p:sp>
      <p:sp>
        <p:nvSpPr>
          <p:cNvPr id="2060" name="Text Box 12">
            <a:hlinkClick r:id="rId6" action="ppaction://hlinksldjump" highlightClick="1"/>
            <a:hlinkHover r:id="" action="ppaction://noaction" highlightClick="1"/>
          </p:cNvPr>
          <p:cNvSpPr txBox="1">
            <a:spLocks noChangeArrowheads="1"/>
          </p:cNvSpPr>
          <p:nvPr/>
        </p:nvSpPr>
        <p:spPr bwMode="auto">
          <a:xfrm>
            <a:off x="7245350" y="1508125"/>
            <a:ext cx="1114425" cy="396875"/>
          </a:xfrm>
          <a:prstGeom prst="rect">
            <a:avLst/>
          </a:prstGeom>
          <a:noFill/>
          <a:ln w="9525">
            <a:noFill/>
            <a:miter lim="800000"/>
            <a:headEnd/>
            <a:tailEnd/>
          </a:ln>
        </p:spPr>
        <p:txBody>
          <a:bodyPr wrap="none">
            <a:spAutoFit/>
          </a:bodyPr>
          <a:lstStyle/>
          <a:p>
            <a:r>
              <a:rPr lang="fa-IR" sz="2000">
                <a:solidFill>
                  <a:srgbClr val="FFFFCC"/>
                </a:solidFill>
                <a:cs typeface="B Farnaz" pitchFamily="2" charset="-78"/>
              </a:rPr>
              <a:t>فصل اول</a:t>
            </a:r>
            <a:endParaRPr lang="en-US" sz="2000">
              <a:solidFill>
                <a:srgbClr val="FFFFCC"/>
              </a:solidFill>
              <a:cs typeface="B Farnaz" pitchFamily="2" charset="-78"/>
            </a:endParaRPr>
          </a:p>
        </p:txBody>
      </p:sp>
      <p:sp>
        <p:nvSpPr>
          <p:cNvPr id="2061" name="Text Box 13">
            <a:hlinkClick r:id="rId7" action="ppaction://hlinksldjump" highlightClick="1"/>
            <a:hlinkHover r:id="" action="ppaction://noaction" highlightClick="1"/>
          </p:cNvPr>
          <p:cNvSpPr txBox="1">
            <a:spLocks noChangeArrowheads="1"/>
          </p:cNvSpPr>
          <p:nvPr/>
        </p:nvSpPr>
        <p:spPr bwMode="auto">
          <a:xfrm>
            <a:off x="7200900" y="2041525"/>
            <a:ext cx="1158875" cy="396875"/>
          </a:xfrm>
          <a:prstGeom prst="rect">
            <a:avLst/>
          </a:prstGeom>
          <a:noFill/>
          <a:ln w="9525">
            <a:noFill/>
            <a:miter lim="800000"/>
            <a:headEnd/>
            <a:tailEnd/>
          </a:ln>
        </p:spPr>
        <p:txBody>
          <a:bodyPr wrap="none">
            <a:spAutoFit/>
          </a:bodyPr>
          <a:lstStyle/>
          <a:p>
            <a:r>
              <a:rPr lang="fa-IR" sz="2000">
                <a:solidFill>
                  <a:srgbClr val="FFFFCC"/>
                </a:solidFill>
                <a:cs typeface="B Farnaz" pitchFamily="2" charset="-78"/>
              </a:rPr>
              <a:t>فصل دوم</a:t>
            </a:r>
            <a:endParaRPr lang="en-US" sz="2000">
              <a:solidFill>
                <a:srgbClr val="FFFFCC"/>
              </a:solidFill>
              <a:cs typeface="B Farnaz" pitchFamily="2" charset="-78"/>
            </a:endParaRPr>
          </a:p>
        </p:txBody>
      </p:sp>
      <p:sp>
        <p:nvSpPr>
          <p:cNvPr id="2062" name="Text Box 14">
            <a:hlinkClick r:id="" action="ppaction://noaction" highlightClick="1"/>
            <a:hlinkHover r:id="" action="ppaction://noaction" highlightClick="1"/>
          </p:cNvPr>
          <p:cNvSpPr txBox="1">
            <a:spLocks noChangeArrowheads="1"/>
          </p:cNvSpPr>
          <p:nvPr/>
        </p:nvSpPr>
        <p:spPr bwMode="auto">
          <a:xfrm>
            <a:off x="7134225" y="2574925"/>
            <a:ext cx="1225550" cy="396875"/>
          </a:xfrm>
          <a:prstGeom prst="rect">
            <a:avLst/>
          </a:prstGeom>
          <a:noFill/>
          <a:ln w="9525">
            <a:noFill/>
            <a:miter lim="800000"/>
            <a:headEnd/>
            <a:tailEnd/>
          </a:ln>
        </p:spPr>
        <p:txBody>
          <a:bodyPr wrap="none">
            <a:spAutoFit/>
          </a:bodyPr>
          <a:lstStyle/>
          <a:p>
            <a:r>
              <a:rPr lang="fa-IR" sz="2000">
                <a:solidFill>
                  <a:srgbClr val="FFFFCC"/>
                </a:solidFill>
                <a:cs typeface="B Farnaz" pitchFamily="2" charset="-78"/>
              </a:rPr>
              <a:t>فصل سوم</a:t>
            </a:r>
            <a:endParaRPr lang="en-US" sz="2000">
              <a:solidFill>
                <a:srgbClr val="FFFFCC"/>
              </a:solidFill>
              <a:cs typeface="B Farnaz" pitchFamily="2" charset="-78"/>
            </a:endParaRPr>
          </a:p>
        </p:txBody>
      </p:sp>
      <p:sp>
        <p:nvSpPr>
          <p:cNvPr id="2063" name="Text Box 15">
            <a:hlinkClick r:id="" action="ppaction://noaction" highlightClick="1"/>
            <a:hlinkHover r:id="" action="ppaction://noaction" highlightClick="1"/>
          </p:cNvPr>
          <p:cNvSpPr txBox="1">
            <a:spLocks noChangeArrowheads="1"/>
          </p:cNvSpPr>
          <p:nvPr/>
        </p:nvSpPr>
        <p:spPr bwMode="auto">
          <a:xfrm>
            <a:off x="6981825" y="3108325"/>
            <a:ext cx="1377950" cy="396875"/>
          </a:xfrm>
          <a:prstGeom prst="rect">
            <a:avLst/>
          </a:prstGeom>
          <a:noFill/>
          <a:ln w="9525">
            <a:noFill/>
            <a:miter lim="800000"/>
            <a:headEnd/>
            <a:tailEnd/>
          </a:ln>
        </p:spPr>
        <p:txBody>
          <a:bodyPr wrap="none">
            <a:spAutoFit/>
          </a:bodyPr>
          <a:lstStyle/>
          <a:p>
            <a:r>
              <a:rPr lang="fa-IR" sz="2000" dirty="0">
                <a:solidFill>
                  <a:srgbClr val="FFFFCC"/>
                </a:solidFill>
                <a:cs typeface="B Farnaz" pitchFamily="2" charset="-78"/>
              </a:rPr>
              <a:t>فصل چهارم</a:t>
            </a:r>
            <a:endParaRPr lang="en-US" sz="2000" dirty="0">
              <a:solidFill>
                <a:srgbClr val="FFFFCC"/>
              </a:solidFill>
              <a:cs typeface="B Farnaz" pitchFamily="2" charset="-78"/>
            </a:endParaRPr>
          </a:p>
        </p:txBody>
      </p:sp>
      <p:sp>
        <p:nvSpPr>
          <p:cNvPr id="2065" name="Text Box 17">
            <a:hlinkClick r:id="" action="ppaction://noaction" highlightClick="1"/>
            <a:hlinkHover r:id="" action="ppaction://noaction" highlightClick="1"/>
          </p:cNvPr>
          <p:cNvSpPr txBox="1">
            <a:spLocks noChangeArrowheads="1"/>
          </p:cNvSpPr>
          <p:nvPr/>
        </p:nvSpPr>
        <p:spPr bwMode="auto">
          <a:xfrm>
            <a:off x="6962775" y="4130675"/>
            <a:ext cx="1319213" cy="396875"/>
          </a:xfrm>
          <a:prstGeom prst="rect">
            <a:avLst/>
          </a:prstGeom>
          <a:noFill/>
          <a:ln w="9525">
            <a:noFill/>
            <a:miter lim="800000"/>
            <a:headEnd/>
            <a:tailEnd/>
          </a:ln>
        </p:spPr>
        <p:txBody>
          <a:bodyPr wrap="none">
            <a:spAutoFit/>
          </a:bodyPr>
          <a:lstStyle/>
          <a:p>
            <a:r>
              <a:rPr lang="fa-IR" sz="2000">
                <a:solidFill>
                  <a:srgbClr val="FFFFCC"/>
                </a:solidFill>
                <a:cs typeface="B Farnaz" pitchFamily="2" charset="-78"/>
              </a:rPr>
              <a:t>فصل ششم</a:t>
            </a:r>
            <a:endParaRPr lang="en-US" sz="2000">
              <a:solidFill>
                <a:srgbClr val="FFFFCC"/>
              </a:solidFill>
              <a:cs typeface="B Farnaz" pitchFamily="2" charset="-78"/>
            </a:endParaRPr>
          </a:p>
        </p:txBody>
      </p:sp>
      <p:sp>
        <p:nvSpPr>
          <p:cNvPr id="2066" name="Text Box 18">
            <a:hlinkClick r:id="" action="ppaction://noaction" highlightClick="1"/>
            <a:hlinkHover r:id="" action="ppaction://noaction" highlightClick="1"/>
          </p:cNvPr>
          <p:cNvSpPr txBox="1">
            <a:spLocks noChangeArrowheads="1"/>
          </p:cNvSpPr>
          <p:nvPr/>
        </p:nvSpPr>
        <p:spPr bwMode="auto">
          <a:xfrm>
            <a:off x="7013575" y="4664075"/>
            <a:ext cx="1320800" cy="396875"/>
          </a:xfrm>
          <a:prstGeom prst="rect">
            <a:avLst/>
          </a:prstGeom>
          <a:noFill/>
          <a:ln w="9525">
            <a:noFill/>
            <a:miter lim="800000"/>
            <a:headEnd/>
            <a:tailEnd/>
          </a:ln>
        </p:spPr>
        <p:txBody>
          <a:bodyPr wrap="none">
            <a:spAutoFit/>
          </a:bodyPr>
          <a:lstStyle/>
          <a:p>
            <a:r>
              <a:rPr lang="fa-IR" sz="2000">
                <a:solidFill>
                  <a:srgbClr val="FFFFCC"/>
                </a:solidFill>
                <a:cs typeface="B Farnaz" pitchFamily="2" charset="-78"/>
              </a:rPr>
              <a:t>فصل هفتم</a:t>
            </a:r>
            <a:endParaRPr lang="en-US" sz="2000">
              <a:solidFill>
                <a:srgbClr val="FFFFCC"/>
              </a:solidFill>
              <a:cs typeface="B Farnaz" pitchFamily="2" charset="-78"/>
            </a:endParaRPr>
          </a:p>
        </p:txBody>
      </p:sp>
      <p:sp>
        <p:nvSpPr>
          <p:cNvPr id="2067" name="Text Box 19">
            <a:hlinkClick r:id="" action="ppaction://noaction" highlightClick="1"/>
            <a:hlinkHover r:id="" action="ppaction://noaction" highlightClick="1"/>
          </p:cNvPr>
          <p:cNvSpPr txBox="1">
            <a:spLocks noChangeArrowheads="1"/>
          </p:cNvSpPr>
          <p:nvPr/>
        </p:nvSpPr>
        <p:spPr bwMode="auto">
          <a:xfrm>
            <a:off x="6872288" y="5197475"/>
            <a:ext cx="1436687" cy="396875"/>
          </a:xfrm>
          <a:prstGeom prst="rect">
            <a:avLst/>
          </a:prstGeom>
          <a:noFill/>
          <a:ln w="9525">
            <a:noFill/>
            <a:miter lim="800000"/>
            <a:headEnd/>
            <a:tailEnd/>
          </a:ln>
        </p:spPr>
        <p:txBody>
          <a:bodyPr wrap="none">
            <a:spAutoFit/>
          </a:bodyPr>
          <a:lstStyle/>
          <a:p>
            <a:r>
              <a:rPr lang="fa-IR" sz="2000">
                <a:solidFill>
                  <a:srgbClr val="FFFFCC"/>
                </a:solidFill>
                <a:cs typeface="B Farnaz" pitchFamily="2" charset="-78"/>
              </a:rPr>
              <a:t>منابع و ماخذ</a:t>
            </a:r>
            <a:endParaRPr lang="en-US" sz="2000">
              <a:solidFill>
                <a:srgbClr val="FFFFCC"/>
              </a:solidFill>
              <a:cs typeface="B Farnaz" pitchFamily="2" charset="-78"/>
            </a:endParaRPr>
          </a:p>
        </p:txBody>
      </p:sp>
      <p:sp>
        <p:nvSpPr>
          <p:cNvPr id="2068" name="AutoShape 20">
            <a:hlinkClick r:id="" action="ppaction://noaction" highlightClick="1"/>
            <a:hlinkHover r:id="" action="ppaction://noaction" highlightClick="1"/>
          </p:cNvPr>
          <p:cNvSpPr>
            <a:spLocks noChangeArrowheads="1"/>
          </p:cNvSpPr>
          <p:nvPr/>
        </p:nvSpPr>
        <p:spPr bwMode="auto">
          <a:xfrm rot="-5400000">
            <a:off x="8420100" y="5753100"/>
            <a:ext cx="381000" cy="304800"/>
          </a:xfrm>
          <a:prstGeom prst="triangle">
            <a:avLst>
              <a:gd name="adj" fmla="val 50000"/>
            </a:avLst>
          </a:prstGeom>
          <a:solidFill>
            <a:srgbClr val="CC9900"/>
          </a:solidFill>
          <a:ln w="9525">
            <a:solidFill>
              <a:schemeClr val="tx1"/>
            </a:solidFill>
            <a:miter lim="800000"/>
            <a:headEnd/>
            <a:tailEnd/>
          </a:ln>
        </p:spPr>
        <p:txBody>
          <a:bodyPr wrap="none" anchor="ctr"/>
          <a:lstStyle/>
          <a:p>
            <a:endParaRPr lang="fa-IR"/>
          </a:p>
        </p:txBody>
      </p:sp>
      <p:sp>
        <p:nvSpPr>
          <p:cNvPr id="2069" name="Text Box 21">
            <a:hlinkClick r:id="" action="ppaction://noaction" highlightClick="1"/>
            <a:hlinkHover r:id="" action="ppaction://noaction" highlightClick="1"/>
          </p:cNvPr>
          <p:cNvSpPr txBox="1">
            <a:spLocks noChangeArrowheads="1"/>
          </p:cNvSpPr>
          <p:nvPr/>
        </p:nvSpPr>
        <p:spPr bwMode="auto">
          <a:xfrm>
            <a:off x="6843713" y="5730875"/>
            <a:ext cx="1465262" cy="396875"/>
          </a:xfrm>
          <a:prstGeom prst="rect">
            <a:avLst/>
          </a:prstGeom>
          <a:noFill/>
          <a:ln w="9525">
            <a:noFill/>
            <a:miter lim="800000"/>
            <a:headEnd/>
            <a:tailEnd/>
          </a:ln>
        </p:spPr>
        <p:txBody>
          <a:bodyPr wrap="none">
            <a:spAutoFit/>
          </a:bodyPr>
          <a:lstStyle/>
          <a:p>
            <a:r>
              <a:rPr lang="fa-IR" sz="2000">
                <a:solidFill>
                  <a:srgbClr val="FFFFCC"/>
                </a:solidFill>
                <a:cs typeface="B Farnaz" pitchFamily="2" charset="-78"/>
              </a:rPr>
              <a:t>تهیه کنندگان</a:t>
            </a:r>
            <a:endParaRPr lang="en-US" sz="2000">
              <a:solidFill>
                <a:srgbClr val="FFFFCC"/>
              </a:solidFill>
              <a:cs typeface="B Farnaz" pitchFamily="2" charset="-78"/>
            </a:endParaRPr>
          </a:p>
        </p:txBody>
      </p:sp>
      <p:sp>
        <p:nvSpPr>
          <p:cNvPr id="2070" name="Text Box 22"/>
          <p:cNvSpPr txBox="1">
            <a:spLocks noChangeArrowheads="1"/>
          </p:cNvSpPr>
          <p:nvPr/>
        </p:nvSpPr>
        <p:spPr bwMode="auto">
          <a:xfrm rot="-1227568">
            <a:off x="1752600" y="152400"/>
            <a:ext cx="392113" cy="1189038"/>
          </a:xfrm>
          <a:prstGeom prst="rect">
            <a:avLst/>
          </a:prstGeom>
          <a:noFill/>
          <a:ln w="9525">
            <a:noFill/>
            <a:miter lim="800000"/>
            <a:headEnd/>
            <a:tailEnd/>
          </a:ln>
        </p:spPr>
        <p:txBody>
          <a:bodyPr wrap="none">
            <a:spAutoFit/>
          </a:bodyPr>
          <a:lstStyle/>
          <a:p>
            <a:r>
              <a:rPr lang="fa-IR" sz="7200">
                <a:solidFill>
                  <a:srgbClr val="CC9900"/>
                </a:solidFill>
                <a:cs typeface="B Tabassom" pitchFamily="2" charset="-78"/>
              </a:rPr>
              <a:t>ر</a:t>
            </a:r>
            <a:endParaRPr lang="en-US" sz="7200">
              <a:solidFill>
                <a:srgbClr val="CC9900"/>
              </a:solidFill>
              <a:cs typeface="B Tabassom" pitchFamily="2" charset="-78"/>
            </a:endParaRPr>
          </a:p>
        </p:txBody>
      </p:sp>
      <p:sp>
        <p:nvSpPr>
          <p:cNvPr id="2071" name="Text Box 23"/>
          <p:cNvSpPr txBox="1">
            <a:spLocks noChangeArrowheads="1"/>
          </p:cNvSpPr>
          <p:nvPr/>
        </p:nvSpPr>
        <p:spPr bwMode="auto">
          <a:xfrm rot="-997124">
            <a:off x="1371600" y="0"/>
            <a:ext cx="439738" cy="1189038"/>
          </a:xfrm>
          <a:prstGeom prst="rect">
            <a:avLst/>
          </a:prstGeom>
          <a:noFill/>
          <a:ln w="9525">
            <a:noFill/>
            <a:miter lim="800000"/>
            <a:headEnd/>
            <a:tailEnd/>
          </a:ln>
        </p:spPr>
        <p:txBody>
          <a:bodyPr wrap="none">
            <a:spAutoFit/>
          </a:bodyPr>
          <a:lstStyle/>
          <a:p>
            <a:r>
              <a:rPr lang="fa-IR" sz="7200">
                <a:solidFill>
                  <a:srgbClr val="CC9900"/>
                </a:solidFill>
                <a:cs typeface="B Tabassom" pitchFamily="2" charset="-78"/>
              </a:rPr>
              <a:t>و</a:t>
            </a:r>
            <a:endParaRPr lang="en-US" sz="7200">
              <a:solidFill>
                <a:srgbClr val="CC9900"/>
              </a:solidFill>
              <a:cs typeface="B Tabassom" pitchFamily="2" charset="-78"/>
            </a:endParaRPr>
          </a:p>
        </p:txBody>
      </p:sp>
      <p:sp>
        <p:nvSpPr>
          <p:cNvPr id="2072" name="Text Box 24"/>
          <p:cNvSpPr txBox="1">
            <a:spLocks noChangeArrowheads="1"/>
          </p:cNvSpPr>
          <p:nvPr/>
        </p:nvSpPr>
        <p:spPr bwMode="auto">
          <a:xfrm rot="-1585708">
            <a:off x="381000" y="0"/>
            <a:ext cx="1092200" cy="1189038"/>
          </a:xfrm>
          <a:prstGeom prst="rect">
            <a:avLst/>
          </a:prstGeom>
          <a:noFill/>
          <a:ln w="9525">
            <a:noFill/>
            <a:miter lim="800000"/>
            <a:headEnd/>
            <a:tailEnd/>
          </a:ln>
        </p:spPr>
        <p:txBody>
          <a:bodyPr wrap="none">
            <a:spAutoFit/>
          </a:bodyPr>
          <a:lstStyle/>
          <a:p>
            <a:r>
              <a:rPr lang="fa-IR" sz="7200">
                <a:solidFill>
                  <a:srgbClr val="CC9900"/>
                </a:solidFill>
                <a:cs typeface="B Tabassom" pitchFamily="2" charset="-78"/>
              </a:rPr>
              <a:t>ستا</a:t>
            </a:r>
            <a:endParaRPr lang="en-US" sz="7200">
              <a:solidFill>
                <a:srgbClr val="CC9900"/>
              </a:solidFill>
              <a:cs typeface="B Tabassom" pitchFamily="2" charset="-78"/>
            </a:endParaRPr>
          </a:p>
        </p:txBody>
      </p:sp>
      <p:sp>
        <p:nvSpPr>
          <p:cNvPr id="2073" name="AutoShape 25">
            <a:hlinkClick r:id="" action="ppaction://hlinkshowjump?jump=endshow" highlightClick="1"/>
            <a:hlinkHover r:id="" action="ppaction://noaction" highlightClick="1"/>
          </p:cNvPr>
          <p:cNvSpPr>
            <a:spLocks noChangeArrowheads="1"/>
          </p:cNvSpPr>
          <p:nvPr/>
        </p:nvSpPr>
        <p:spPr bwMode="auto">
          <a:xfrm rot="5400000">
            <a:off x="155575" y="6286500"/>
            <a:ext cx="381000" cy="304800"/>
          </a:xfrm>
          <a:prstGeom prst="triangle">
            <a:avLst>
              <a:gd name="adj" fmla="val 50000"/>
            </a:avLst>
          </a:prstGeom>
          <a:solidFill>
            <a:srgbClr val="CC9900"/>
          </a:solidFill>
          <a:ln w="9525">
            <a:solidFill>
              <a:schemeClr val="tx1"/>
            </a:solidFill>
            <a:miter lim="800000"/>
            <a:headEnd/>
            <a:tailEnd/>
          </a:ln>
        </p:spPr>
        <p:txBody>
          <a:bodyPr wrap="none" anchor="ctr"/>
          <a:lstStyle/>
          <a:p>
            <a:endParaRPr lang="fa-IR"/>
          </a:p>
        </p:txBody>
      </p:sp>
      <p:sp>
        <p:nvSpPr>
          <p:cNvPr id="2074" name="Text Box 26">
            <a:hlinkClick r:id="" action="ppaction://hlinkshowjump?jump=endshow" highlightClick="1"/>
            <a:hlinkHover r:id="" action="ppaction://noaction" highlightClick="1"/>
          </p:cNvPr>
          <p:cNvSpPr txBox="1">
            <a:spLocks noChangeArrowheads="1"/>
          </p:cNvSpPr>
          <p:nvPr/>
        </p:nvSpPr>
        <p:spPr bwMode="auto">
          <a:xfrm>
            <a:off x="457200" y="6248400"/>
            <a:ext cx="668338" cy="396875"/>
          </a:xfrm>
          <a:prstGeom prst="rect">
            <a:avLst/>
          </a:prstGeom>
          <a:noFill/>
          <a:ln w="9525">
            <a:noFill/>
            <a:miter lim="800000"/>
            <a:headEnd/>
            <a:tailEnd/>
          </a:ln>
        </p:spPr>
        <p:txBody>
          <a:bodyPr wrap="none">
            <a:spAutoFit/>
          </a:bodyPr>
          <a:lstStyle/>
          <a:p>
            <a:r>
              <a:rPr lang="fa-IR" sz="2000">
                <a:solidFill>
                  <a:srgbClr val="FFFFCC"/>
                </a:solidFill>
                <a:cs typeface="B Farnaz" pitchFamily="2" charset="-78"/>
              </a:rPr>
              <a:t>خروج</a:t>
            </a:r>
            <a:endParaRPr lang="en-US" sz="2000">
              <a:solidFill>
                <a:srgbClr val="FFFFCC"/>
              </a:solidFill>
              <a:cs typeface="B Farnaz" pitchFamily="2" charset="-78"/>
            </a:endParaRPr>
          </a:p>
        </p:txBody>
      </p:sp>
      <p:sp>
        <p:nvSpPr>
          <p:cNvPr id="2075" name="Text Box 27"/>
          <p:cNvSpPr txBox="1">
            <a:spLocks noChangeArrowheads="1"/>
          </p:cNvSpPr>
          <p:nvPr/>
        </p:nvSpPr>
        <p:spPr bwMode="auto">
          <a:xfrm>
            <a:off x="4495800" y="228600"/>
            <a:ext cx="1022350" cy="366713"/>
          </a:xfrm>
          <a:prstGeom prst="rect">
            <a:avLst/>
          </a:prstGeom>
          <a:noFill/>
          <a:ln w="9525">
            <a:noFill/>
            <a:miter lim="800000"/>
            <a:headEnd/>
            <a:tailEnd/>
          </a:ln>
        </p:spPr>
        <p:txBody>
          <a:bodyPr wrap="none">
            <a:spAutoFit/>
          </a:bodyPr>
          <a:lstStyle/>
          <a:p>
            <a:r>
              <a:rPr lang="fa-IR">
                <a:solidFill>
                  <a:srgbClr val="FF9900"/>
                </a:solidFill>
                <a:cs typeface="B Yekan" pitchFamily="2" charset="-78"/>
              </a:rPr>
              <a:t>به نام خدا</a:t>
            </a:r>
            <a:endParaRPr lang="en-US">
              <a:solidFill>
                <a:srgbClr val="FF9900"/>
              </a:solidFill>
              <a:cs typeface="B Yekan" pitchFamily="2" charset="-78"/>
            </a:endParaRPr>
          </a:p>
        </p:txBody>
      </p:sp>
      <p:pic>
        <p:nvPicPr>
          <p:cNvPr id="2076" name="VOL_1___02___TRACK__2.MP3">
            <a:hlinkClick r:id="" action="ppaction://media"/>
          </p:cNvPr>
          <p:cNvPicPr>
            <a:picLocks noRot="1" noChangeAspect="1" noChangeArrowheads="1"/>
          </p:cNvPicPr>
          <p:nvPr>
            <a:audioFile r:link="rId1"/>
          </p:nvPr>
        </p:nvPicPr>
        <p:blipFill>
          <a:blip r:embed="rId8"/>
          <a:srcRect/>
          <a:stretch>
            <a:fillRect/>
          </a:stretch>
        </p:blipFill>
        <p:spPr bwMode="auto">
          <a:xfrm>
            <a:off x="0" y="6858000"/>
            <a:ext cx="304800" cy="304800"/>
          </a:xfrm>
          <a:prstGeom prst="rect">
            <a:avLst/>
          </a:prstGeom>
          <a:noFill/>
          <a:ln w="9525">
            <a:noFill/>
            <a:miter lim="800000"/>
            <a:headEnd/>
            <a:tailEnd/>
          </a:ln>
        </p:spPr>
      </p:pic>
      <p:sp>
        <p:nvSpPr>
          <p:cNvPr id="29" name="Rectangle 28"/>
          <p:cNvSpPr/>
          <p:nvPr/>
        </p:nvSpPr>
        <p:spPr>
          <a:xfrm>
            <a:off x="7141218" y="3657600"/>
            <a:ext cx="1157688" cy="400110"/>
          </a:xfrm>
          <a:prstGeom prst="rect">
            <a:avLst/>
          </a:prstGeom>
        </p:spPr>
        <p:txBody>
          <a:bodyPr wrap="none">
            <a:spAutoFit/>
          </a:bodyPr>
          <a:lstStyle/>
          <a:p>
            <a:r>
              <a:rPr lang="fa-IR" sz="2000" dirty="0" smtClean="0">
                <a:solidFill>
                  <a:srgbClr val="FFFFCC"/>
                </a:solidFill>
                <a:cs typeface="B Farnaz" pitchFamily="2" charset="-78"/>
              </a:rPr>
              <a:t>فصل پنجم</a:t>
            </a:r>
            <a:endParaRPr lang="en-US" sz="2000" dirty="0">
              <a:solidFill>
                <a:srgbClr val="FFFFCC"/>
              </a:solidFill>
              <a:cs typeface="B Farnaz" pitchFamily="2" charset="-78"/>
            </a:endParaRPr>
          </a:p>
        </p:txBody>
      </p:sp>
    </p:spTree>
  </p:cSld>
  <p:clrMapOvr>
    <a:masterClrMapping/>
  </p:clrMapOvr>
  <p:transition spd="slow">
    <p:checker dir="vert"/>
    <p:sndAc>
      <p:stSnd>
        <p:snd r:embed="rId3" name="chimes.wav" builtIn="1"/>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path" presetSubtype="0" accel="50000" decel="50000" fill="hold" grpId="0" nodeType="withEffect">
                                  <p:stCondLst>
                                    <p:cond delay="0"/>
                                  </p:stCondLst>
                                  <p:childTnLst>
                                    <p:animMotion origin="layout" path="M -0.18976 0.68819 C -0.05642 0.58657 0.07691 0.48541 0.1132 0.37453 C 0.14948 0.26342 0.04688 0.08588 0.02795 0.02361 C 0.00903 -0.03866 0.00729 -0.00162 -5.55556E-7 -1.11111E-6 " pathEditMode="relative" ptsTypes="aaaA">
                                      <p:cBhvr>
                                        <p:cTn id="6" dur="3000" fill="hold"/>
                                        <p:tgtEl>
                                          <p:spTgt spid="2070"/>
                                        </p:tgtEl>
                                        <p:attrNameLst>
                                          <p:attrName>ppt_x</p:attrName>
                                          <p:attrName>ppt_y</p:attrName>
                                        </p:attrNameLst>
                                      </p:cBhvr>
                                    </p:animMotion>
                                  </p:childTnLst>
                                </p:cTn>
                              </p:par>
                              <p:par>
                                <p:cTn id="7" presetID="0" presetClass="path" presetSubtype="0" accel="50000" decel="50000" fill="hold" grpId="0" nodeType="withEffect">
                                  <p:stCondLst>
                                    <p:cond delay="0"/>
                                  </p:stCondLst>
                                  <p:childTnLst>
                                    <p:animMotion origin="layout" path="M 0.4441 0.84121 C 0.31094 0.72779 0.17778 0.61459 0.15886 0.50001 C 0.13993 0.38542 0.35747 0.23635 0.33091 0.15302 C 0.30434 0.06968 0.05104 0.022 -4.72222E-6 5.92593E-6 " pathEditMode="relative" ptsTypes="aaaA">
                                      <p:cBhvr>
                                        <p:cTn id="8" dur="3000" fill="hold"/>
                                        <p:tgtEl>
                                          <p:spTgt spid="2071"/>
                                        </p:tgtEl>
                                        <p:attrNameLst>
                                          <p:attrName>ppt_x</p:attrName>
                                          <p:attrName>ppt_y</p:attrName>
                                        </p:attrNameLst>
                                      </p:cBhvr>
                                    </p:animMotion>
                                  </p:childTnLst>
                                </p:cTn>
                              </p:par>
                              <p:par>
                                <p:cTn id="9" presetID="0" presetClass="path" presetSubtype="0" accel="50000" decel="50000" fill="hold" grpId="0" nodeType="withEffect">
                                  <p:stCondLst>
                                    <p:cond delay="0"/>
                                  </p:stCondLst>
                                  <p:childTnLst>
                                    <p:animMotion origin="layout" path="M 0.77656 -0.06458 C 0.68646 0.16135 0.59635 0.3875 0.51771 0.4294 C 0.43906 0.4713 0.37014 0.21227 0.30451 0.18635 C 0.23889 0.16042 0.1743 0.30556 0.12361 0.27431 C 0.07291 0.24329 0.01962 0.04075 1.66667E-6 -7.40741E-7 " pathEditMode="relative" ptsTypes="aaaaA">
                                      <p:cBhvr>
                                        <p:cTn id="10" dur="3000" fill="hold"/>
                                        <p:tgtEl>
                                          <p:spTgt spid="2072"/>
                                        </p:tgtEl>
                                        <p:attrNameLst>
                                          <p:attrName>ppt_x</p:attrName>
                                          <p:attrName>ppt_y</p:attrName>
                                        </p:attrNameLst>
                                      </p:cBhvr>
                                    </p:animMotion>
                                  </p:childTnLst>
                                </p:cTn>
                              </p:par>
                              <p:par>
                                <p:cTn id="11" presetID="1" presetClass="mediacall" presetSubtype="0" fill="hold" nodeType="withEffect">
                                  <p:stCondLst>
                                    <p:cond delay="0"/>
                                  </p:stCondLst>
                                  <p:childTnLst>
                                    <p:cmd type="call" cmd="playFrom(0.0)">
                                      <p:cBhvr>
                                        <p:cTn id="12" dur="1" fill="hold"/>
                                        <p:tgtEl>
                                          <p:spTgt spid="2076"/>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numSld="100">
                <p:cTn id="13" fill="hold" display="0">
                  <p:stCondLst>
                    <p:cond delay="indefinite"/>
                  </p:stCondLst>
                  <p:endCondLst>
                    <p:cond evt="onPrev" delay="0">
                      <p:tgtEl>
                        <p:sldTgt/>
                      </p:tgtEl>
                    </p:cond>
                    <p:cond evt="onStopAudio" delay="0">
                      <p:tgtEl>
                        <p:sldTgt/>
                      </p:tgtEl>
                    </p:cond>
                  </p:endCondLst>
                </p:cTn>
                <p:tgtEl>
                  <p:spTgt spid="2076"/>
                </p:tgtEl>
              </p:cMediaNode>
            </p:audio>
          </p:childTnLst>
        </p:cTn>
      </p:par>
    </p:tnLst>
    <p:bldLst>
      <p:bldP spid="2070" grpId="0"/>
      <p:bldP spid="2071" grpId="0"/>
      <p:bldP spid="2072" grpId="0"/>
    </p:bld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tile tx="0" ty="0" sx="100000" sy="100000" flip="none" algn="tl"/>
        </a:blipFill>
        <a:effectLst/>
      </p:bgPr>
    </p:bg>
    <p:spTree>
      <p:nvGrpSpPr>
        <p:cNvPr id="1" name=""/>
        <p:cNvGrpSpPr/>
        <p:nvPr/>
      </p:nvGrpSpPr>
      <p:grpSpPr>
        <a:xfrm>
          <a:off x="0" y="0"/>
          <a:ext cx="0" cy="0"/>
          <a:chOff x="0" y="0"/>
          <a:chExt cx="0" cy="0"/>
        </a:xfrm>
      </p:grpSpPr>
      <p:sp>
        <p:nvSpPr>
          <p:cNvPr id="14" name="Rectangle 13"/>
          <p:cNvSpPr/>
          <p:nvPr/>
        </p:nvSpPr>
        <p:spPr>
          <a:xfrm>
            <a:off x="1769286" y="1500174"/>
            <a:ext cx="2857520" cy="407196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5" name="Rectangle 14"/>
          <p:cNvSpPr/>
          <p:nvPr/>
        </p:nvSpPr>
        <p:spPr>
          <a:xfrm>
            <a:off x="2772755" y="834078"/>
            <a:ext cx="4299575" cy="523220"/>
          </a:xfrm>
          <a:prstGeom prst="rect">
            <a:avLst/>
          </a:prstGeom>
        </p:spPr>
        <p:txBody>
          <a:bodyPr wrap="none">
            <a:spAutoFit/>
          </a:bodyPr>
          <a:lstStyle/>
          <a:p>
            <a:pPr algn="r" rtl="1"/>
            <a:r>
              <a:rPr lang="fa-IR" sz="2800" dirty="0" smtClean="0">
                <a:latin typeface="A Jadid pc" pitchFamily="2" charset="-78"/>
                <a:cs typeface="A Jadid pc" pitchFamily="2" charset="-78"/>
              </a:rPr>
              <a:t>کانال رسمی سایت آرک دیزاین</a:t>
            </a:r>
            <a:endParaRPr lang="en-US" sz="2800" dirty="0">
              <a:latin typeface="A Jadid pc" pitchFamily="2" charset="-78"/>
              <a:cs typeface="A Jadid pc" pitchFamily="2" charset="-78"/>
            </a:endParaRPr>
          </a:p>
        </p:txBody>
      </p:sp>
      <p:sp>
        <p:nvSpPr>
          <p:cNvPr id="16" name="Rectangle 15"/>
          <p:cNvSpPr/>
          <p:nvPr/>
        </p:nvSpPr>
        <p:spPr>
          <a:xfrm>
            <a:off x="2299530" y="1500174"/>
            <a:ext cx="1444626" cy="523220"/>
          </a:xfrm>
          <a:prstGeom prst="rect">
            <a:avLst/>
          </a:prstGeom>
        </p:spPr>
        <p:txBody>
          <a:bodyPr wrap="none">
            <a:spAutoFit/>
          </a:bodyPr>
          <a:lstStyle/>
          <a:p>
            <a:pPr algn="r" rtl="1"/>
            <a:r>
              <a:rPr lang="en-US" sz="2800" b="1" dirty="0" smtClean="0"/>
              <a:t>12.8MB</a:t>
            </a:r>
            <a:endParaRPr lang="en-US" sz="2800" b="1" dirty="0"/>
          </a:p>
        </p:txBody>
      </p:sp>
      <p:pic>
        <p:nvPicPr>
          <p:cNvPr id="17" name="Picture 16" descr="tozihat.png"/>
          <p:cNvPicPr>
            <a:picLocks noChangeAspect="1"/>
          </p:cNvPicPr>
          <p:nvPr/>
        </p:nvPicPr>
        <p:blipFill>
          <a:blip r:embed="rId3"/>
          <a:stretch>
            <a:fillRect/>
          </a:stretch>
        </p:blipFill>
        <p:spPr>
          <a:xfrm>
            <a:off x="6769946" y="3206606"/>
            <a:ext cx="579584" cy="579584"/>
          </a:xfrm>
          <a:prstGeom prst="rect">
            <a:avLst/>
          </a:prstGeom>
        </p:spPr>
      </p:pic>
      <p:pic>
        <p:nvPicPr>
          <p:cNvPr id="18" name="Picture 17" descr="documents_24x24.png"/>
          <p:cNvPicPr>
            <a:picLocks noChangeAspect="1"/>
          </p:cNvPicPr>
          <p:nvPr/>
        </p:nvPicPr>
        <p:blipFill>
          <a:blip r:embed="rId4"/>
          <a:stretch>
            <a:fillRect/>
          </a:stretch>
        </p:blipFill>
        <p:spPr>
          <a:xfrm>
            <a:off x="6769946" y="2428868"/>
            <a:ext cx="571504" cy="571504"/>
          </a:xfrm>
          <a:prstGeom prst="rect">
            <a:avLst/>
          </a:prstGeom>
        </p:spPr>
      </p:pic>
      <p:pic>
        <p:nvPicPr>
          <p:cNvPr id="19" name="Picture 18" descr="size.gif"/>
          <p:cNvPicPr>
            <a:picLocks noChangeAspect="1"/>
          </p:cNvPicPr>
          <p:nvPr/>
        </p:nvPicPr>
        <p:blipFill>
          <a:blip r:embed="rId5"/>
          <a:stretch>
            <a:fillRect/>
          </a:stretch>
        </p:blipFill>
        <p:spPr>
          <a:xfrm>
            <a:off x="6769946" y="1594766"/>
            <a:ext cx="571504" cy="571504"/>
          </a:xfrm>
          <a:prstGeom prst="rect">
            <a:avLst/>
          </a:prstGeom>
        </p:spPr>
      </p:pic>
      <p:sp>
        <p:nvSpPr>
          <p:cNvPr id="20" name="Rectangle 19"/>
          <p:cNvSpPr/>
          <p:nvPr/>
        </p:nvSpPr>
        <p:spPr>
          <a:xfrm>
            <a:off x="2782523" y="2428868"/>
            <a:ext cx="1330814" cy="523220"/>
          </a:xfrm>
          <a:prstGeom prst="rect">
            <a:avLst/>
          </a:prstGeom>
        </p:spPr>
        <p:txBody>
          <a:bodyPr wrap="none">
            <a:spAutoFit/>
          </a:bodyPr>
          <a:lstStyle/>
          <a:p>
            <a:pPr algn="r" rtl="1"/>
            <a:r>
              <a:rPr lang="en-US" sz="2800" b="1" smtClean="0"/>
              <a:t>78</a:t>
            </a:r>
            <a:r>
              <a:rPr lang="fa-IR" sz="2800" b="1" smtClean="0"/>
              <a:t>اسلاید</a:t>
            </a:r>
            <a:endParaRPr lang="en-US" sz="2800" b="1" dirty="0"/>
          </a:p>
        </p:txBody>
      </p:sp>
      <p:sp>
        <p:nvSpPr>
          <p:cNvPr id="21" name="Rectangle 20"/>
          <p:cNvSpPr/>
          <p:nvPr/>
        </p:nvSpPr>
        <p:spPr>
          <a:xfrm>
            <a:off x="2269352" y="3286124"/>
            <a:ext cx="1927131" cy="523220"/>
          </a:xfrm>
          <a:prstGeom prst="rect">
            <a:avLst/>
          </a:prstGeom>
        </p:spPr>
        <p:txBody>
          <a:bodyPr wrap="none">
            <a:spAutoFit/>
          </a:bodyPr>
          <a:lstStyle/>
          <a:p>
            <a:pPr algn="r" rtl="1"/>
            <a:r>
              <a:rPr lang="en-US" sz="2800" b="1" dirty="0" smtClean="0"/>
              <a:t>5000</a:t>
            </a:r>
            <a:r>
              <a:rPr lang="fa-IR" sz="2800" b="1" dirty="0" smtClean="0"/>
              <a:t>تومان</a:t>
            </a:r>
            <a:endParaRPr lang="en-US" sz="2800" b="1" dirty="0"/>
          </a:p>
        </p:txBody>
      </p:sp>
      <p:pic>
        <p:nvPicPr>
          <p:cNvPr id="22" name="Picture 21" descr="Telegram1.jpg"/>
          <p:cNvPicPr>
            <a:picLocks noChangeAspect="1"/>
          </p:cNvPicPr>
          <p:nvPr/>
        </p:nvPicPr>
        <p:blipFill>
          <a:blip r:embed="rId6"/>
          <a:stretch>
            <a:fillRect/>
          </a:stretch>
        </p:blipFill>
        <p:spPr>
          <a:xfrm>
            <a:off x="3643306" y="5715016"/>
            <a:ext cx="2571768" cy="666755"/>
          </a:xfrm>
          <a:prstGeom prst="rect">
            <a:avLst/>
          </a:prstGeom>
        </p:spPr>
      </p:pic>
      <p:pic>
        <p:nvPicPr>
          <p:cNvPr id="23" name="Picture 22" descr="phone-symbol-2.png"/>
          <p:cNvPicPr>
            <a:picLocks noChangeAspect="1"/>
          </p:cNvPicPr>
          <p:nvPr/>
        </p:nvPicPr>
        <p:blipFill>
          <a:blip r:embed="rId7" cstate="print"/>
          <a:stretch>
            <a:fillRect/>
          </a:stretch>
        </p:blipFill>
        <p:spPr>
          <a:xfrm>
            <a:off x="6760438" y="4919690"/>
            <a:ext cx="509574" cy="509574"/>
          </a:xfrm>
          <a:prstGeom prst="rect">
            <a:avLst/>
          </a:prstGeom>
        </p:spPr>
      </p:pic>
      <p:pic>
        <p:nvPicPr>
          <p:cNvPr id="24" name="Picture 23" descr="com.unix_.stickertelegram.png"/>
          <p:cNvPicPr>
            <a:picLocks noChangeAspect="1"/>
          </p:cNvPicPr>
          <p:nvPr/>
        </p:nvPicPr>
        <p:blipFill>
          <a:blip r:embed="rId8" cstate="print"/>
          <a:stretch>
            <a:fillRect/>
          </a:stretch>
        </p:blipFill>
        <p:spPr>
          <a:xfrm>
            <a:off x="6769946" y="4071942"/>
            <a:ext cx="588136" cy="588136"/>
          </a:xfrm>
          <a:prstGeom prst="rect">
            <a:avLst/>
          </a:prstGeom>
        </p:spPr>
      </p:pic>
      <p:sp>
        <p:nvSpPr>
          <p:cNvPr id="25" name="Rectangle 24"/>
          <p:cNvSpPr/>
          <p:nvPr/>
        </p:nvSpPr>
        <p:spPr>
          <a:xfrm>
            <a:off x="5408587" y="1643050"/>
            <a:ext cx="1359667" cy="400110"/>
          </a:xfrm>
          <a:prstGeom prst="rect">
            <a:avLst/>
          </a:prstGeom>
        </p:spPr>
        <p:txBody>
          <a:bodyPr wrap="none">
            <a:spAutoFit/>
          </a:bodyPr>
          <a:lstStyle/>
          <a:p>
            <a:pPr algn="r" rtl="1"/>
            <a:r>
              <a:rPr lang="fa-IR" sz="2000" b="1" dirty="0" smtClean="0"/>
              <a:t>حجم فایل</a:t>
            </a:r>
            <a:endParaRPr lang="en-US" sz="2000" b="1" dirty="0"/>
          </a:p>
        </p:txBody>
      </p:sp>
      <p:sp>
        <p:nvSpPr>
          <p:cNvPr id="26" name="Rectangle 25"/>
          <p:cNvSpPr/>
          <p:nvPr/>
        </p:nvSpPr>
        <p:spPr>
          <a:xfrm>
            <a:off x="5109662" y="2500306"/>
            <a:ext cx="1662635" cy="400110"/>
          </a:xfrm>
          <a:prstGeom prst="rect">
            <a:avLst/>
          </a:prstGeom>
        </p:spPr>
        <p:txBody>
          <a:bodyPr wrap="none">
            <a:spAutoFit/>
          </a:bodyPr>
          <a:lstStyle/>
          <a:p>
            <a:pPr algn="r" rtl="1"/>
            <a:r>
              <a:rPr lang="fa-IR" sz="2000" b="1" dirty="0" smtClean="0"/>
              <a:t>تعداد اسلاید</a:t>
            </a:r>
            <a:endParaRPr lang="en-US" sz="2000" b="1" dirty="0"/>
          </a:p>
        </p:txBody>
      </p:sp>
      <p:sp>
        <p:nvSpPr>
          <p:cNvPr id="27" name="Rectangle 26"/>
          <p:cNvSpPr/>
          <p:nvPr/>
        </p:nvSpPr>
        <p:spPr>
          <a:xfrm>
            <a:off x="5915967" y="3286124"/>
            <a:ext cx="856325" cy="400110"/>
          </a:xfrm>
          <a:prstGeom prst="rect">
            <a:avLst/>
          </a:prstGeom>
        </p:spPr>
        <p:txBody>
          <a:bodyPr wrap="none">
            <a:spAutoFit/>
          </a:bodyPr>
          <a:lstStyle/>
          <a:p>
            <a:pPr algn="r" rtl="1"/>
            <a:r>
              <a:rPr lang="fa-IR" sz="2000" b="1" dirty="0" smtClean="0"/>
              <a:t>قیمت</a:t>
            </a:r>
            <a:endParaRPr lang="en-US" sz="2000" b="1" dirty="0"/>
          </a:p>
        </p:txBody>
      </p:sp>
      <p:sp>
        <p:nvSpPr>
          <p:cNvPr id="28" name="Rectangle 27"/>
          <p:cNvSpPr/>
          <p:nvPr/>
        </p:nvSpPr>
        <p:spPr>
          <a:xfrm>
            <a:off x="4995847" y="4171898"/>
            <a:ext cx="1776448" cy="400110"/>
          </a:xfrm>
          <a:prstGeom prst="rect">
            <a:avLst/>
          </a:prstGeom>
        </p:spPr>
        <p:txBody>
          <a:bodyPr wrap="none">
            <a:spAutoFit/>
          </a:bodyPr>
          <a:lstStyle/>
          <a:p>
            <a:pPr algn="r" rtl="1"/>
            <a:r>
              <a:rPr lang="fa-IR" sz="2000" b="1" dirty="0" smtClean="0"/>
              <a:t>آی دی تلگرام</a:t>
            </a:r>
            <a:endParaRPr lang="en-US" sz="2000" b="1" dirty="0"/>
          </a:p>
        </p:txBody>
      </p:sp>
      <p:sp>
        <p:nvSpPr>
          <p:cNvPr id="29" name="Rectangle 28"/>
          <p:cNvSpPr/>
          <p:nvPr/>
        </p:nvSpPr>
        <p:spPr>
          <a:xfrm>
            <a:off x="4721738" y="4957716"/>
            <a:ext cx="2050561" cy="400110"/>
          </a:xfrm>
          <a:prstGeom prst="rect">
            <a:avLst/>
          </a:prstGeom>
        </p:spPr>
        <p:txBody>
          <a:bodyPr wrap="none">
            <a:spAutoFit/>
          </a:bodyPr>
          <a:lstStyle/>
          <a:p>
            <a:pPr algn="r" rtl="1"/>
            <a:r>
              <a:rPr lang="fa-IR" sz="2000" b="1" dirty="0" smtClean="0"/>
              <a:t>شماره سفارش</a:t>
            </a:r>
            <a:endParaRPr lang="en-US" sz="2000" b="1" dirty="0"/>
          </a:p>
        </p:txBody>
      </p:sp>
      <p:sp>
        <p:nvSpPr>
          <p:cNvPr id="30" name="Rectangle 29"/>
          <p:cNvSpPr/>
          <p:nvPr/>
        </p:nvSpPr>
        <p:spPr>
          <a:xfrm>
            <a:off x="1840724" y="4929198"/>
            <a:ext cx="2667718" cy="523220"/>
          </a:xfrm>
          <a:prstGeom prst="rect">
            <a:avLst/>
          </a:prstGeom>
        </p:spPr>
        <p:txBody>
          <a:bodyPr wrap="none">
            <a:spAutoFit/>
          </a:bodyPr>
          <a:lstStyle/>
          <a:p>
            <a:pPr algn="r" rtl="1"/>
            <a:r>
              <a:rPr lang="fa-IR" sz="2800" b="1" dirty="0" smtClean="0"/>
              <a:t>09193850158</a:t>
            </a:r>
            <a:endParaRPr lang="en-US" sz="2800" b="1" dirty="0"/>
          </a:p>
        </p:txBody>
      </p:sp>
      <p:sp>
        <p:nvSpPr>
          <p:cNvPr id="31" name="Rectangle 30"/>
          <p:cNvSpPr/>
          <p:nvPr/>
        </p:nvSpPr>
        <p:spPr>
          <a:xfrm>
            <a:off x="1912162" y="4143380"/>
            <a:ext cx="2499402" cy="523220"/>
          </a:xfrm>
          <a:prstGeom prst="rect">
            <a:avLst/>
          </a:prstGeom>
        </p:spPr>
        <p:txBody>
          <a:bodyPr wrap="none">
            <a:spAutoFit/>
          </a:bodyPr>
          <a:lstStyle/>
          <a:p>
            <a:pPr algn="r" rtl="1"/>
            <a:r>
              <a:rPr lang="en-US" sz="2800" b="1" dirty="0" smtClean="0"/>
              <a:t>@</a:t>
            </a:r>
            <a:r>
              <a:rPr lang="en-US" sz="2800" b="1" dirty="0" err="1" smtClean="0"/>
              <a:t>BahramiArc</a:t>
            </a:r>
            <a:endParaRPr lang="en-US" sz="2800" b="1" dirty="0"/>
          </a:p>
        </p:txBody>
      </p:sp>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tile tx="0" ty="0" sx="100000" sy="100000" flip="none" algn="tl"/>
        </a:blipFill>
        <a:effectLst/>
      </p:bgPr>
    </p:bg>
    <p:spTree>
      <p:nvGrpSpPr>
        <p:cNvPr id="1" name=""/>
        <p:cNvGrpSpPr/>
        <p:nvPr/>
      </p:nvGrpSpPr>
      <p:grpSpPr>
        <a:xfrm>
          <a:off x="0" y="0"/>
          <a:ext cx="0" cy="0"/>
          <a:chOff x="0" y="0"/>
          <a:chExt cx="0" cy="0"/>
        </a:xfrm>
      </p:grpSpPr>
      <p:sp>
        <p:nvSpPr>
          <p:cNvPr id="3074" name="Rectangle 2"/>
          <p:cNvSpPr>
            <a:spLocks noChangeArrowheads="1"/>
          </p:cNvSpPr>
          <p:nvPr/>
        </p:nvSpPr>
        <p:spPr bwMode="auto">
          <a:xfrm>
            <a:off x="2822575" y="547688"/>
            <a:ext cx="3511550" cy="3754437"/>
          </a:xfrm>
          <a:prstGeom prst="rect">
            <a:avLst/>
          </a:prstGeom>
          <a:noFill/>
          <a:ln w="9525">
            <a:noFill/>
            <a:miter lim="800000"/>
            <a:headEnd/>
            <a:tailEnd/>
          </a:ln>
        </p:spPr>
        <p:txBody>
          <a:bodyPr wrap="none" anchor="ctr">
            <a:spAutoFit/>
          </a:bodyPr>
          <a:lstStyle/>
          <a:p>
            <a:pPr algn="ctr"/>
            <a:endParaRPr lang="en-US" sz="2800">
              <a:solidFill>
                <a:srgbClr val="000066"/>
              </a:solidFill>
            </a:endParaRPr>
          </a:p>
          <a:p>
            <a:pPr algn="ctr"/>
            <a:r>
              <a:rPr lang="fa-IR" sz="2800" b="1">
                <a:solidFill>
                  <a:srgbClr val="000066"/>
                </a:solidFill>
                <a:cs typeface="B Zar" pitchFamily="2" charset="-78"/>
              </a:rPr>
              <a:t>درآمدی بر شناخت</a:t>
            </a:r>
            <a:endParaRPr lang="en-US" sz="2800" b="1">
              <a:solidFill>
                <a:srgbClr val="000066"/>
              </a:solidFill>
              <a:cs typeface="B Zar" pitchFamily="2" charset="-78"/>
            </a:endParaRPr>
          </a:p>
          <a:p>
            <a:pPr algn="ctr"/>
            <a:r>
              <a:rPr lang="fa-IR" sz="2800" b="1">
                <a:solidFill>
                  <a:srgbClr val="000066"/>
                </a:solidFill>
                <a:cs typeface="B Zar" pitchFamily="2" charset="-78"/>
              </a:rPr>
              <a:t>معماری روستاي ايران</a:t>
            </a:r>
            <a:endParaRPr lang="en-US" sz="2800" b="1">
              <a:solidFill>
                <a:srgbClr val="000066"/>
              </a:solidFill>
              <a:cs typeface="B Zar" pitchFamily="2" charset="-78"/>
            </a:endParaRPr>
          </a:p>
          <a:p>
            <a:pPr algn="ctr"/>
            <a:r>
              <a:rPr lang="fa-IR" sz="2000">
                <a:solidFill>
                  <a:srgbClr val="000066"/>
                </a:solidFill>
              </a:rPr>
              <a:t>( تاليف دکتراکبر حاجی ابراهيم زر گر )</a:t>
            </a:r>
            <a:endParaRPr lang="en-US" sz="2000">
              <a:solidFill>
                <a:srgbClr val="000066"/>
              </a:solidFill>
            </a:endParaRPr>
          </a:p>
          <a:p>
            <a:pPr algn="ctr"/>
            <a:r>
              <a:rPr lang="fa-IR" sz="2800">
                <a:solidFill>
                  <a:srgbClr val="000066"/>
                </a:solidFill>
              </a:rPr>
              <a:t>                       </a:t>
            </a:r>
            <a:endParaRPr lang="en-US" sz="2800">
              <a:solidFill>
                <a:srgbClr val="000066"/>
              </a:solidFill>
            </a:endParaRPr>
          </a:p>
          <a:p>
            <a:pPr algn="ctr"/>
            <a:r>
              <a:rPr lang="fa-IR" sz="2400" b="1">
                <a:cs typeface="B Nasim" pitchFamily="2" charset="-78"/>
              </a:rPr>
              <a:t>نام روستا:</a:t>
            </a:r>
            <a:endParaRPr lang="en-US" sz="2400">
              <a:cs typeface="B Nasim" pitchFamily="2" charset="-78"/>
            </a:endParaRPr>
          </a:p>
          <a:p>
            <a:pPr algn="ctr"/>
            <a:r>
              <a:rPr lang="fa-IR" sz="2800" b="1">
                <a:solidFill>
                  <a:srgbClr val="000066"/>
                </a:solidFill>
              </a:rPr>
              <a:t>      </a:t>
            </a:r>
            <a:r>
              <a:rPr lang="fa-IR" sz="2800" b="1">
                <a:solidFill>
                  <a:srgbClr val="000066"/>
                </a:solidFill>
                <a:cs typeface="B Zar" pitchFamily="2" charset="-78"/>
              </a:rPr>
              <a:t>تل بیضا </a:t>
            </a:r>
            <a:r>
              <a:rPr lang="fa-IR" sz="2000" b="1">
                <a:solidFill>
                  <a:srgbClr val="000066"/>
                </a:solidFill>
                <a:cs typeface="B Zar" pitchFamily="2" charset="-78"/>
              </a:rPr>
              <a:t>( سپیدان )</a:t>
            </a:r>
            <a:r>
              <a:rPr lang="fa-IR" sz="2800">
                <a:solidFill>
                  <a:srgbClr val="000066"/>
                </a:solidFill>
              </a:rPr>
              <a:t>    </a:t>
            </a:r>
            <a:endParaRPr lang="en-US" sz="2800">
              <a:solidFill>
                <a:srgbClr val="000066"/>
              </a:solidFill>
            </a:endParaRPr>
          </a:p>
          <a:p>
            <a:pPr algn="ctr"/>
            <a:endParaRPr lang="en-US">
              <a:solidFill>
                <a:srgbClr val="000066"/>
              </a:solidFill>
            </a:endParaRPr>
          </a:p>
          <a:p>
            <a:pPr algn="ctr"/>
            <a:r>
              <a:rPr lang="fa-IR"/>
              <a:t>                          </a:t>
            </a:r>
            <a:endParaRPr lang="en-US"/>
          </a:p>
          <a:p>
            <a:pPr algn="ctr"/>
            <a:r>
              <a:rPr lang="fa-IR"/>
              <a:t>         </a:t>
            </a:r>
            <a:endParaRPr lang="en-US"/>
          </a:p>
        </p:txBody>
      </p:sp>
      <p:sp>
        <p:nvSpPr>
          <p:cNvPr id="3075" name="Text Box 4"/>
          <p:cNvSpPr txBox="1">
            <a:spLocks noChangeArrowheads="1"/>
          </p:cNvSpPr>
          <p:nvPr/>
        </p:nvSpPr>
        <p:spPr bwMode="auto">
          <a:xfrm>
            <a:off x="3841750" y="276225"/>
            <a:ext cx="1366838" cy="396875"/>
          </a:xfrm>
          <a:prstGeom prst="rect">
            <a:avLst/>
          </a:prstGeom>
          <a:noFill/>
          <a:ln w="9525">
            <a:noFill/>
            <a:miter lim="800000"/>
            <a:headEnd/>
            <a:tailEnd/>
          </a:ln>
        </p:spPr>
        <p:txBody>
          <a:bodyPr wrap="none">
            <a:spAutoFit/>
          </a:bodyPr>
          <a:lstStyle/>
          <a:p>
            <a:r>
              <a:rPr lang="fa-IR" sz="2000">
                <a:cs typeface="B Nasim" pitchFamily="2" charset="-78"/>
              </a:rPr>
              <a:t>به نام خدا</a:t>
            </a:r>
            <a:endParaRPr lang="en-US" sz="2000">
              <a:cs typeface="B Nasim" pitchFamily="2" charset="-78"/>
            </a:endParaRPr>
          </a:p>
        </p:txBody>
      </p:sp>
      <p:pic>
        <p:nvPicPr>
          <p:cNvPr id="3076" name="Picture 6" descr="F10"/>
          <p:cNvPicPr>
            <a:picLocks noChangeAspect="1" noChangeArrowheads="1"/>
          </p:cNvPicPr>
          <p:nvPr/>
        </p:nvPicPr>
        <p:blipFill>
          <a:blip r:embed="rId3"/>
          <a:srcRect/>
          <a:stretch>
            <a:fillRect/>
          </a:stretch>
        </p:blipFill>
        <p:spPr bwMode="auto">
          <a:xfrm>
            <a:off x="-838200" y="-355600"/>
            <a:ext cx="9982200" cy="7213600"/>
          </a:xfrm>
          <a:prstGeom prst="rect">
            <a:avLst/>
          </a:prstGeom>
          <a:noFill/>
          <a:ln w="9525">
            <a:noFill/>
            <a:miter lim="800000"/>
            <a:headEnd/>
            <a:tailEnd/>
          </a:ln>
        </p:spPr>
      </p:pic>
      <p:sp>
        <p:nvSpPr>
          <p:cNvPr id="3077" name="AutoShape 7">
            <a:hlinkClick r:id="" action="ppaction://hlinkshowjump?jump=lastslideviewed" highlightClick="1"/>
          </p:cNvPr>
          <p:cNvSpPr>
            <a:spLocks noChangeArrowheads="1"/>
          </p:cNvSpPr>
          <p:nvPr/>
        </p:nvSpPr>
        <p:spPr bwMode="auto">
          <a:xfrm>
            <a:off x="8458200" y="6324600"/>
            <a:ext cx="381000" cy="304800"/>
          </a:xfrm>
          <a:prstGeom prst="actionButtonReturn">
            <a:avLst/>
          </a:prstGeom>
          <a:solidFill>
            <a:schemeClr val="accent1"/>
          </a:solidFill>
          <a:ln w="9525">
            <a:noFill/>
            <a:miter lim="800000"/>
            <a:headEnd/>
            <a:tailEnd/>
          </a:ln>
        </p:spPr>
        <p:txBody>
          <a:bodyPr wrap="none" anchor="ctr"/>
          <a:lstStyle/>
          <a:p>
            <a:endParaRPr lang="fa-IR"/>
          </a:p>
        </p:txBody>
      </p:sp>
    </p:spTree>
  </p:cSld>
  <p:clrMapOvr>
    <a:masterClrMapping/>
  </p:clrMapOvr>
  <p:transition spd="slow">
    <p:randomBa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tile tx="0" ty="0" sx="100000" sy="100000" flip="none" algn="tl"/>
        </a:blipFill>
        <a:effectLst/>
      </p:bgPr>
    </p:bg>
    <p:spTree>
      <p:nvGrpSpPr>
        <p:cNvPr id="1" name=""/>
        <p:cNvGrpSpPr/>
        <p:nvPr/>
      </p:nvGrpSpPr>
      <p:grpSpPr>
        <a:xfrm>
          <a:off x="0" y="0"/>
          <a:ext cx="0" cy="0"/>
          <a:chOff x="0" y="0"/>
          <a:chExt cx="0" cy="0"/>
        </a:xfrm>
      </p:grpSpPr>
      <p:sp>
        <p:nvSpPr>
          <p:cNvPr id="4098" name="Text Box 2"/>
          <p:cNvSpPr txBox="1">
            <a:spLocks noChangeArrowheads="1"/>
          </p:cNvSpPr>
          <p:nvPr/>
        </p:nvSpPr>
        <p:spPr bwMode="auto">
          <a:xfrm>
            <a:off x="609600" y="228600"/>
            <a:ext cx="1481138" cy="396875"/>
          </a:xfrm>
          <a:prstGeom prst="rect">
            <a:avLst/>
          </a:prstGeom>
          <a:noFill/>
          <a:ln w="9525">
            <a:noFill/>
            <a:miter lim="800000"/>
            <a:headEnd/>
            <a:tailEnd/>
          </a:ln>
        </p:spPr>
        <p:txBody>
          <a:bodyPr wrap="none">
            <a:spAutoFit/>
          </a:bodyPr>
          <a:lstStyle/>
          <a:p>
            <a:r>
              <a:rPr lang="fa-IR" sz="2000">
                <a:cs typeface="B Tabassom" pitchFamily="2" charset="-78"/>
              </a:rPr>
              <a:t>موقعیت سیاسی</a:t>
            </a:r>
            <a:endParaRPr lang="en-US" sz="2000">
              <a:cs typeface="B Tabassom" pitchFamily="2" charset="-78"/>
            </a:endParaRPr>
          </a:p>
        </p:txBody>
      </p:sp>
      <p:sp>
        <p:nvSpPr>
          <p:cNvPr id="4099" name="Text Box 3"/>
          <p:cNvSpPr txBox="1">
            <a:spLocks noChangeArrowheads="1"/>
          </p:cNvSpPr>
          <p:nvPr/>
        </p:nvSpPr>
        <p:spPr bwMode="auto">
          <a:xfrm>
            <a:off x="7462838" y="195263"/>
            <a:ext cx="1104900" cy="457200"/>
          </a:xfrm>
          <a:prstGeom prst="rect">
            <a:avLst/>
          </a:prstGeom>
          <a:noFill/>
          <a:ln w="9525">
            <a:noFill/>
            <a:miter lim="800000"/>
            <a:headEnd/>
            <a:tailEnd/>
          </a:ln>
        </p:spPr>
        <p:txBody>
          <a:bodyPr wrap="none">
            <a:spAutoFit/>
          </a:bodyPr>
          <a:lstStyle/>
          <a:p>
            <a:r>
              <a:rPr lang="fa-IR" sz="2400">
                <a:cs typeface="B Tabassom" pitchFamily="2" charset="-78"/>
              </a:rPr>
              <a:t>فصل اول</a:t>
            </a:r>
            <a:endParaRPr lang="en-US" sz="2400">
              <a:cs typeface="B Tabassom" pitchFamily="2" charset="-78"/>
            </a:endParaRPr>
          </a:p>
        </p:txBody>
      </p:sp>
      <p:sp>
        <p:nvSpPr>
          <p:cNvPr id="4100" name="Line 4"/>
          <p:cNvSpPr>
            <a:spLocks noChangeShapeType="1"/>
          </p:cNvSpPr>
          <p:nvPr/>
        </p:nvSpPr>
        <p:spPr bwMode="auto">
          <a:xfrm>
            <a:off x="2057400" y="457200"/>
            <a:ext cx="5334000" cy="0"/>
          </a:xfrm>
          <a:prstGeom prst="line">
            <a:avLst/>
          </a:prstGeom>
          <a:noFill/>
          <a:ln w="9525">
            <a:solidFill>
              <a:schemeClr val="tx1"/>
            </a:solidFill>
            <a:prstDash val="dash"/>
            <a:round/>
            <a:headEnd/>
            <a:tailEnd/>
          </a:ln>
        </p:spPr>
        <p:txBody>
          <a:bodyPr/>
          <a:lstStyle/>
          <a:p>
            <a:endParaRPr lang="fa-IR"/>
          </a:p>
        </p:txBody>
      </p:sp>
      <p:sp>
        <p:nvSpPr>
          <p:cNvPr id="4101" name="Line 5"/>
          <p:cNvSpPr>
            <a:spLocks noChangeShapeType="1"/>
          </p:cNvSpPr>
          <p:nvPr/>
        </p:nvSpPr>
        <p:spPr bwMode="auto">
          <a:xfrm>
            <a:off x="685800" y="762000"/>
            <a:ext cx="7772400" cy="0"/>
          </a:xfrm>
          <a:prstGeom prst="line">
            <a:avLst/>
          </a:prstGeom>
          <a:noFill/>
          <a:ln w="9525">
            <a:solidFill>
              <a:schemeClr val="tx1"/>
            </a:solidFill>
            <a:round/>
            <a:headEnd/>
            <a:tailEnd/>
          </a:ln>
        </p:spPr>
        <p:txBody>
          <a:bodyPr/>
          <a:lstStyle/>
          <a:p>
            <a:endParaRPr lang="fa-IR"/>
          </a:p>
        </p:txBody>
      </p:sp>
      <p:sp>
        <p:nvSpPr>
          <p:cNvPr id="4102" name="Line 6"/>
          <p:cNvSpPr>
            <a:spLocks noChangeShapeType="1"/>
          </p:cNvSpPr>
          <p:nvPr/>
        </p:nvSpPr>
        <p:spPr bwMode="auto">
          <a:xfrm>
            <a:off x="685800" y="685800"/>
            <a:ext cx="7772400" cy="0"/>
          </a:xfrm>
          <a:prstGeom prst="line">
            <a:avLst/>
          </a:prstGeom>
          <a:noFill/>
          <a:ln w="9525">
            <a:solidFill>
              <a:schemeClr val="tx1"/>
            </a:solidFill>
            <a:round/>
            <a:headEnd/>
            <a:tailEnd/>
          </a:ln>
        </p:spPr>
        <p:txBody>
          <a:bodyPr/>
          <a:lstStyle/>
          <a:p>
            <a:endParaRPr lang="fa-IR"/>
          </a:p>
        </p:txBody>
      </p:sp>
      <p:sp>
        <p:nvSpPr>
          <p:cNvPr id="4103" name="Rectangle 7"/>
          <p:cNvSpPr>
            <a:spLocks noChangeArrowheads="1"/>
          </p:cNvSpPr>
          <p:nvPr/>
        </p:nvSpPr>
        <p:spPr bwMode="auto">
          <a:xfrm>
            <a:off x="4343400" y="1371600"/>
            <a:ext cx="4267200" cy="4760913"/>
          </a:xfrm>
          <a:prstGeom prst="rect">
            <a:avLst/>
          </a:prstGeom>
          <a:noFill/>
          <a:ln w="9525">
            <a:noFill/>
            <a:miter lim="800000"/>
            <a:headEnd/>
            <a:tailEnd/>
          </a:ln>
        </p:spPr>
        <p:txBody>
          <a:bodyPr anchor="ctr">
            <a:spAutoFit/>
          </a:bodyPr>
          <a:lstStyle/>
          <a:p>
            <a:pPr>
              <a:tabLst>
                <a:tab pos="355600" algn="l"/>
              </a:tabLst>
            </a:pPr>
            <a:r>
              <a:rPr lang="fa-IR" b="1" i="1">
                <a:solidFill>
                  <a:srgbClr val="000066"/>
                </a:solidFill>
                <a:cs typeface="B Mitra" pitchFamily="2" charset="-78"/>
              </a:rPr>
              <a:t>كشور ايران</a:t>
            </a:r>
            <a:endParaRPr lang="en-US" i="1">
              <a:solidFill>
                <a:srgbClr val="000066"/>
              </a:solidFill>
              <a:cs typeface="B Mitra" pitchFamily="2" charset="-78"/>
            </a:endParaRPr>
          </a:p>
          <a:p>
            <a:pPr lvl="1">
              <a:tabLst>
                <a:tab pos="355600" algn="l"/>
              </a:tabLst>
            </a:pPr>
            <a:r>
              <a:rPr lang="fa-IR" u="sng">
                <a:solidFill>
                  <a:srgbClr val="000066"/>
                </a:solidFill>
                <a:cs typeface="B Mitra" pitchFamily="2" charset="-78"/>
              </a:rPr>
              <a:t>جغرافياي طبيعي</a:t>
            </a:r>
            <a:endParaRPr lang="en-US" u="sng">
              <a:solidFill>
                <a:srgbClr val="000066"/>
              </a:solidFill>
              <a:cs typeface="B Mitra" pitchFamily="2" charset="-78"/>
            </a:endParaRPr>
          </a:p>
          <a:p>
            <a:pPr>
              <a:tabLst>
                <a:tab pos="355600" algn="l"/>
              </a:tabLst>
            </a:pPr>
            <a:r>
              <a:rPr lang="fa-IR">
                <a:solidFill>
                  <a:srgbClr val="000066"/>
                </a:solidFill>
                <a:cs typeface="B Mitra" pitchFamily="2" charset="-78"/>
              </a:rPr>
              <a:t>كشور ايران در جنوب منطقه معتدل نيمكره شمالي قرار دارد و به خط استوا نزديك است.  مدار 25 درجه شاملي از جنوب ايران و مدار 40 درجه شمالي از شمال ان مي كذرد. نصف النهارهاي 44 و 63 درجه شرقي نيز به ترتيب در غرب وشرق آن قرار دارند. وسعت كشور ايران حدود 1648195 كیلومتر مربع است.</a:t>
            </a:r>
            <a:endParaRPr lang="en-US">
              <a:solidFill>
                <a:srgbClr val="000066"/>
              </a:solidFill>
              <a:cs typeface="B Mitra" pitchFamily="2" charset="-78"/>
            </a:endParaRPr>
          </a:p>
          <a:p>
            <a:pPr>
              <a:tabLst>
                <a:tab pos="355600" algn="l"/>
              </a:tabLst>
            </a:pPr>
            <a:r>
              <a:rPr lang="fa-IR">
                <a:solidFill>
                  <a:srgbClr val="000066"/>
                </a:solidFill>
                <a:cs typeface="B Mitra" pitchFamily="2" charset="-78"/>
              </a:rPr>
              <a:t>با توجه به موقعيت ايران و نزديكي آن به مدار راس السرطان، ايران در يك نوار بياباني واقع شده است. بيابان لوت و دشت كوير،از خشك ترين نواحي فلات ايران است</a:t>
            </a:r>
            <a:endParaRPr lang="en-US">
              <a:solidFill>
                <a:srgbClr val="000066"/>
              </a:solidFill>
              <a:cs typeface="B Mitra" pitchFamily="2" charset="-78"/>
            </a:endParaRPr>
          </a:p>
          <a:p>
            <a:pPr>
              <a:tabLst>
                <a:tab pos="355600" algn="l"/>
              </a:tabLst>
            </a:pPr>
            <a:r>
              <a:rPr lang="fa-IR">
                <a:solidFill>
                  <a:srgbClr val="000066"/>
                </a:solidFill>
                <a:cs typeface="B Mitra" pitchFamily="2" charset="-78"/>
              </a:rPr>
              <a:t>ناهمواريهاي ايران ازنظر طبيعي به: كوههاي شمالي، كوههاي غربي و جنوبي،َ كوههاي شرقي، كوههاي مركزي، جلگه هاي ساحلي، دشت ها و چاله هاي داخلي تقسيم مي شوند.</a:t>
            </a:r>
            <a:endParaRPr lang="en-US">
              <a:solidFill>
                <a:srgbClr val="000066"/>
              </a:solidFill>
              <a:cs typeface="B Mitra" pitchFamily="2" charset="-78"/>
            </a:endParaRPr>
          </a:p>
          <a:p>
            <a:pPr algn="ctr" rtl="0" eaLnBrk="0" hangingPunct="0">
              <a:tabLst>
                <a:tab pos="355600" algn="l"/>
              </a:tabLst>
            </a:pPr>
            <a:endParaRPr lang="en-US">
              <a:solidFill>
                <a:srgbClr val="000066"/>
              </a:solidFill>
              <a:cs typeface="B Compset" pitchFamily="2" charset="-78"/>
            </a:endParaRPr>
          </a:p>
        </p:txBody>
      </p:sp>
      <p:pic>
        <p:nvPicPr>
          <p:cNvPr id="4104" name="Picture 8" descr="1"/>
          <p:cNvPicPr>
            <a:picLocks noChangeAspect="1" noChangeArrowheads="1"/>
          </p:cNvPicPr>
          <p:nvPr/>
        </p:nvPicPr>
        <p:blipFill>
          <a:blip r:embed="rId3">
            <a:clrChange>
              <a:clrFrom>
                <a:srgbClr val="FFFFFF"/>
              </a:clrFrom>
              <a:clrTo>
                <a:srgbClr val="FFFFFF">
                  <a:alpha val="0"/>
                </a:srgbClr>
              </a:clrTo>
            </a:clrChange>
            <a:lum bright="-6000"/>
          </a:blip>
          <a:srcRect/>
          <a:stretch>
            <a:fillRect/>
          </a:stretch>
        </p:blipFill>
        <p:spPr bwMode="auto">
          <a:xfrm>
            <a:off x="152400" y="1905000"/>
            <a:ext cx="4267200" cy="3494088"/>
          </a:xfrm>
          <a:prstGeom prst="rect">
            <a:avLst/>
          </a:prstGeom>
          <a:noFill/>
          <a:ln w="9525">
            <a:noFill/>
            <a:miter lim="800000"/>
            <a:headEnd/>
            <a:tailEnd/>
          </a:ln>
        </p:spPr>
      </p:pic>
      <p:sp>
        <p:nvSpPr>
          <p:cNvPr id="4105" name="Text Box 9"/>
          <p:cNvSpPr txBox="1">
            <a:spLocks noChangeArrowheads="1"/>
          </p:cNvSpPr>
          <p:nvPr/>
        </p:nvSpPr>
        <p:spPr bwMode="auto">
          <a:xfrm>
            <a:off x="7512050" y="950913"/>
            <a:ext cx="984250" cy="396875"/>
          </a:xfrm>
          <a:prstGeom prst="rect">
            <a:avLst/>
          </a:prstGeom>
          <a:noFill/>
          <a:ln w="9525">
            <a:noFill/>
            <a:miter lim="800000"/>
            <a:headEnd/>
            <a:tailEnd/>
          </a:ln>
        </p:spPr>
        <p:txBody>
          <a:bodyPr wrap="none">
            <a:spAutoFit/>
          </a:bodyPr>
          <a:lstStyle/>
          <a:p>
            <a:r>
              <a:rPr lang="fa-IR" sz="2000" b="1" i="1">
                <a:solidFill>
                  <a:schemeClr val="accent2"/>
                </a:solidFill>
                <a:cs typeface="B Mitra" pitchFamily="2" charset="-78"/>
              </a:rPr>
              <a:t>فصل اول</a:t>
            </a:r>
            <a:endParaRPr lang="en-US" sz="2000" b="1" i="1">
              <a:solidFill>
                <a:schemeClr val="accent2"/>
              </a:solidFill>
              <a:cs typeface="B Mitra" pitchFamily="2" charset="-78"/>
            </a:endParaRPr>
          </a:p>
        </p:txBody>
      </p:sp>
      <p:sp>
        <p:nvSpPr>
          <p:cNvPr id="4106" name="Text Box 10"/>
          <p:cNvSpPr txBox="1">
            <a:spLocks noChangeArrowheads="1"/>
          </p:cNvSpPr>
          <p:nvPr/>
        </p:nvSpPr>
        <p:spPr bwMode="auto">
          <a:xfrm>
            <a:off x="6019800" y="990600"/>
            <a:ext cx="1598613" cy="396875"/>
          </a:xfrm>
          <a:prstGeom prst="rect">
            <a:avLst/>
          </a:prstGeom>
          <a:noFill/>
          <a:ln w="9525">
            <a:noFill/>
            <a:miter lim="800000"/>
            <a:headEnd/>
            <a:tailEnd/>
          </a:ln>
        </p:spPr>
        <p:txBody>
          <a:bodyPr wrap="none">
            <a:spAutoFit/>
          </a:bodyPr>
          <a:lstStyle/>
          <a:p>
            <a:r>
              <a:rPr lang="fa-IR" sz="2000" b="1">
                <a:solidFill>
                  <a:schemeClr val="accent2"/>
                </a:solidFill>
                <a:cs typeface="B Mitra" pitchFamily="2" charset="-78"/>
              </a:rPr>
              <a:t>موقعیت سیاسی</a:t>
            </a:r>
            <a:endParaRPr lang="en-US" sz="2000" b="1">
              <a:solidFill>
                <a:schemeClr val="accent2"/>
              </a:solidFill>
              <a:cs typeface="B Mitra" pitchFamily="2" charset="-78"/>
            </a:endParaRPr>
          </a:p>
        </p:txBody>
      </p:sp>
      <p:sp>
        <p:nvSpPr>
          <p:cNvPr id="4107" name="AutoShape 11">
            <a:hlinkClick r:id="" action="ppaction://hlinkshowjump?jump=nextslide" highlightClick="1"/>
          </p:cNvPr>
          <p:cNvSpPr>
            <a:spLocks noChangeArrowheads="1"/>
          </p:cNvSpPr>
          <p:nvPr/>
        </p:nvSpPr>
        <p:spPr bwMode="auto">
          <a:xfrm>
            <a:off x="8534400" y="6324600"/>
            <a:ext cx="304800" cy="304800"/>
          </a:xfrm>
          <a:prstGeom prst="actionButtonForwardNext">
            <a:avLst/>
          </a:prstGeom>
          <a:solidFill>
            <a:schemeClr val="accent1"/>
          </a:solidFill>
          <a:ln w="9525">
            <a:noFill/>
            <a:miter lim="800000"/>
            <a:headEnd/>
            <a:tailEnd/>
          </a:ln>
        </p:spPr>
        <p:txBody>
          <a:bodyPr wrap="none" anchor="ctr"/>
          <a:lstStyle/>
          <a:p>
            <a:endParaRPr lang="fa-IR"/>
          </a:p>
        </p:txBody>
      </p:sp>
      <p:sp>
        <p:nvSpPr>
          <p:cNvPr id="4108" name="AutoShape 12">
            <a:hlinkClick r:id="" action="ppaction://hlinkshowjump?jump=previousslide" highlightClick="1"/>
          </p:cNvPr>
          <p:cNvSpPr>
            <a:spLocks noChangeArrowheads="1"/>
          </p:cNvSpPr>
          <p:nvPr/>
        </p:nvSpPr>
        <p:spPr bwMode="auto">
          <a:xfrm>
            <a:off x="8077200" y="6324600"/>
            <a:ext cx="304800" cy="304800"/>
          </a:xfrm>
          <a:prstGeom prst="actionButtonBackPrevious">
            <a:avLst/>
          </a:prstGeom>
          <a:solidFill>
            <a:schemeClr val="accent1"/>
          </a:solidFill>
          <a:ln w="9525">
            <a:noFill/>
            <a:miter lim="800000"/>
            <a:headEnd/>
            <a:tailEnd/>
          </a:ln>
        </p:spPr>
        <p:txBody>
          <a:bodyPr wrap="none" anchor="ctr"/>
          <a:lstStyle/>
          <a:p>
            <a:endParaRPr lang="fa-IR"/>
          </a:p>
        </p:txBody>
      </p:sp>
      <p:sp>
        <p:nvSpPr>
          <p:cNvPr id="4109" name="AutoShape 13">
            <a:hlinkClick r:id="" action="ppaction://hlinkshowjump?jump=firstslide" highlightClick="1"/>
          </p:cNvPr>
          <p:cNvSpPr>
            <a:spLocks noChangeArrowheads="1"/>
          </p:cNvSpPr>
          <p:nvPr/>
        </p:nvSpPr>
        <p:spPr bwMode="auto">
          <a:xfrm>
            <a:off x="7543800" y="6324600"/>
            <a:ext cx="381000" cy="304800"/>
          </a:xfrm>
          <a:prstGeom prst="actionButtonReturn">
            <a:avLst/>
          </a:prstGeom>
          <a:solidFill>
            <a:schemeClr val="accent1"/>
          </a:solidFill>
          <a:ln w="9525">
            <a:noFill/>
            <a:miter lim="800000"/>
            <a:headEnd/>
            <a:tailEnd/>
          </a:ln>
        </p:spPr>
        <p:txBody>
          <a:bodyPr wrap="none" anchor="ctr"/>
          <a:lstStyle/>
          <a:p>
            <a:endParaRPr lang="fa-IR"/>
          </a:p>
        </p:txBody>
      </p:sp>
    </p:spTree>
  </p:cSld>
  <p:clrMapOvr>
    <a:masterClrMapping/>
  </p:clrMapOvr>
  <p:transition spd="slow">
    <p:randomBa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tile tx="0" ty="0" sx="100000" sy="100000" flip="none" algn="tl"/>
        </a:blipFill>
        <a:effectLst/>
      </p:bgPr>
    </p:bg>
    <p:spTree>
      <p:nvGrpSpPr>
        <p:cNvPr id="1" name=""/>
        <p:cNvGrpSpPr/>
        <p:nvPr/>
      </p:nvGrpSpPr>
      <p:grpSpPr>
        <a:xfrm>
          <a:off x="0" y="0"/>
          <a:ext cx="0" cy="0"/>
          <a:chOff x="0" y="0"/>
          <a:chExt cx="0" cy="0"/>
        </a:xfrm>
      </p:grpSpPr>
      <p:sp>
        <p:nvSpPr>
          <p:cNvPr id="5122" name="Text Box 2"/>
          <p:cNvSpPr txBox="1">
            <a:spLocks noChangeArrowheads="1"/>
          </p:cNvSpPr>
          <p:nvPr/>
        </p:nvSpPr>
        <p:spPr bwMode="auto">
          <a:xfrm>
            <a:off x="609600" y="228600"/>
            <a:ext cx="1481138" cy="396875"/>
          </a:xfrm>
          <a:prstGeom prst="rect">
            <a:avLst/>
          </a:prstGeom>
          <a:noFill/>
          <a:ln w="9525">
            <a:noFill/>
            <a:miter lim="800000"/>
            <a:headEnd/>
            <a:tailEnd/>
          </a:ln>
        </p:spPr>
        <p:txBody>
          <a:bodyPr wrap="none">
            <a:spAutoFit/>
          </a:bodyPr>
          <a:lstStyle/>
          <a:p>
            <a:r>
              <a:rPr lang="fa-IR" sz="2000">
                <a:cs typeface="B Tabassom" pitchFamily="2" charset="-78"/>
              </a:rPr>
              <a:t>موقعیت سیاسی</a:t>
            </a:r>
            <a:endParaRPr lang="en-US" sz="2000">
              <a:cs typeface="B Tabassom" pitchFamily="2" charset="-78"/>
            </a:endParaRPr>
          </a:p>
        </p:txBody>
      </p:sp>
      <p:sp>
        <p:nvSpPr>
          <p:cNvPr id="5123" name="Text Box 3"/>
          <p:cNvSpPr txBox="1">
            <a:spLocks noChangeArrowheads="1"/>
          </p:cNvSpPr>
          <p:nvPr/>
        </p:nvSpPr>
        <p:spPr bwMode="auto">
          <a:xfrm>
            <a:off x="7462838" y="195263"/>
            <a:ext cx="1104900" cy="457200"/>
          </a:xfrm>
          <a:prstGeom prst="rect">
            <a:avLst/>
          </a:prstGeom>
          <a:noFill/>
          <a:ln w="9525">
            <a:noFill/>
            <a:miter lim="800000"/>
            <a:headEnd/>
            <a:tailEnd/>
          </a:ln>
        </p:spPr>
        <p:txBody>
          <a:bodyPr wrap="none">
            <a:spAutoFit/>
          </a:bodyPr>
          <a:lstStyle/>
          <a:p>
            <a:r>
              <a:rPr lang="fa-IR" sz="2400">
                <a:cs typeface="B Tabassom" pitchFamily="2" charset="-78"/>
              </a:rPr>
              <a:t>فصل اول</a:t>
            </a:r>
            <a:endParaRPr lang="en-US" sz="2400">
              <a:cs typeface="B Tabassom" pitchFamily="2" charset="-78"/>
            </a:endParaRPr>
          </a:p>
        </p:txBody>
      </p:sp>
      <p:sp>
        <p:nvSpPr>
          <p:cNvPr id="5124" name="Line 4"/>
          <p:cNvSpPr>
            <a:spLocks noChangeShapeType="1"/>
          </p:cNvSpPr>
          <p:nvPr/>
        </p:nvSpPr>
        <p:spPr bwMode="auto">
          <a:xfrm>
            <a:off x="2057400" y="457200"/>
            <a:ext cx="5334000" cy="0"/>
          </a:xfrm>
          <a:prstGeom prst="line">
            <a:avLst/>
          </a:prstGeom>
          <a:noFill/>
          <a:ln w="9525">
            <a:solidFill>
              <a:schemeClr val="tx1"/>
            </a:solidFill>
            <a:prstDash val="dash"/>
            <a:round/>
            <a:headEnd/>
            <a:tailEnd/>
          </a:ln>
        </p:spPr>
        <p:txBody>
          <a:bodyPr/>
          <a:lstStyle/>
          <a:p>
            <a:endParaRPr lang="fa-IR"/>
          </a:p>
        </p:txBody>
      </p:sp>
      <p:sp>
        <p:nvSpPr>
          <p:cNvPr id="5125" name="Line 5"/>
          <p:cNvSpPr>
            <a:spLocks noChangeShapeType="1"/>
          </p:cNvSpPr>
          <p:nvPr/>
        </p:nvSpPr>
        <p:spPr bwMode="auto">
          <a:xfrm>
            <a:off x="685800" y="762000"/>
            <a:ext cx="7772400" cy="0"/>
          </a:xfrm>
          <a:prstGeom prst="line">
            <a:avLst/>
          </a:prstGeom>
          <a:noFill/>
          <a:ln w="9525">
            <a:solidFill>
              <a:schemeClr val="tx1"/>
            </a:solidFill>
            <a:round/>
            <a:headEnd/>
            <a:tailEnd/>
          </a:ln>
        </p:spPr>
        <p:txBody>
          <a:bodyPr/>
          <a:lstStyle/>
          <a:p>
            <a:endParaRPr lang="fa-IR"/>
          </a:p>
        </p:txBody>
      </p:sp>
      <p:sp>
        <p:nvSpPr>
          <p:cNvPr id="5126" name="Line 6"/>
          <p:cNvSpPr>
            <a:spLocks noChangeShapeType="1"/>
          </p:cNvSpPr>
          <p:nvPr/>
        </p:nvSpPr>
        <p:spPr bwMode="auto">
          <a:xfrm>
            <a:off x="685800" y="685800"/>
            <a:ext cx="7772400" cy="0"/>
          </a:xfrm>
          <a:prstGeom prst="line">
            <a:avLst/>
          </a:prstGeom>
          <a:noFill/>
          <a:ln w="9525">
            <a:solidFill>
              <a:schemeClr val="tx1"/>
            </a:solidFill>
            <a:round/>
            <a:headEnd/>
            <a:tailEnd/>
          </a:ln>
        </p:spPr>
        <p:txBody>
          <a:bodyPr/>
          <a:lstStyle/>
          <a:p>
            <a:endParaRPr lang="fa-IR"/>
          </a:p>
        </p:txBody>
      </p:sp>
      <p:pic>
        <p:nvPicPr>
          <p:cNvPr id="5127" name="Picture 7" descr="2"/>
          <p:cNvPicPr>
            <a:picLocks noChangeAspect="1" noChangeArrowheads="1"/>
          </p:cNvPicPr>
          <p:nvPr/>
        </p:nvPicPr>
        <p:blipFill>
          <a:blip r:embed="rId3"/>
          <a:srcRect/>
          <a:stretch>
            <a:fillRect/>
          </a:stretch>
        </p:blipFill>
        <p:spPr bwMode="auto">
          <a:xfrm>
            <a:off x="152400" y="1752600"/>
            <a:ext cx="3717925" cy="3330575"/>
          </a:xfrm>
          <a:prstGeom prst="rect">
            <a:avLst/>
          </a:prstGeom>
          <a:noFill/>
          <a:ln w="9525">
            <a:noFill/>
            <a:miter lim="800000"/>
            <a:headEnd/>
            <a:tailEnd/>
          </a:ln>
        </p:spPr>
      </p:pic>
      <p:sp>
        <p:nvSpPr>
          <p:cNvPr id="5128" name="Rectangle 8"/>
          <p:cNvSpPr>
            <a:spLocks noChangeArrowheads="1"/>
          </p:cNvSpPr>
          <p:nvPr/>
        </p:nvSpPr>
        <p:spPr bwMode="auto">
          <a:xfrm>
            <a:off x="3886200" y="1431925"/>
            <a:ext cx="5257800" cy="4760913"/>
          </a:xfrm>
          <a:prstGeom prst="rect">
            <a:avLst/>
          </a:prstGeom>
          <a:noFill/>
          <a:ln w="9525">
            <a:noFill/>
            <a:miter lim="800000"/>
            <a:headEnd/>
            <a:tailEnd/>
          </a:ln>
        </p:spPr>
        <p:txBody>
          <a:bodyPr anchor="ctr">
            <a:spAutoFit/>
          </a:bodyPr>
          <a:lstStyle/>
          <a:p>
            <a:pPr>
              <a:tabLst>
                <a:tab pos="355600" algn="l"/>
              </a:tabLst>
            </a:pPr>
            <a:r>
              <a:rPr lang="fa-IR" b="1">
                <a:solidFill>
                  <a:srgbClr val="000066"/>
                </a:solidFill>
                <a:cs typeface="B Mitra" pitchFamily="2" charset="-78"/>
              </a:rPr>
              <a:t>استان فارس</a:t>
            </a:r>
            <a:endParaRPr lang="en-US">
              <a:solidFill>
                <a:srgbClr val="000066"/>
              </a:solidFill>
              <a:cs typeface="B Mitra" pitchFamily="2" charset="-78"/>
            </a:endParaRPr>
          </a:p>
          <a:p>
            <a:pPr lvl="1">
              <a:tabLst>
                <a:tab pos="355600" algn="l"/>
              </a:tabLst>
            </a:pPr>
            <a:r>
              <a:rPr lang="fa-IR" u="sng">
                <a:solidFill>
                  <a:srgbClr val="000066"/>
                </a:solidFill>
                <a:cs typeface="B Mitra" pitchFamily="2" charset="-78"/>
              </a:rPr>
              <a:t>جغرافياي طبيعي</a:t>
            </a:r>
            <a:endParaRPr lang="en-US" u="sng">
              <a:solidFill>
                <a:srgbClr val="000066"/>
              </a:solidFill>
              <a:cs typeface="B Mitra" pitchFamily="2" charset="-78"/>
            </a:endParaRPr>
          </a:p>
          <a:p>
            <a:pPr>
              <a:tabLst>
                <a:tab pos="355600" algn="l"/>
              </a:tabLst>
            </a:pPr>
            <a:r>
              <a:rPr lang="ar-SA">
                <a:solidFill>
                  <a:srgbClr val="000066"/>
                </a:solidFill>
                <a:cs typeface="B Mitra" pitchFamily="2" charset="-78"/>
              </a:rPr>
              <a:t>استان فارس در جنوب ايران بين مختصات جغرافيايي 2 دقيقه و 27 درجه تا 42 دقيقه و 31 درجه عرض شمال و 42 دقيقه و 50 درجه تا 36 دقيقه و 55 درجه طول شرقي واقع گرديده است. </a:t>
            </a:r>
            <a:endParaRPr lang="en-US">
              <a:solidFill>
                <a:srgbClr val="000066"/>
              </a:solidFill>
              <a:cs typeface="B Mitra" pitchFamily="2" charset="-78"/>
            </a:endParaRPr>
          </a:p>
          <a:p>
            <a:pPr>
              <a:tabLst>
                <a:tab pos="355600" algn="l"/>
              </a:tabLst>
            </a:pPr>
            <a:r>
              <a:rPr lang="ar-SA">
                <a:solidFill>
                  <a:srgbClr val="000066"/>
                </a:solidFill>
                <a:cs typeface="B Mitra" pitchFamily="2" charset="-78"/>
              </a:rPr>
              <a:t>اين استان از سمت شمال به استان اصفهان و يزد از سوي غرب به استانهاي بوشهر و كهكيلويه و بوير احمد و از جهت جنوب به استان هرمزكان و از شرق به استان كرمان محدود مي گردد . وسعت استان فارس معادل 4/124065 كيلومتر مربع مي باشد كه 5/7 درصد از مساحات كل كشور را شامل مي شود. و</a:t>
            </a:r>
            <a:r>
              <a:rPr lang="fa-IR">
                <a:solidFill>
                  <a:srgbClr val="000066"/>
                </a:solidFill>
                <a:cs typeface="B Mitra" pitchFamily="2" charset="-78"/>
              </a:rPr>
              <a:t>با وسعت 125 هزار كيلو مترمربع در جنوب ايران قرار گرفته است و پس از استان هاي خراسان، كرمان و سيستان و بلوچستان چهارمين استان كشور از لحاظ وسعت است و به طوركلي 6/7 درصد از كل مساحت كشور را به خود اختصاص داده است. همسايگان فارس شامل استان هاي اصفهان، يزد، كرمان، بندرعباس، بوشهر، ياسوج مي باشند.</a:t>
            </a:r>
            <a:endParaRPr lang="en-US">
              <a:solidFill>
                <a:srgbClr val="000066"/>
              </a:solidFill>
              <a:cs typeface="B Mitra" pitchFamily="2" charset="-78"/>
            </a:endParaRPr>
          </a:p>
          <a:p>
            <a:pPr algn="ctr">
              <a:tabLst>
                <a:tab pos="355600" algn="l"/>
              </a:tabLst>
            </a:pPr>
            <a:endParaRPr lang="en-US">
              <a:solidFill>
                <a:srgbClr val="000066"/>
              </a:solidFill>
              <a:cs typeface="B Mitra" pitchFamily="2" charset="-78"/>
            </a:endParaRPr>
          </a:p>
          <a:p>
            <a:pPr algn="ctr" rtl="0" eaLnBrk="0" hangingPunct="0">
              <a:tabLst>
                <a:tab pos="355600" algn="l"/>
              </a:tabLst>
            </a:pPr>
            <a:endParaRPr lang="en-US">
              <a:solidFill>
                <a:srgbClr val="000066"/>
              </a:solidFill>
              <a:cs typeface="B Mitra" pitchFamily="2" charset="-78"/>
            </a:endParaRPr>
          </a:p>
        </p:txBody>
      </p:sp>
      <p:sp>
        <p:nvSpPr>
          <p:cNvPr id="5129" name="AutoShape 9">
            <a:hlinkClick r:id="" action="ppaction://hlinkshowjump?jump=nextslide" highlightClick="1"/>
          </p:cNvPr>
          <p:cNvSpPr>
            <a:spLocks noChangeArrowheads="1"/>
          </p:cNvSpPr>
          <p:nvPr/>
        </p:nvSpPr>
        <p:spPr bwMode="auto">
          <a:xfrm>
            <a:off x="8534400" y="6324600"/>
            <a:ext cx="304800" cy="304800"/>
          </a:xfrm>
          <a:prstGeom prst="actionButtonForwardNext">
            <a:avLst/>
          </a:prstGeom>
          <a:solidFill>
            <a:schemeClr val="accent1"/>
          </a:solidFill>
          <a:ln w="9525">
            <a:noFill/>
            <a:miter lim="800000"/>
            <a:headEnd/>
            <a:tailEnd/>
          </a:ln>
        </p:spPr>
        <p:txBody>
          <a:bodyPr wrap="none" anchor="ctr"/>
          <a:lstStyle/>
          <a:p>
            <a:endParaRPr lang="fa-IR"/>
          </a:p>
        </p:txBody>
      </p:sp>
      <p:sp>
        <p:nvSpPr>
          <p:cNvPr id="5130" name="AutoShape 10">
            <a:hlinkClick r:id="" action="ppaction://hlinkshowjump?jump=previousslide" highlightClick="1"/>
          </p:cNvPr>
          <p:cNvSpPr>
            <a:spLocks noChangeArrowheads="1"/>
          </p:cNvSpPr>
          <p:nvPr/>
        </p:nvSpPr>
        <p:spPr bwMode="auto">
          <a:xfrm>
            <a:off x="8077200" y="6324600"/>
            <a:ext cx="304800" cy="304800"/>
          </a:xfrm>
          <a:prstGeom prst="actionButtonBackPrevious">
            <a:avLst/>
          </a:prstGeom>
          <a:solidFill>
            <a:schemeClr val="accent1"/>
          </a:solidFill>
          <a:ln w="9525">
            <a:noFill/>
            <a:miter lim="800000"/>
            <a:headEnd/>
            <a:tailEnd/>
          </a:ln>
        </p:spPr>
        <p:txBody>
          <a:bodyPr wrap="none" anchor="ctr"/>
          <a:lstStyle/>
          <a:p>
            <a:endParaRPr lang="fa-IR"/>
          </a:p>
        </p:txBody>
      </p:sp>
      <p:sp>
        <p:nvSpPr>
          <p:cNvPr id="5131" name="AutoShape 11">
            <a:hlinkClick r:id="" action="ppaction://hlinkshowjump?jump=firstslide" highlightClick="1"/>
          </p:cNvPr>
          <p:cNvSpPr>
            <a:spLocks noChangeArrowheads="1"/>
          </p:cNvSpPr>
          <p:nvPr/>
        </p:nvSpPr>
        <p:spPr bwMode="auto">
          <a:xfrm>
            <a:off x="7543800" y="6324600"/>
            <a:ext cx="381000" cy="304800"/>
          </a:xfrm>
          <a:prstGeom prst="actionButtonReturn">
            <a:avLst/>
          </a:prstGeom>
          <a:solidFill>
            <a:schemeClr val="accent1"/>
          </a:solidFill>
          <a:ln w="9525">
            <a:noFill/>
            <a:miter lim="800000"/>
            <a:headEnd/>
            <a:tailEnd/>
          </a:ln>
        </p:spPr>
        <p:txBody>
          <a:bodyPr wrap="none" anchor="ctr"/>
          <a:lstStyle/>
          <a:p>
            <a:endParaRPr lang="fa-IR"/>
          </a:p>
        </p:txBody>
      </p:sp>
    </p:spTree>
  </p:cSld>
  <p:clrMapOvr>
    <a:masterClrMapping/>
  </p:clrMapOvr>
  <p:transition spd="slow"/>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tile tx="0" ty="0" sx="100000" sy="100000" flip="none" algn="tl"/>
        </a:blipFill>
        <a:effectLst/>
      </p:bgPr>
    </p:bg>
    <p:spTree>
      <p:nvGrpSpPr>
        <p:cNvPr id="1" name=""/>
        <p:cNvGrpSpPr/>
        <p:nvPr/>
      </p:nvGrpSpPr>
      <p:grpSpPr>
        <a:xfrm>
          <a:off x="0" y="0"/>
          <a:ext cx="0" cy="0"/>
          <a:chOff x="0" y="0"/>
          <a:chExt cx="0" cy="0"/>
        </a:xfrm>
      </p:grpSpPr>
      <p:sp>
        <p:nvSpPr>
          <p:cNvPr id="6146" name="Text Box 2"/>
          <p:cNvSpPr txBox="1">
            <a:spLocks noChangeArrowheads="1"/>
          </p:cNvSpPr>
          <p:nvPr/>
        </p:nvSpPr>
        <p:spPr bwMode="auto">
          <a:xfrm>
            <a:off x="609600" y="228600"/>
            <a:ext cx="1481138" cy="396875"/>
          </a:xfrm>
          <a:prstGeom prst="rect">
            <a:avLst/>
          </a:prstGeom>
          <a:noFill/>
          <a:ln w="9525">
            <a:noFill/>
            <a:miter lim="800000"/>
            <a:headEnd/>
            <a:tailEnd/>
          </a:ln>
        </p:spPr>
        <p:txBody>
          <a:bodyPr wrap="none">
            <a:spAutoFit/>
          </a:bodyPr>
          <a:lstStyle/>
          <a:p>
            <a:r>
              <a:rPr lang="fa-IR" sz="2000">
                <a:cs typeface="B Tabassom" pitchFamily="2" charset="-78"/>
              </a:rPr>
              <a:t>موقعیت سیاسی</a:t>
            </a:r>
            <a:endParaRPr lang="en-US" sz="2000">
              <a:cs typeface="B Tabassom" pitchFamily="2" charset="-78"/>
            </a:endParaRPr>
          </a:p>
        </p:txBody>
      </p:sp>
      <p:sp>
        <p:nvSpPr>
          <p:cNvPr id="6147" name="Text Box 3"/>
          <p:cNvSpPr txBox="1">
            <a:spLocks noChangeArrowheads="1"/>
          </p:cNvSpPr>
          <p:nvPr/>
        </p:nvSpPr>
        <p:spPr bwMode="auto">
          <a:xfrm>
            <a:off x="7462838" y="195263"/>
            <a:ext cx="1104900" cy="457200"/>
          </a:xfrm>
          <a:prstGeom prst="rect">
            <a:avLst/>
          </a:prstGeom>
          <a:noFill/>
          <a:ln w="9525">
            <a:noFill/>
            <a:miter lim="800000"/>
            <a:headEnd/>
            <a:tailEnd/>
          </a:ln>
        </p:spPr>
        <p:txBody>
          <a:bodyPr wrap="none">
            <a:spAutoFit/>
          </a:bodyPr>
          <a:lstStyle/>
          <a:p>
            <a:r>
              <a:rPr lang="fa-IR" sz="2400">
                <a:cs typeface="B Tabassom" pitchFamily="2" charset="-78"/>
              </a:rPr>
              <a:t>فصل اول</a:t>
            </a:r>
            <a:endParaRPr lang="en-US" sz="2400">
              <a:cs typeface="B Tabassom" pitchFamily="2" charset="-78"/>
            </a:endParaRPr>
          </a:p>
        </p:txBody>
      </p:sp>
      <p:sp>
        <p:nvSpPr>
          <p:cNvPr id="6148" name="Line 4"/>
          <p:cNvSpPr>
            <a:spLocks noChangeShapeType="1"/>
          </p:cNvSpPr>
          <p:nvPr/>
        </p:nvSpPr>
        <p:spPr bwMode="auto">
          <a:xfrm>
            <a:off x="2057400" y="457200"/>
            <a:ext cx="5334000" cy="0"/>
          </a:xfrm>
          <a:prstGeom prst="line">
            <a:avLst/>
          </a:prstGeom>
          <a:noFill/>
          <a:ln w="9525">
            <a:solidFill>
              <a:schemeClr val="tx1"/>
            </a:solidFill>
            <a:prstDash val="dash"/>
            <a:round/>
            <a:headEnd/>
            <a:tailEnd/>
          </a:ln>
        </p:spPr>
        <p:txBody>
          <a:bodyPr/>
          <a:lstStyle/>
          <a:p>
            <a:endParaRPr lang="fa-IR"/>
          </a:p>
        </p:txBody>
      </p:sp>
      <p:sp>
        <p:nvSpPr>
          <p:cNvPr id="6149" name="Line 5"/>
          <p:cNvSpPr>
            <a:spLocks noChangeShapeType="1"/>
          </p:cNvSpPr>
          <p:nvPr/>
        </p:nvSpPr>
        <p:spPr bwMode="auto">
          <a:xfrm>
            <a:off x="685800" y="762000"/>
            <a:ext cx="7772400" cy="0"/>
          </a:xfrm>
          <a:prstGeom prst="line">
            <a:avLst/>
          </a:prstGeom>
          <a:noFill/>
          <a:ln w="9525">
            <a:solidFill>
              <a:schemeClr val="tx1"/>
            </a:solidFill>
            <a:round/>
            <a:headEnd/>
            <a:tailEnd/>
          </a:ln>
        </p:spPr>
        <p:txBody>
          <a:bodyPr/>
          <a:lstStyle/>
          <a:p>
            <a:endParaRPr lang="fa-IR"/>
          </a:p>
        </p:txBody>
      </p:sp>
      <p:sp>
        <p:nvSpPr>
          <p:cNvPr id="6150" name="Line 6"/>
          <p:cNvSpPr>
            <a:spLocks noChangeShapeType="1"/>
          </p:cNvSpPr>
          <p:nvPr/>
        </p:nvSpPr>
        <p:spPr bwMode="auto">
          <a:xfrm>
            <a:off x="685800" y="685800"/>
            <a:ext cx="7772400" cy="0"/>
          </a:xfrm>
          <a:prstGeom prst="line">
            <a:avLst/>
          </a:prstGeom>
          <a:noFill/>
          <a:ln w="9525">
            <a:solidFill>
              <a:schemeClr val="tx1"/>
            </a:solidFill>
            <a:round/>
            <a:headEnd/>
            <a:tailEnd/>
          </a:ln>
        </p:spPr>
        <p:txBody>
          <a:bodyPr/>
          <a:lstStyle/>
          <a:p>
            <a:endParaRPr lang="fa-IR"/>
          </a:p>
        </p:txBody>
      </p:sp>
      <p:pic>
        <p:nvPicPr>
          <p:cNvPr id="6151" name="Picture 7" descr="shiraz"/>
          <p:cNvPicPr>
            <a:picLocks noChangeAspect="1" noChangeArrowheads="1"/>
          </p:cNvPicPr>
          <p:nvPr/>
        </p:nvPicPr>
        <p:blipFill>
          <a:blip r:embed="rId3"/>
          <a:srcRect/>
          <a:stretch>
            <a:fillRect/>
          </a:stretch>
        </p:blipFill>
        <p:spPr bwMode="auto">
          <a:xfrm>
            <a:off x="685800" y="1676400"/>
            <a:ext cx="3644900" cy="3760788"/>
          </a:xfrm>
          <a:prstGeom prst="rect">
            <a:avLst/>
          </a:prstGeom>
          <a:noFill/>
          <a:ln w="9525">
            <a:noFill/>
            <a:miter lim="800000"/>
            <a:headEnd/>
            <a:tailEnd/>
          </a:ln>
        </p:spPr>
      </p:pic>
      <p:sp>
        <p:nvSpPr>
          <p:cNvPr id="6152" name="Rectangle 8"/>
          <p:cNvSpPr>
            <a:spLocks noChangeArrowheads="1"/>
          </p:cNvSpPr>
          <p:nvPr/>
        </p:nvSpPr>
        <p:spPr bwMode="auto">
          <a:xfrm>
            <a:off x="4572000" y="1600200"/>
            <a:ext cx="4267200" cy="3662363"/>
          </a:xfrm>
          <a:prstGeom prst="rect">
            <a:avLst/>
          </a:prstGeom>
          <a:noFill/>
          <a:ln w="9525">
            <a:noFill/>
            <a:miter lim="800000"/>
            <a:headEnd/>
            <a:tailEnd/>
          </a:ln>
        </p:spPr>
        <p:txBody>
          <a:bodyPr anchor="ctr">
            <a:spAutoFit/>
          </a:bodyPr>
          <a:lstStyle/>
          <a:p>
            <a:pPr>
              <a:tabLst>
                <a:tab pos="406400" algn="l"/>
              </a:tabLst>
            </a:pPr>
            <a:r>
              <a:rPr lang="fa-IR" b="1" i="1">
                <a:solidFill>
                  <a:srgbClr val="000066"/>
                </a:solidFill>
                <a:cs typeface="B Mitra" pitchFamily="2" charset="-78"/>
              </a:rPr>
              <a:t>شهرستان شيراز</a:t>
            </a:r>
          </a:p>
          <a:p>
            <a:pPr>
              <a:tabLst>
                <a:tab pos="406400" algn="l"/>
              </a:tabLst>
            </a:pPr>
            <a:endParaRPr lang="en-US">
              <a:solidFill>
                <a:srgbClr val="000066"/>
              </a:solidFill>
              <a:cs typeface="B Mitra" pitchFamily="2" charset="-78"/>
            </a:endParaRPr>
          </a:p>
          <a:p>
            <a:pPr>
              <a:tabLst>
                <a:tab pos="406400" algn="l"/>
              </a:tabLst>
            </a:pPr>
            <a:r>
              <a:rPr lang="fa-IR">
                <a:solidFill>
                  <a:srgbClr val="000066"/>
                </a:solidFill>
                <a:cs typeface="B Mitra" pitchFamily="2" charset="-78"/>
              </a:rPr>
              <a:t>شهرستان شيراز در بخش شمال غربي استان فارس واقع شده است. </a:t>
            </a:r>
            <a:endParaRPr lang="en-US">
              <a:solidFill>
                <a:srgbClr val="000066"/>
              </a:solidFill>
              <a:cs typeface="B Mitra" pitchFamily="2" charset="-78"/>
            </a:endParaRPr>
          </a:p>
          <a:p>
            <a:pPr>
              <a:tabLst>
                <a:tab pos="406400" algn="l"/>
              </a:tabLst>
            </a:pPr>
            <a:r>
              <a:rPr lang="fa-IR">
                <a:solidFill>
                  <a:srgbClr val="000066"/>
                </a:solidFill>
                <a:cs typeface="B Mitra" pitchFamily="2" charset="-78"/>
              </a:rPr>
              <a:t>    آب و هواي آن معتدل است. جمعيت آن طبق آخرين سرشماري حدود 2 مليون نفر مي باشد.</a:t>
            </a:r>
            <a:endParaRPr lang="en-US">
              <a:solidFill>
                <a:srgbClr val="000066"/>
              </a:solidFill>
              <a:cs typeface="B Mitra" pitchFamily="2" charset="-78"/>
            </a:endParaRPr>
          </a:p>
          <a:p>
            <a:pPr>
              <a:tabLst>
                <a:tab pos="406400" algn="l"/>
              </a:tabLst>
            </a:pPr>
            <a:r>
              <a:rPr lang="fa-IR">
                <a:solidFill>
                  <a:srgbClr val="000066"/>
                </a:solidFill>
                <a:cs typeface="B Mitra" pitchFamily="2" charset="-78"/>
              </a:rPr>
              <a:t>شيراز داراي گذشته اي در خشان بوده به طوري كه اكنون به عنوان پايتخت فرهنگي ايران ناميده مي شود.    تاكنون در طول تاريخ چهار بار پايتخت سياسي ايران بوده است كه مشهور ترين آن در زمان زنديه مي باشد.</a:t>
            </a:r>
            <a:endParaRPr lang="en-US">
              <a:solidFill>
                <a:srgbClr val="000066"/>
              </a:solidFill>
              <a:cs typeface="B Mitra" pitchFamily="2" charset="-78"/>
            </a:endParaRPr>
          </a:p>
          <a:p>
            <a:pPr>
              <a:tabLst>
                <a:tab pos="406400" algn="l"/>
              </a:tabLst>
            </a:pPr>
            <a:r>
              <a:rPr lang="fa-IR">
                <a:solidFill>
                  <a:srgbClr val="000066"/>
                </a:solidFill>
                <a:cs typeface="B Mitra" pitchFamily="2" charset="-78"/>
              </a:rPr>
              <a:t>شيراز داراي آثار بسيار تاريخي و فرهنگي و طبيعي مي باشد به طوري كه هرساله پذيراي بسياري از مردم ايران و همچنين جهان است.</a:t>
            </a:r>
          </a:p>
        </p:txBody>
      </p:sp>
      <p:sp>
        <p:nvSpPr>
          <p:cNvPr id="6153" name="AutoShape 9">
            <a:hlinkClick r:id="" action="ppaction://hlinkshowjump?jump=nextslide" highlightClick="1"/>
          </p:cNvPr>
          <p:cNvSpPr>
            <a:spLocks noChangeArrowheads="1"/>
          </p:cNvSpPr>
          <p:nvPr/>
        </p:nvSpPr>
        <p:spPr bwMode="auto">
          <a:xfrm>
            <a:off x="8534400" y="6324600"/>
            <a:ext cx="304800" cy="304800"/>
          </a:xfrm>
          <a:prstGeom prst="actionButtonForwardNext">
            <a:avLst/>
          </a:prstGeom>
          <a:solidFill>
            <a:schemeClr val="accent1"/>
          </a:solidFill>
          <a:ln w="9525">
            <a:noFill/>
            <a:miter lim="800000"/>
            <a:headEnd/>
            <a:tailEnd/>
          </a:ln>
        </p:spPr>
        <p:txBody>
          <a:bodyPr wrap="none" anchor="ctr"/>
          <a:lstStyle/>
          <a:p>
            <a:endParaRPr lang="fa-IR"/>
          </a:p>
        </p:txBody>
      </p:sp>
      <p:sp>
        <p:nvSpPr>
          <p:cNvPr id="6154" name="AutoShape 10">
            <a:hlinkClick r:id="" action="ppaction://hlinkshowjump?jump=previousslide" highlightClick="1"/>
          </p:cNvPr>
          <p:cNvSpPr>
            <a:spLocks noChangeArrowheads="1"/>
          </p:cNvSpPr>
          <p:nvPr/>
        </p:nvSpPr>
        <p:spPr bwMode="auto">
          <a:xfrm>
            <a:off x="8077200" y="6324600"/>
            <a:ext cx="304800" cy="304800"/>
          </a:xfrm>
          <a:prstGeom prst="actionButtonBackPrevious">
            <a:avLst/>
          </a:prstGeom>
          <a:solidFill>
            <a:schemeClr val="accent1"/>
          </a:solidFill>
          <a:ln w="9525">
            <a:noFill/>
            <a:miter lim="800000"/>
            <a:headEnd/>
            <a:tailEnd/>
          </a:ln>
        </p:spPr>
        <p:txBody>
          <a:bodyPr wrap="none" anchor="ctr"/>
          <a:lstStyle/>
          <a:p>
            <a:endParaRPr lang="fa-IR"/>
          </a:p>
        </p:txBody>
      </p:sp>
      <p:sp>
        <p:nvSpPr>
          <p:cNvPr id="6155" name="AutoShape 11">
            <a:hlinkClick r:id="" action="ppaction://hlinkshowjump?jump=firstslide" highlightClick="1"/>
          </p:cNvPr>
          <p:cNvSpPr>
            <a:spLocks noChangeArrowheads="1"/>
          </p:cNvSpPr>
          <p:nvPr/>
        </p:nvSpPr>
        <p:spPr bwMode="auto">
          <a:xfrm>
            <a:off x="7543800" y="6324600"/>
            <a:ext cx="381000" cy="304800"/>
          </a:xfrm>
          <a:prstGeom prst="actionButtonReturn">
            <a:avLst/>
          </a:prstGeom>
          <a:solidFill>
            <a:schemeClr val="accent1"/>
          </a:solidFill>
          <a:ln w="9525">
            <a:noFill/>
            <a:miter lim="800000"/>
            <a:headEnd/>
            <a:tailEnd/>
          </a:ln>
        </p:spPr>
        <p:txBody>
          <a:bodyPr wrap="none" anchor="ctr"/>
          <a:lstStyle/>
          <a:p>
            <a:endParaRPr lang="fa-IR"/>
          </a:p>
        </p:txBody>
      </p:sp>
    </p:spTree>
  </p:cSld>
  <p:clrMapOvr>
    <a:masterClrMapping/>
  </p:clrMapOvr>
  <p:transition spd="slow"/>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tile tx="0" ty="0" sx="100000" sy="100000" flip="none" algn="tl"/>
        </a:blipFill>
        <a:effectLst/>
      </p:bgPr>
    </p:bg>
    <p:spTree>
      <p:nvGrpSpPr>
        <p:cNvPr id="1" name=""/>
        <p:cNvGrpSpPr/>
        <p:nvPr/>
      </p:nvGrpSpPr>
      <p:grpSpPr>
        <a:xfrm>
          <a:off x="0" y="0"/>
          <a:ext cx="0" cy="0"/>
          <a:chOff x="0" y="0"/>
          <a:chExt cx="0" cy="0"/>
        </a:xfrm>
      </p:grpSpPr>
      <p:sp>
        <p:nvSpPr>
          <p:cNvPr id="7170" name="Text Box 2"/>
          <p:cNvSpPr txBox="1">
            <a:spLocks noChangeArrowheads="1"/>
          </p:cNvSpPr>
          <p:nvPr/>
        </p:nvSpPr>
        <p:spPr bwMode="auto">
          <a:xfrm>
            <a:off x="609600" y="228600"/>
            <a:ext cx="1481138" cy="396875"/>
          </a:xfrm>
          <a:prstGeom prst="rect">
            <a:avLst/>
          </a:prstGeom>
          <a:noFill/>
          <a:ln w="9525">
            <a:noFill/>
            <a:miter lim="800000"/>
            <a:headEnd/>
            <a:tailEnd/>
          </a:ln>
        </p:spPr>
        <p:txBody>
          <a:bodyPr wrap="none">
            <a:spAutoFit/>
          </a:bodyPr>
          <a:lstStyle/>
          <a:p>
            <a:r>
              <a:rPr lang="fa-IR" sz="2000">
                <a:cs typeface="B Tabassom" pitchFamily="2" charset="-78"/>
              </a:rPr>
              <a:t>موقعیت سیاسی</a:t>
            </a:r>
            <a:endParaRPr lang="en-US" sz="2000">
              <a:cs typeface="B Tabassom" pitchFamily="2" charset="-78"/>
            </a:endParaRPr>
          </a:p>
        </p:txBody>
      </p:sp>
      <p:sp>
        <p:nvSpPr>
          <p:cNvPr id="7171" name="Text Box 3"/>
          <p:cNvSpPr txBox="1">
            <a:spLocks noChangeArrowheads="1"/>
          </p:cNvSpPr>
          <p:nvPr/>
        </p:nvSpPr>
        <p:spPr bwMode="auto">
          <a:xfrm>
            <a:off x="7462838" y="195263"/>
            <a:ext cx="1104900" cy="457200"/>
          </a:xfrm>
          <a:prstGeom prst="rect">
            <a:avLst/>
          </a:prstGeom>
          <a:noFill/>
          <a:ln w="9525">
            <a:noFill/>
            <a:miter lim="800000"/>
            <a:headEnd/>
            <a:tailEnd/>
          </a:ln>
        </p:spPr>
        <p:txBody>
          <a:bodyPr wrap="none">
            <a:spAutoFit/>
          </a:bodyPr>
          <a:lstStyle/>
          <a:p>
            <a:r>
              <a:rPr lang="fa-IR" sz="2400">
                <a:cs typeface="B Tabassom" pitchFamily="2" charset="-78"/>
              </a:rPr>
              <a:t>فصل اول</a:t>
            </a:r>
            <a:endParaRPr lang="en-US" sz="2400">
              <a:cs typeface="B Tabassom" pitchFamily="2" charset="-78"/>
            </a:endParaRPr>
          </a:p>
        </p:txBody>
      </p:sp>
      <p:sp>
        <p:nvSpPr>
          <p:cNvPr id="7172" name="Line 4"/>
          <p:cNvSpPr>
            <a:spLocks noChangeShapeType="1"/>
          </p:cNvSpPr>
          <p:nvPr/>
        </p:nvSpPr>
        <p:spPr bwMode="auto">
          <a:xfrm>
            <a:off x="2057400" y="457200"/>
            <a:ext cx="5334000" cy="0"/>
          </a:xfrm>
          <a:prstGeom prst="line">
            <a:avLst/>
          </a:prstGeom>
          <a:noFill/>
          <a:ln w="9525">
            <a:solidFill>
              <a:schemeClr val="tx1"/>
            </a:solidFill>
            <a:prstDash val="dash"/>
            <a:round/>
            <a:headEnd/>
            <a:tailEnd/>
          </a:ln>
        </p:spPr>
        <p:txBody>
          <a:bodyPr/>
          <a:lstStyle/>
          <a:p>
            <a:endParaRPr lang="fa-IR"/>
          </a:p>
        </p:txBody>
      </p:sp>
      <p:sp>
        <p:nvSpPr>
          <p:cNvPr id="7173" name="Line 5"/>
          <p:cNvSpPr>
            <a:spLocks noChangeShapeType="1"/>
          </p:cNvSpPr>
          <p:nvPr/>
        </p:nvSpPr>
        <p:spPr bwMode="auto">
          <a:xfrm>
            <a:off x="685800" y="762000"/>
            <a:ext cx="7772400" cy="0"/>
          </a:xfrm>
          <a:prstGeom prst="line">
            <a:avLst/>
          </a:prstGeom>
          <a:noFill/>
          <a:ln w="9525">
            <a:solidFill>
              <a:schemeClr val="tx1"/>
            </a:solidFill>
            <a:round/>
            <a:headEnd/>
            <a:tailEnd/>
          </a:ln>
        </p:spPr>
        <p:txBody>
          <a:bodyPr/>
          <a:lstStyle/>
          <a:p>
            <a:endParaRPr lang="fa-IR"/>
          </a:p>
        </p:txBody>
      </p:sp>
      <p:sp>
        <p:nvSpPr>
          <p:cNvPr id="7174" name="Line 6"/>
          <p:cNvSpPr>
            <a:spLocks noChangeShapeType="1"/>
          </p:cNvSpPr>
          <p:nvPr/>
        </p:nvSpPr>
        <p:spPr bwMode="auto">
          <a:xfrm>
            <a:off x="685800" y="685800"/>
            <a:ext cx="7772400" cy="0"/>
          </a:xfrm>
          <a:prstGeom prst="line">
            <a:avLst/>
          </a:prstGeom>
          <a:noFill/>
          <a:ln w="9525">
            <a:solidFill>
              <a:schemeClr val="tx1"/>
            </a:solidFill>
            <a:round/>
            <a:headEnd/>
            <a:tailEnd/>
          </a:ln>
        </p:spPr>
        <p:txBody>
          <a:bodyPr/>
          <a:lstStyle/>
          <a:p>
            <a:endParaRPr lang="fa-IR"/>
          </a:p>
        </p:txBody>
      </p:sp>
      <p:pic>
        <p:nvPicPr>
          <p:cNvPr id="7175" name="Picture 7" descr="7"/>
          <p:cNvPicPr>
            <a:picLocks noChangeAspect="1" noChangeArrowheads="1"/>
          </p:cNvPicPr>
          <p:nvPr/>
        </p:nvPicPr>
        <p:blipFill>
          <a:blip r:embed="rId3"/>
          <a:srcRect/>
          <a:stretch>
            <a:fillRect/>
          </a:stretch>
        </p:blipFill>
        <p:spPr bwMode="auto">
          <a:xfrm>
            <a:off x="533400" y="1676400"/>
            <a:ext cx="3427413" cy="3581400"/>
          </a:xfrm>
          <a:prstGeom prst="rect">
            <a:avLst/>
          </a:prstGeom>
          <a:noFill/>
          <a:ln w="9525">
            <a:noFill/>
            <a:miter lim="800000"/>
            <a:headEnd/>
            <a:tailEnd/>
          </a:ln>
        </p:spPr>
      </p:pic>
      <p:sp>
        <p:nvSpPr>
          <p:cNvPr id="7176" name="Rectangle 8"/>
          <p:cNvSpPr>
            <a:spLocks noChangeArrowheads="1"/>
          </p:cNvSpPr>
          <p:nvPr/>
        </p:nvSpPr>
        <p:spPr bwMode="auto">
          <a:xfrm>
            <a:off x="4267200" y="1524000"/>
            <a:ext cx="4495800" cy="3662363"/>
          </a:xfrm>
          <a:prstGeom prst="rect">
            <a:avLst/>
          </a:prstGeom>
          <a:noFill/>
          <a:ln w="9525">
            <a:noFill/>
            <a:miter lim="800000"/>
            <a:headEnd/>
            <a:tailEnd/>
          </a:ln>
        </p:spPr>
        <p:txBody>
          <a:bodyPr anchor="ctr">
            <a:spAutoFit/>
          </a:bodyPr>
          <a:lstStyle/>
          <a:p>
            <a:r>
              <a:rPr lang="ar-SA" b="1" i="1">
                <a:solidFill>
                  <a:srgbClr val="000066"/>
                </a:solidFill>
                <a:cs typeface="B Mitra" pitchFamily="2" charset="-78"/>
              </a:rPr>
              <a:t>شهرستان سپيدان</a:t>
            </a:r>
            <a:endParaRPr lang="en-US" i="1">
              <a:solidFill>
                <a:srgbClr val="000066"/>
              </a:solidFill>
              <a:cs typeface="B Mitra" pitchFamily="2" charset="-78"/>
            </a:endParaRPr>
          </a:p>
          <a:p>
            <a:endParaRPr lang="en-US">
              <a:solidFill>
                <a:srgbClr val="000066"/>
              </a:solidFill>
              <a:cs typeface="B Mitra" pitchFamily="2" charset="-78"/>
            </a:endParaRPr>
          </a:p>
          <a:p>
            <a:r>
              <a:rPr lang="ar-SA">
                <a:solidFill>
                  <a:srgbClr val="000066"/>
                </a:solidFill>
                <a:cs typeface="B Mitra" pitchFamily="2" charset="-78"/>
              </a:rPr>
              <a:t>شهرستان سپيدان بين عرض هاي 29 درجه و 51 دقيقه تا 30 درجه و 25 دقيقه شمالي و طول جغرافيايي 51 درجه و 40 دقيقه تا 52 درجه و 40 دقيقه قرار دارد. اين شهرستان در شمال غربي استان فارس قرار داشته و از شمال به شهرستان اقليد، از شرق به شهرستان مرودشت ، از جنوب به شهرستان شيراز، از غرب به شهرستان ممسني و از شمال غرب به استان كهكيلويه و بوير احمد محدود مي شود. </a:t>
            </a:r>
            <a:endParaRPr lang="en-US">
              <a:solidFill>
                <a:srgbClr val="000066"/>
              </a:solidFill>
              <a:cs typeface="B Mitra" pitchFamily="2" charset="-78"/>
            </a:endParaRPr>
          </a:p>
          <a:p>
            <a:r>
              <a:rPr lang="ar-SA">
                <a:solidFill>
                  <a:srgbClr val="000066"/>
                </a:solidFill>
                <a:cs typeface="B Mitra" pitchFamily="2" charset="-78"/>
              </a:rPr>
              <a:t>اين شهرستان داراي 2649 كيلومتر مربع مساحت مي باشد كه </a:t>
            </a:r>
            <a:r>
              <a:rPr lang="en-US">
                <a:solidFill>
                  <a:srgbClr val="000066"/>
                </a:solidFill>
                <a:cs typeface="B Mitra" pitchFamily="2" charset="-78"/>
              </a:rPr>
              <a:t>½</a:t>
            </a:r>
            <a:r>
              <a:rPr lang="ar-SA">
                <a:solidFill>
                  <a:srgbClr val="000066"/>
                </a:solidFill>
                <a:cs typeface="B Mitra" pitchFamily="2" charset="-78"/>
              </a:rPr>
              <a:t> درصد از مساحت استان را در بر گرفته است. </a:t>
            </a:r>
            <a:endParaRPr lang="en-US"/>
          </a:p>
          <a:p>
            <a:pPr algn="ctr" rtl="0" eaLnBrk="0" hangingPunct="0"/>
            <a:endParaRPr lang="en-US">
              <a:cs typeface="Arial" pitchFamily="34" charset="0"/>
            </a:endParaRPr>
          </a:p>
        </p:txBody>
      </p:sp>
      <p:sp>
        <p:nvSpPr>
          <p:cNvPr id="7177" name="AutoShape 9">
            <a:hlinkClick r:id="" action="ppaction://hlinkshowjump?jump=nextslide" highlightClick="1"/>
          </p:cNvPr>
          <p:cNvSpPr>
            <a:spLocks noChangeArrowheads="1"/>
          </p:cNvSpPr>
          <p:nvPr/>
        </p:nvSpPr>
        <p:spPr bwMode="auto">
          <a:xfrm>
            <a:off x="8534400" y="6324600"/>
            <a:ext cx="304800" cy="304800"/>
          </a:xfrm>
          <a:prstGeom prst="actionButtonForwardNext">
            <a:avLst/>
          </a:prstGeom>
          <a:solidFill>
            <a:schemeClr val="accent1"/>
          </a:solidFill>
          <a:ln w="9525">
            <a:noFill/>
            <a:miter lim="800000"/>
            <a:headEnd/>
            <a:tailEnd/>
          </a:ln>
        </p:spPr>
        <p:txBody>
          <a:bodyPr wrap="none" anchor="ctr"/>
          <a:lstStyle/>
          <a:p>
            <a:endParaRPr lang="fa-IR"/>
          </a:p>
        </p:txBody>
      </p:sp>
      <p:sp>
        <p:nvSpPr>
          <p:cNvPr id="7178" name="AutoShape 10">
            <a:hlinkClick r:id="" action="ppaction://hlinkshowjump?jump=previousslide" highlightClick="1"/>
          </p:cNvPr>
          <p:cNvSpPr>
            <a:spLocks noChangeArrowheads="1"/>
          </p:cNvSpPr>
          <p:nvPr/>
        </p:nvSpPr>
        <p:spPr bwMode="auto">
          <a:xfrm>
            <a:off x="8077200" y="6324600"/>
            <a:ext cx="304800" cy="304800"/>
          </a:xfrm>
          <a:prstGeom prst="actionButtonBackPrevious">
            <a:avLst/>
          </a:prstGeom>
          <a:solidFill>
            <a:schemeClr val="accent1"/>
          </a:solidFill>
          <a:ln w="9525">
            <a:noFill/>
            <a:miter lim="800000"/>
            <a:headEnd/>
            <a:tailEnd/>
          </a:ln>
        </p:spPr>
        <p:txBody>
          <a:bodyPr wrap="none" anchor="ctr"/>
          <a:lstStyle/>
          <a:p>
            <a:endParaRPr lang="fa-IR"/>
          </a:p>
        </p:txBody>
      </p:sp>
      <p:sp>
        <p:nvSpPr>
          <p:cNvPr id="7179" name="AutoShape 11">
            <a:hlinkClick r:id="" action="ppaction://hlinkshowjump?jump=firstslide" highlightClick="1"/>
          </p:cNvPr>
          <p:cNvSpPr>
            <a:spLocks noChangeArrowheads="1"/>
          </p:cNvSpPr>
          <p:nvPr/>
        </p:nvSpPr>
        <p:spPr bwMode="auto">
          <a:xfrm>
            <a:off x="7543800" y="6324600"/>
            <a:ext cx="381000" cy="304800"/>
          </a:xfrm>
          <a:prstGeom prst="actionButtonReturn">
            <a:avLst/>
          </a:prstGeom>
          <a:solidFill>
            <a:schemeClr val="accent1"/>
          </a:solidFill>
          <a:ln w="9525">
            <a:noFill/>
            <a:miter lim="800000"/>
            <a:headEnd/>
            <a:tailEnd/>
          </a:ln>
        </p:spPr>
        <p:txBody>
          <a:bodyPr wrap="none" anchor="ctr"/>
          <a:lstStyle/>
          <a:p>
            <a:endParaRPr lang="fa-IR"/>
          </a:p>
        </p:txBody>
      </p:sp>
    </p:spTree>
  </p:cSld>
  <p:clrMapOvr>
    <a:masterClrMapping/>
  </p:clrMapOvr>
  <p:transition spd="slow"/>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tile tx="0" ty="0" sx="100000" sy="100000" flip="none" algn="tl"/>
        </a:blipFill>
        <a:effectLst/>
      </p:bgPr>
    </p:bg>
    <p:spTree>
      <p:nvGrpSpPr>
        <p:cNvPr id="1" name=""/>
        <p:cNvGrpSpPr/>
        <p:nvPr/>
      </p:nvGrpSpPr>
      <p:grpSpPr>
        <a:xfrm>
          <a:off x="0" y="0"/>
          <a:ext cx="0" cy="0"/>
          <a:chOff x="0" y="0"/>
          <a:chExt cx="0" cy="0"/>
        </a:xfrm>
      </p:grpSpPr>
      <p:sp>
        <p:nvSpPr>
          <p:cNvPr id="8194" name="Text Box 2"/>
          <p:cNvSpPr txBox="1">
            <a:spLocks noChangeArrowheads="1"/>
          </p:cNvSpPr>
          <p:nvPr/>
        </p:nvSpPr>
        <p:spPr bwMode="auto">
          <a:xfrm>
            <a:off x="609600" y="228600"/>
            <a:ext cx="1481138" cy="396875"/>
          </a:xfrm>
          <a:prstGeom prst="rect">
            <a:avLst/>
          </a:prstGeom>
          <a:noFill/>
          <a:ln w="9525">
            <a:noFill/>
            <a:miter lim="800000"/>
            <a:headEnd/>
            <a:tailEnd/>
          </a:ln>
        </p:spPr>
        <p:txBody>
          <a:bodyPr wrap="none">
            <a:spAutoFit/>
          </a:bodyPr>
          <a:lstStyle/>
          <a:p>
            <a:r>
              <a:rPr lang="fa-IR" sz="2000">
                <a:cs typeface="B Tabassom" pitchFamily="2" charset="-78"/>
              </a:rPr>
              <a:t>موقعیت سیاسی</a:t>
            </a:r>
            <a:endParaRPr lang="en-US" sz="2000">
              <a:cs typeface="B Tabassom" pitchFamily="2" charset="-78"/>
            </a:endParaRPr>
          </a:p>
        </p:txBody>
      </p:sp>
      <p:sp>
        <p:nvSpPr>
          <p:cNvPr id="8195" name="Text Box 3"/>
          <p:cNvSpPr txBox="1">
            <a:spLocks noChangeArrowheads="1"/>
          </p:cNvSpPr>
          <p:nvPr/>
        </p:nvSpPr>
        <p:spPr bwMode="auto">
          <a:xfrm>
            <a:off x="7462838" y="195263"/>
            <a:ext cx="1104900" cy="457200"/>
          </a:xfrm>
          <a:prstGeom prst="rect">
            <a:avLst/>
          </a:prstGeom>
          <a:noFill/>
          <a:ln w="9525">
            <a:noFill/>
            <a:miter lim="800000"/>
            <a:headEnd/>
            <a:tailEnd/>
          </a:ln>
        </p:spPr>
        <p:txBody>
          <a:bodyPr wrap="none">
            <a:spAutoFit/>
          </a:bodyPr>
          <a:lstStyle/>
          <a:p>
            <a:r>
              <a:rPr lang="fa-IR" sz="2400">
                <a:cs typeface="B Tabassom" pitchFamily="2" charset="-78"/>
              </a:rPr>
              <a:t>فصل اول</a:t>
            </a:r>
            <a:endParaRPr lang="en-US" sz="2400">
              <a:cs typeface="B Tabassom" pitchFamily="2" charset="-78"/>
            </a:endParaRPr>
          </a:p>
        </p:txBody>
      </p:sp>
      <p:sp>
        <p:nvSpPr>
          <p:cNvPr id="8196" name="Line 4"/>
          <p:cNvSpPr>
            <a:spLocks noChangeShapeType="1"/>
          </p:cNvSpPr>
          <p:nvPr/>
        </p:nvSpPr>
        <p:spPr bwMode="auto">
          <a:xfrm>
            <a:off x="2057400" y="457200"/>
            <a:ext cx="5334000" cy="0"/>
          </a:xfrm>
          <a:prstGeom prst="line">
            <a:avLst/>
          </a:prstGeom>
          <a:noFill/>
          <a:ln w="9525">
            <a:solidFill>
              <a:schemeClr val="tx1"/>
            </a:solidFill>
            <a:prstDash val="dash"/>
            <a:round/>
            <a:headEnd/>
            <a:tailEnd/>
          </a:ln>
        </p:spPr>
        <p:txBody>
          <a:bodyPr/>
          <a:lstStyle/>
          <a:p>
            <a:endParaRPr lang="fa-IR"/>
          </a:p>
        </p:txBody>
      </p:sp>
      <p:sp>
        <p:nvSpPr>
          <p:cNvPr id="8197" name="Line 5"/>
          <p:cNvSpPr>
            <a:spLocks noChangeShapeType="1"/>
          </p:cNvSpPr>
          <p:nvPr/>
        </p:nvSpPr>
        <p:spPr bwMode="auto">
          <a:xfrm>
            <a:off x="685800" y="762000"/>
            <a:ext cx="7772400" cy="0"/>
          </a:xfrm>
          <a:prstGeom prst="line">
            <a:avLst/>
          </a:prstGeom>
          <a:noFill/>
          <a:ln w="9525">
            <a:solidFill>
              <a:schemeClr val="tx1"/>
            </a:solidFill>
            <a:round/>
            <a:headEnd/>
            <a:tailEnd/>
          </a:ln>
        </p:spPr>
        <p:txBody>
          <a:bodyPr/>
          <a:lstStyle/>
          <a:p>
            <a:endParaRPr lang="fa-IR"/>
          </a:p>
        </p:txBody>
      </p:sp>
      <p:sp>
        <p:nvSpPr>
          <p:cNvPr id="8198" name="Line 6"/>
          <p:cNvSpPr>
            <a:spLocks noChangeShapeType="1"/>
          </p:cNvSpPr>
          <p:nvPr/>
        </p:nvSpPr>
        <p:spPr bwMode="auto">
          <a:xfrm>
            <a:off x="685800" y="685800"/>
            <a:ext cx="7772400" cy="0"/>
          </a:xfrm>
          <a:prstGeom prst="line">
            <a:avLst/>
          </a:prstGeom>
          <a:noFill/>
          <a:ln w="9525">
            <a:solidFill>
              <a:schemeClr val="tx1"/>
            </a:solidFill>
            <a:round/>
            <a:headEnd/>
            <a:tailEnd/>
          </a:ln>
        </p:spPr>
        <p:txBody>
          <a:bodyPr/>
          <a:lstStyle/>
          <a:p>
            <a:endParaRPr lang="fa-IR"/>
          </a:p>
        </p:txBody>
      </p:sp>
      <p:pic>
        <p:nvPicPr>
          <p:cNvPr id="8199" name="Picture 7" descr="5"/>
          <p:cNvPicPr>
            <a:picLocks noChangeAspect="1" noChangeArrowheads="1"/>
          </p:cNvPicPr>
          <p:nvPr/>
        </p:nvPicPr>
        <p:blipFill>
          <a:blip r:embed="rId3"/>
          <a:srcRect/>
          <a:stretch>
            <a:fillRect/>
          </a:stretch>
        </p:blipFill>
        <p:spPr bwMode="auto">
          <a:xfrm>
            <a:off x="609600" y="1752600"/>
            <a:ext cx="3155950" cy="3276600"/>
          </a:xfrm>
          <a:prstGeom prst="rect">
            <a:avLst/>
          </a:prstGeom>
          <a:noFill/>
          <a:ln w="9525">
            <a:noFill/>
            <a:miter lim="800000"/>
            <a:headEnd/>
            <a:tailEnd/>
          </a:ln>
        </p:spPr>
      </p:pic>
      <p:sp>
        <p:nvSpPr>
          <p:cNvPr id="8200" name="Rectangle 8"/>
          <p:cNvSpPr>
            <a:spLocks noChangeArrowheads="1"/>
          </p:cNvSpPr>
          <p:nvPr/>
        </p:nvSpPr>
        <p:spPr bwMode="auto">
          <a:xfrm>
            <a:off x="4191000" y="2149475"/>
            <a:ext cx="4343400" cy="2838450"/>
          </a:xfrm>
          <a:prstGeom prst="rect">
            <a:avLst/>
          </a:prstGeom>
          <a:noFill/>
          <a:ln w="9525">
            <a:noFill/>
            <a:miter lim="800000"/>
            <a:headEnd/>
            <a:tailEnd/>
          </a:ln>
        </p:spPr>
        <p:txBody>
          <a:bodyPr anchor="ctr">
            <a:spAutoFit/>
          </a:bodyPr>
          <a:lstStyle/>
          <a:p>
            <a:r>
              <a:rPr lang="ar-SA">
                <a:solidFill>
                  <a:srgbClr val="000066"/>
                </a:solidFill>
                <a:cs typeface="B Mitra" pitchFamily="2" charset="-78"/>
              </a:rPr>
              <a:t>روستاي تل بيضاء و شاه قطب الدين ازلحاظ تقسيمات سياسي جزء دهستان بيضاءبخش بيضاءواقع در شهرستان سپيدان مي باشد. روستا از لحاظ موقعيت جغرافيايي در 20 دقيقه و 52 درجه طول و 00 دقيقه و 30 درجه عرض جغرافيايي قرار دارد وضمنا فاصله روستا تأ</a:t>
            </a:r>
            <a:r>
              <a:rPr lang="fa-IR">
                <a:solidFill>
                  <a:srgbClr val="000066"/>
                </a:solidFill>
                <a:cs typeface="B Mitra" pitchFamily="2" charset="-78"/>
              </a:rPr>
              <a:t> هرابال</a:t>
            </a:r>
            <a:r>
              <a:rPr lang="ar-SA">
                <a:solidFill>
                  <a:srgbClr val="000066"/>
                </a:solidFill>
                <a:cs typeface="B Mitra" pitchFamily="2" charset="-78"/>
              </a:rPr>
              <a:t> (مركز بخش) حدود 6كيلومتر تا شيراز از مسير زرقان 60 كيلومتر ،از مسير جاده سپيدان حدود 40 كيلومتر وتا سپيدان 85 كيلومتر است.ارتفاع از سطح ذدريا 630 متر مي باشد.</a:t>
            </a:r>
            <a:r>
              <a:rPr lang="ar-SA"/>
              <a:t> </a:t>
            </a:r>
            <a:endParaRPr lang="fa-IR"/>
          </a:p>
          <a:p>
            <a:endParaRPr lang="ar-SA"/>
          </a:p>
        </p:txBody>
      </p:sp>
      <p:sp>
        <p:nvSpPr>
          <p:cNvPr id="8201" name="Rectangle 9"/>
          <p:cNvSpPr>
            <a:spLocks noChangeArrowheads="1"/>
          </p:cNvSpPr>
          <p:nvPr/>
        </p:nvSpPr>
        <p:spPr bwMode="auto">
          <a:xfrm>
            <a:off x="6934200" y="1752600"/>
            <a:ext cx="1530350" cy="366713"/>
          </a:xfrm>
          <a:prstGeom prst="rect">
            <a:avLst/>
          </a:prstGeom>
          <a:noFill/>
          <a:ln w="9525">
            <a:noFill/>
            <a:miter lim="800000"/>
            <a:headEnd/>
            <a:tailEnd/>
          </a:ln>
        </p:spPr>
        <p:txBody>
          <a:bodyPr wrap="none">
            <a:spAutoFit/>
          </a:bodyPr>
          <a:lstStyle/>
          <a:p>
            <a:r>
              <a:rPr lang="ar-SA" b="1" i="1">
                <a:solidFill>
                  <a:srgbClr val="000066"/>
                </a:solidFill>
              </a:rPr>
              <a:t>روستاي تل بيضاء</a:t>
            </a:r>
            <a:endParaRPr lang="en-US" b="1" i="1">
              <a:solidFill>
                <a:srgbClr val="000066"/>
              </a:solidFill>
            </a:endParaRPr>
          </a:p>
        </p:txBody>
      </p:sp>
      <p:sp>
        <p:nvSpPr>
          <p:cNvPr id="8202" name="AutoShape 10">
            <a:hlinkClick r:id="" action="ppaction://hlinkshowjump?jump=previousslide" highlightClick="1"/>
          </p:cNvPr>
          <p:cNvSpPr>
            <a:spLocks noChangeArrowheads="1"/>
          </p:cNvSpPr>
          <p:nvPr/>
        </p:nvSpPr>
        <p:spPr bwMode="auto">
          <a:xfrm>
            <a:off x="8458200" y="6324600"/>
            <a:ext cx="304800" cy="304800"/>
          </a:xfrm>
          <a:prstGeom prst="actionButtonBackPrevious">
            <a:avLst/>
          </a:prstGeom>
          <a:solidFill>
            <a:schemeClr val="accent1"/>
          </a:solidFill>
          <a:ln w="9525">
            <a:noFill/>
            <a:miter lim="800000"/>
            <a:headEnd/>
            <a:tailEnd/>
          </a:ln>
        </p:spPr>
        <p:txBody>
          <a:bodyPr wrap="none" anchor="ctr"/>
          <a:lstStyle/>
          <a:p>
            <a:endParaRPr lang="fa-IR"/>
          </a:p>
        </p:txBody>
      </p:sp>
      <p:sp>
        <p:nvSpPr>
          <p:cNvPr id="8203" name="AutoShape 11">
            <a:hlinkClick r:id="" action="ppaction://hlinkshowjump?jump=firstslide" highlightClick="1"/>
          </p:cNvPr>
          <p:cNvSpPr>
            <a:spLocks noChangeArrowheads="1"/>
          </p:cNvSpPr>
          <p:nvPr/>
        </p:nvSpPr>
        <p:spPr bwMode="auto">
          <a:xfrm>
            <a:off x="7924800" y="6324600"/>
            <a:ext cx="381000" cy="304800"/>
          </a:xfrm>
          <a:prstGeom prst="actionButtonReturn">
            <a:avLst/>
          </a:prstGeom>
          <a:solidFill>
            <a:schemeClr val="accent1"/>
          </a:solidFill>
          <a:ln w="9525">
            <a:noFill/>
            <a:miter lim="800000"/>
            <a:headEnd/>
            <a:tailEnd/>
          </a:ln>
        </p:spPr>
        <p:txBody>
          <a:bodyPr wrap="none" anchor="ctr"/>
          <a:lstStyle/>
          <a:p>
            <a:endParaRPr lang="fa-IR"/>
          </a:p>
        </p:txBody>
      </p:sp>
      <p:sp>
        <p:nvSpPr>
          <p:cNvPr id="8204" name="Text Box 12"/>
          <p:cNvSpPr txBox="1">
            <a:spLocks noChangeArrowheads="1"/>
          </p:cNvSpPr>
          <p:nvPr/>
        </p:nvSpPr>
        <p:spPr bwMode="auto">
          <a:xfrm>
            <a:off x="722313" y="4799013"/>
            <a:ext cx="7827962" cy="915987"/>
          </a:xfrm>
          <a:prstGeom prst="rect">
            <a:avLst/>
          </a:prstGeom>
          <a:noFill/>
          <a:ln w="9525">
            <a:noFill/>
            <a:miter lim="800000"/>
            <a:headEnd/>
            <a:tailEnd/>
          </a:ln>
        </p:spPr>
        <p:txBody>
          <a:bodyPr wrap="none">
            <a:spAutoFit/>
          </a:bodyPr>
          <a:lstStyle/>
          <a:p>
            <a:r>
              <a:rPr lang="fa-IR" b="1" u="sng">
                <a:solidFill>
                  <a:srgbClr val="000066"/>
                </a:solidFill>
                <a:cs typeface="B Mitra" pitchFamily="2" charset="-78"/>
              </a:rPr>
              <a:t>ـ وجه تسمیه روستا:</a:t>
            </a:r>
            <a:r>
              <a:rPr lang="fa-IR">
                <a:solidFill>
                  <a:srgbClr val="000066"/>
                </a:solidFill>
                <a:cs typeface="B Mitra" pitchFamily="2" charset="-78"/>
              </a:rPr>
              <a:t>  نام روستا بدلیل آنکه روستا در بالای</a:t>
            </a:r>
          </a:p>
          <a:p>
            <a:r>
              <a:rPr lang="fa-IR">
                <a:solidFill>
                  <a:srgbClr val="000066"/>
                </a:solidFill>
                <a:cs typeface="B Mitra" pitchFamily="2" charset="-78"/>
              </a:rPr>
              <a:t>تپه ای قرار گرفته است (تل) و در شب هنگام همچون روشنایی (بیضاء)بر بالای دشت می درخشیده است</a:t>
            </a:r>
          </a:p>
          <a:p>
            <a:r>
              <a:rPr lang="fa-IR">
                <a:solidFill>
                  <a:srgbClr val="000066"/>
                </a:solidFill>
                <a:cs typeface="B Mitra" pitchFamily="2" charset="-78"/>
              </a:rPr>
              <a:t>به تل بیضاء معروف گردیده است و معنی لغوی آن به این گونه است:  </a:t>
            </a:r>
            <a:r>
              <a:rPr lang="fa-IR" i="1">
                <a:solidFill>
                  <a:srgbClr val="000066"/>
                </a:solidFill>
                <a:cs typeface="B Mitra" pitchFamily="2" charset="-78"/>
              </a:rPr>
              <a:t>تل</a:t>
            </a:r>
            <a:r>
              <a:rPr lang="fa-IR">
                <a:solidFill>
                  <a:srgbClr val="000066"/>
                </a:solidFill>
                <a:cs typeface="B Mitra" pitchFamily="2" charset="-78"/>
              </a:rPr>
              <a:t>= بلندی ..... </a:t>
            </a:r>
            <a:r>
              <a:rPr lang="fa-IR" i="1">
                <a:solidFill>
                  <a:srgbClr val="000066"/>
                </a:solidFill>
                <a:cs typeface="B Mitra" pitchFamily="2" charset="-78"/>
              </a:rPr>
              <a:t>بیضاء </a:t>
            </a:r>
            <a:r>
              <a:rPr lang="fa-IR">
                <a:solidFill>
                  <a:srgbClr val="000066"/>
                </a:solidFill>
                <a:cs typeface="B Mitra" pitchFamily="2" charset="-78"/>
              </a:rPr>
              <a:t>= روشنایی</a:t>
            </a:r>
            <a:endParaRPr lang="en-US">
              <a:solidFill>
                <a:srgbClr val="000066"/>
              </a:solidFill>
              <a:cs typeface="B Mitra" pitchFamily="2" charset="-78"/>
            </a:endParaRPr>
          </a:p>
        </p:txBody>
      </p:sp>
    </p:spTree>
  </p:cSld>
  <p:clrMapOvr>
    <a:masterClrMapping/>
  </p:clrMapOvr>
  <p:transition spd="slow"/>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tile tx="0" ty="0" sx="100000" sy="100000" flip="none" algn="tl"/>
        </a:blipFill>
        <a:effectLst/>
      </p:bgPr>
    </p:bg>
    <p:spTree>
      <p:nvGrpSpPr>
        <p:cNvPr id="1" name=""/>
        <p:cNvGrpSpPr/>
        <p:nvPr/>
      </p:nvGrpSpPr>
      <p:grpSpPr>
        <a:xfrm>
          <a:off x="0" y="0"/>
          <a:ext cx="0" cy="0"/>
          <a:chOff x="0" y="0"/>
          <a:chExt cx="0" cy="0"/>
        </a:xfrm>
      </p:grpSpPr>
      <p:sp>
        <p:nvSpPr>
          <p:cNvPr id="9218" name="Text Box 2"/>
          <p:cNvSpPr txBox="1">
            <a:spLocks noChangeArrowheads="1"/>
          </p:cNvSpPr>
          <p:nvPr/>
        </p:nvSpPr>
        <p:spPr bwMode="auto">
          <a:xfrm>
            <a:off x="609600" y="228600"/>
            <a:ext cx="1747838" cy="396875"/>
          </a:xfrm>
          <a:prstGeom prst="rect">
            <a:avLst/>
          </a:prstGeom>
          <a:noFill/>
          <a:ln w="9525">
            <a:noFill/>
            <a:miter lim="800000"/>
            <a:headEnd/>
            <a:tailEnd/>
          </a:ln>
        </p:spPr>
        <p:txBody>
          <a:bodyPr wrap="none">
            <a:spAutoFit/>
          </a:bodyPr>
          <a:lstStyle/>
          <a:p>
            <a:r>
              <a:rPr lang="fa-IR" sz="2000">
                <a:cs typeface="B Tabassom" pitchFamily="2" charset="-78"/>
              </a:rPr>
              <a:t>تنوع سیمای روستاها</a:t>
            </a:r>
            <a:endParaRPr lang="en-US" sz="2000">
              <a:cs typeface="B Tabassom" pitchFamily="2" charset="-78"/>
            </a:endParaRPr>
          </a:p>
        </p:txBody>
      </p:sp>
      <p:sp>
        <p:nvSpPr>
          <p:cNvPr id="9219" name="Text Box 3"/>
          <p:cNvSpPr txBox="1">
            <a:spLocks noChangeArrowheads="1"/>
          </p:cNvSpPr>
          <p:nvPr/>
        </p:nvSpPr>
        <p:spPr bwMode="auto">
          <a:xfrm>
            <a:off x="7496175" y="195263"/>
            <a:ext cx="1071563" cy="457200"/>
          </a:xfrm>
          <a:prstGeom prst="rect">
            <a:avLst/>
          </a:prstGeom>
          <a:noFill/>
          <a:ln w="9525">
            <a:noFill/>
            <a:miter lim="800000"/>
            <a:headEnd/>
            <a:tailEnd/>
          </a:ln>
        </p:spPr>
        <p:txBody>
          <a:bodyPr wrap="none">
            <a:spAutoFit/>
          </a:bodyPr>
          <a:lstStyle/>
          <a:p>
            <a:r>
              <a:rPr lang="fa-IR" sz="2400">
                <a:cs typeface="B Tabassom" pitchFamily="2" charset="-78"/>
              </a:rPr>
              <a:t>فصل دوم</a:t>
            </a:r>
            <a:endParaRPr lang="en-US" sz="2400">
              <a:cs typeface="B Tabassom" pitchFamily="2" charset="-78"/>
            </a:endParaRPr>
          </a:p>
        </p:txBody>
      </p:sp>
      <p:sp>
        <p:nvSpPr>
          <p:cNvPr id="9220" name="Line 4"/>
          <p:cNvSpPr>
            <a:spLocks noChangeShapeType="1"/>
          </p:cNvSpPr>
          <p:nvPr/>
        </p:nvSpPr>
        <p:spPr bwMode="auto">
          <a:xfrm>
            <a:off x="2514600" y="457200"/>
            <a:ext cx="4876800" cy="0"/>
          </a:xfrm>
          <a:prstGeom prst="line">
            <a:avLst/>
          </a:prstGeom>
          <a:noFill/>
          <a:ln w="9525">
            <a:solidFill>
              <a:schemeClr val="tx1"/>
            </a:solidFill>
            <a:prstDash val="dash"/>
            <a:round/>
            <a:headEnd/>
            <a:tailEnd/>
          </a:ln>
        </p:spPr>
        <p:txBody>
          <a:bodyPr/>
          <a:lstStyle/>
          <a:p>
            <a:endParaRPr lang="fa-IR"/>
          </a:p>
        </p:txBody>
      </p:sp>
      <p:sp>
        <p:nvSpPr>
          <p:cNvPr id="9221" name="Line 5"/>
          <p:cNvSpPr>
            <a:spLocks noChangeShapeType="1"/>
          </p:cNvSpPr>
          <p:nvPr/>
        </p:nvSpPr>
        <p:spPr bwMode="auto">
          <a:xfrm>
            <a:off x="685800" y="762000"/>
            <a:ext cx="7772400" cy="0"/>
          </a:xfrm>
          <a:prstGeom prst="line">
            <a:avLst/>
          </a:prstGeom>
          <a:noFill/>
          <a:ln w="9525">
            <a:solidFill>
              <a:schemeClr val="tx1"/>
            </a:solidFill>
            <a:round/>
            <a:headEnd/>
            <a:tailEnd/>
          </a:ln>
        </p:spPr>
        <p:txBody>
          <a:bodyPr/>
          <a:lstStyle/>
          <a:p>
            <a:endParaRPr lang="fa-IR"/>
          </a:p>
        </p:txBody>
      </p:sp>
      <p:sp>
        <p:nvSpPr>
          <p:cNvPr id="9222" name="Line 6"/>
          <p:cNvSpPr>
            <a:spLocks noChangeShapeType="1"/>
          </p:cNvSpPr>
          <p:nvPr/>
        </p:nvSpPr>
        <p:spPr bwMode="auto">
          <a:xfrm>
            <a:off x="685800" y="685800"/>
            <a:ext cx="7772400" cy="0"/>
          </a:xfrm>
          <a:prstGeom prst="line">
            <a:avLst/>
          </a:prstGeom>
          <a:noFill/>
          <a:ln w="9525">
            <a:solidFill>
              <a:schemeClr val="tx1"/>
            </a:solidFill>
            <a:round/>
            <a:headEnd/>
            <a:tailEnd/>
          </a:ln>
        </p:spPr>
        <p:txBody>
          <a:bodyPr/>
          <a:lstStyle/>
          <a:p>
            <a:endParaRPr lang="fa-IR"/>
          </a:p>
        </p:txBody>
      </p:sp>
      <p:sp>
        <p:nvSpPr>
          <p:cNvPr id="9223" name="Rectangle 7"/>
          <p:cNvSpPr>
            <a:spLocks noChangeArrowheads="1"/>
          </p:cNvSpPr>
          <p:nvPr/>
        </p:nvSpPr>
        <p:spPr bwMode="auto">
          <a:xfrm>
            <a:off x="533400" y="992188"/>
            <a:ext cx="7924800" cy="5065712"/>
          </a:xfrm>
          <a:prstGeom prst="rect">
            <a:avLst/>
          </a:prstGeom>
          <a:noFill/>
          <a:ln w="9525">
            <a:noFill/>
            <a:miter lim="800000"/>
            <a:headEnd/>
            <a:tailEnd/>
          </a:ln>
        </p:spPr>
        <p:txBody>
          <a:bodyPr anchor="ctr">
            <a:spAutoFit/>
          </a:bodyPr>
          <a:lstStyle/>
          <a:p>
            <a:r>
              <a:rPr lang="fa-IR" b="1" i="1">
                <a:solidFill>
                  <a:srgbClr val="000066"/>
                </a:solidFill>
                <a:cs typeface="B Mitra" pitchFamily="2" charset="-78"/>
              </a:rPr>
              <a:t>فصل دوم </a:t>
            </a:r>
            <a:endParaRPr lang="en-US">
              <a:solidFill>
                <a:srgbClr val="000066"/>
              </a:solidFill>
              <a:cs typeface="B Mitra" pitchFamily="2" charset="-78"/>
            </a:endParaRPr>
          </a:p>
          <a:p>
            <a:r>
              <a:rPr lang="fa-IR" b="1" i="1">
                <a:solidFill>
                  <a:srgbClr val="000066"/>
                </a:solidFill>
                <a:cs typeface="B Mitra" pitchFamily="2" charset="-78"/>
              </a:rPr>
              <a:t>تنوع سيماي روستاها</a:t>
            </a:r>
          </a:p>
          <a:p>
            <a:endParaRPr lang="en-US">
              <a:solidFill>
                <a:srgbClr val="000066"/>
              </a:solidFill>
              <a:cs typeface="B Mitra" pitchFamily="2" charset="-78"/>
            </a:endParaRPr>
          </a:p>
          <a:p>
            <a:r>
              <a:rPr lang="fa-IR" sz="2000" b="1" i="1">
                <a:solidFill>
                  <a:srgbClr val="000066"/>
                </a:solidFill>
                <a:cs typeface="B Mitra" pitchFamily="2" charset="-78"/>
              </a:rPr>
              <a:t>الف) عوامل مؤثر در شكل گيري كالبد روستا</a:t>
            </a:r>
            <a:r>
              <a:rPr lang="fa-IR">
                <a:solidFill>
                  <a:srgbClr val="000066"/>
                </a:solidFill>
                <a:cs typeface="B Mitra" pitchFamily="2" charset="-78"/>
              </a:rPr>
              <a:t> </a:t>
            </a:r>
          </a:p>
          <a:p>
            <a:endParaRPr lang="en-US">
              <a:solidFill>
                <a:srgbClr val="000066"/>
              </a:solidFill>
              <a:cs typeface="B Mitra" pitchFamily="2" charset="-78"/>
            </a:endParaRPr>
          </a:p>
          <a:p>
            <a:r>
              <a:rPr lang="fa-IR" b="1" i="1" u="sng">
                <a:solidFill>
                  <a:srgbClr val="000066"/>
                </a:solidFill>
                <a:cs typeface="B Mitra" pitchFamily="2" charset="-78"/>
              </a:rPr>
              <a:t>1</a:t>
            </a:r>
            <a:r>
              <a:rPr lang="fa-IR" u="sng">
                <a:solidFill>
                  <a:srgbClr val="000066"/>
                </a:solidFill>
                <a:cs typeface="B Mitra" pitchFamily="2" charset="-78"/>
              </a:rPr>
              <a:t>)</a:t>
            </a:r>
            <a:r>
              <a:rPr lang="fa-IR" b="1" i="1" u="sng">
                <a:solidFill>
                  <a:srgbClr val="000066"/>
                </a:solidFill>
                <a:cs typeface="B Mitra" pitchFamily="2" charset="-78"/>
              </a:rPr>
              <a:t> </a:t>
            </a:r>
            <a:r>
              <a:rPr lang="fa-IR" u="sng">
                <a:solidFill>
                  <a:srgbClr val="000066"/>
                </a:solidFill>
                <a:cs typeface="B Mitra" pitchFamily="2" charset="-78"/>
              </a:rPr>
              <a:t>شرايط اقليمي</a:t>
            </a:r>
            <a:r>
              <a:rPr lang="fa-IR" i="1">
                <a:solidFill>
                  <a:srgbClr val="000066"/>
                </a:solidFill>
                <a:cs typeface="B Mitra" pitchFamily="2" charset="-78"/>
              </a:rPr>
              <a:t>: آب و هواي روستاي تل بیضا معتدل مي باشد، و در شكل گيري كالبد روستا تاثير بسزايي داشته است.</a:t>
            </a:r>
            <a:endParaRPr lang="en-US">
              <a:solidFill>
                <a:srgbClr val="000066"/>
              </a:solidFill>
              <a:cs typeface="B Mitra" pitchFamily="2" charset="-78"/>
            </a:endParaRPr>
          </a:p>
          <a:p>
            <a:r>
              <a:rPr lang="fa-IR" u="sng">
                <a:solidFill>
                  <a:srgbClr val="000066"/>
                </a:solidFill>
                <a:cs typeface="B Mitra" pitchFamily="2" charset="-78"/>
              </a:rPr>
              <a:t>2)مواد اوليه اي كه در محيط يافت مي شوند:</a:t>
            </a:r>
            <a:r>
              <a:rPr lang="fa-IR" i="1">
                <a:solidFill>
                  <a:srgbClr val="000066"/>
                </a:solidFill>
                <a:cs typeface="B Mitra" pitchFamily="2" charset="-78"/>
              </a:rPr>
              <a:t> مواد خاصي در محيط اطراف روستا يافت نمي شود.</a:t>
            </a:r>
            <a:endParaRPr lang="en-US">
              <a:solidFill>
                <a:srgbClr val="000066"/>
              </a:solidFill>
              <a:cs typeface="B Mitra" pitchFamily="2" charset="-78"/>
            </a:endParaRPr>
          </a:p>
          <a:p>
            <a:r>
              <a:rPr lang="fa-IR" u="sng">
                <a:solidFill>
                  <a:srgbClr val="000066"/>
                </a:solidFill>
                <a:cs typeface="B Mitra" pitchFamily="2" charset="-78"/>
              </a:rPr>
              <a:t>3)نظام اجتماعي ونياز مبرم به تامين امنيت كل جامعه در مقابل بيگانگان و نظم و آرامش در امور اجتماعي:</a:t>
            </a:r>
            <a:r>
              <a:rPr lang="fa-IR" i="1">
                <a:solidFill>
                  <a:srgbClr val="000066"/>
                </a:solidFill>
                <a:cs typeface="B Mitra" pitchFamily="2" charset="-78"/>
              </a:rPr>
              <a:t> محيط روستاي تل بیضا به لحاظ امنیت مشکل خاصی ندارد.</a:t>
            </a:r>
            <a:endParaRPr lang="en-US">
              <a:solidFill>
                <a:srgbClr val="000066"/>
              </a:solidFill>
              <a:cs typeface="B Mitra" pitchFamily="2" charset="-78"/>
            </a:endParaRPr>
          </a:p>
          <a:p>
            <a:r>
              <a:rPr lang="fa-IR" u="sng">
                <a:solidFill>
                  <a:srgbClr val="000066"/>
                </a:solidFill>
                <a:cs typeface="B Mitra" pitchFamily="2" charset="-78"/>
              </a:rPr>
              <a:t>4)اقتصاد و صرفه جويي در شكل كلي سكونتگاه سنتي و بومي :</a:t>
            </a:r>
            <a:r>
              <a:rPr lang="fa-IR" i="1">
                <a:solidFill>
                  <a:srgbClr val="000066"/>
                </a:solidFill>
                <a:cs typeface="B Mitra" pitchFamily="2" charset="-78"/>
              </a:rPr>
              <a:t> اقتصاد و صرفه جويي شكل كلي روستاي تل بیضا را تحت تاثیر قرار داده است.</a:t>
            </a:r>
            <a:endParaRPr lang="en-US">
              <a:solidFill>
                <a:srgbClr val="000066"/>
              </a:solidFill>
              <a:cs typeface="B Mitra" pitchFamily="2" charset="-78"/>
            </a:endParaRPr>
          </a:p>
          <a:p>
            <a:r>
              <a:rPr lang="fa-IR" u="sng">
                <a:solidFill>
                  <a:srgbClr val="000066"/>
                </a:solidFill>
                <a:cs typeface="B Mitra" pitchFamily="2" charset="-78"/>
              </a:rPr>
              <a:t>5)منظر عمومي و چشم انداز:</a:t>
            </a:r>
            <a:r>
              <a:rPr lang="fa-IR" i="1">
                <a:solidFill>
                  <a:srgbClr val="000066"/>
                </a:solidFill>
                <a:cs typeface="B Mitra" pitchFamily="2" charset="-78"/>
              </a:rPr>
              <a:t>  روستاي تل بیضا به لحاظ منظر بدلیل قرار گرفتن در بالای تپه در کالبد روستا تاثیر گذار بوده است.</a:t>
            </a:r>
            <a:endParaRPr lang="en-US">
              <a:solidFill>
                <a:srgbClr val="000066"/>
              </a:solidFill>
              <a:cs typeface="B Mitra" pitchFamily="2" charset="-78"/>
            </a:endParaRPr>
          </a:p>
          <a:p>
            <a:r>
              <a:rPr lang="fa-IR">
                <a:solidFill>
                  <a:srgbClr val="000066"/>
                </a:solidFill>
                <a:cs typeface="B Mitra" pitchFamily="2" charset="-78"/>
              </a:rPr>
              <a:t>6</a:t>
            </a:r>
            <a:r>
              <a:rPr lang="fa-IR" b="1" u="sng">
                <a:solidFill>
                  <a:srgbClr val="000066"/>
                </a:solidFill>
                <a:cs typeface="B Mitra" pitchFamily="2" charset="-78"/>
              </a:rPr>
              <a:t>)</a:t>
            </a:r>
            <a:r>
              <a:rPr lang="fa-IR" u="sng">
                <a:solidFill>
                  <a:srgbClr val="000066"/>
                </a:solidFill>
                <a:cs typeface="B Mitra" pitchFamily="2" charset="-78"/>
              </a:rPr>
              <a:t>مذهب</a:t>
            </a:r>
            <a:r>
              <a:rPr lang="fa-IR" i="1">
                <a:solidFill>
                  <a:srgbClr val="000066"/>
                </a:solidFill>
                <a:cs typeface="B Mitra" pitchFamily="2" charset="-78"/>
              </a:rPr>
              <a:t>:شكل گيري كالبد روستا مذهبي نبوده است.</a:t>
            </a:r>
            <a:endParaRPr lang="en-US">
              <a:solidFill>
                <a:srgbClr val="000066"/>
              </a:solidFill>
              <a:cs typeface="B Mitra" pitchFamily="2" charset="-78"/>
            </a:endParaRPr>
          </a:p>
          <a:p>
            <a:r>
              <a:rPr lang="fa-IR" b="1" i="1" u="sng">
                <a:solidFill>
                  <a:srgbClr val="000066"/>
                </a:solidFill>
                <a:cs typeface="B Mitra" pitchFamily="2" charset="-78"/>
              </a:rPr>
              <a:t>نتيجه :</a:t>
            </a:r>
            <a:r>
              <a:rPr lang="fa-IR">
                <a:solidFill>
                  <a:srgbClr val="000066"/>
                </a:solidFill>
                <a:cs typeface="B Mitra" pitchFamily="2" charset="-78"/>
              </a:rPr>
              <a:t> </a:t>
            </a:r>
            <a:endParaRPr lang="en-US">
              <a:solidFill>
                <a:srgbClr val="000066"/>
              </a:solidFill>
              <a:cs typeface="B Mitra" pitchFamily="2" charset="-78"/>
            </a:endParaRPr>
          </a:p>
          <a:p>
            <a:r>
              <a:rPr lang="fa-IR">
                <a:solidFill>
                  <a:srgbClr val="000066"/>
                </a:solidFill>
                <a:cs typeface="B Mitra" pitchFamily="2" charset="-78"/>
              </a:rPr>
              <a:t>شکل گیری کالبد روستا بیشتر تحت تاثیر عوامل جغرافیایی و اقلیمی قرار گرفته است.</a:t>
            </a:r>
            <a:endParaRPr lang="en-US">
              <a:solidFill>
                <a:srgbClr val="000066"/>
              </a:solidFill>
              <a:cs typeface="B Mitra" pitchFamily="2" charset="-78"/>
            </a:endParaRPr>
          </a:p>
          <a:p>
            <a:pPr algn="ctr" rtl="0" eaLnBrk="0" hangingPunct="0"/>
            <a:endParaRPr lang="en-US">
              <a:solidFill>
                <a:srgbClr val="000066"/>
              </a:solidFill>
              <a:cs typeface="B Mitra" pitchFamily="2" charset="-78"/>
            </a:endParaRPr>
          </a:p>
        </p:txBody>
      </p:sp>
      <p:sp>
        <p:nvSpPr>
          <p:cNvPr id="9224" name="AutoShape 8">
            <a:hlinkClick r:id="" action="ppaction://hlinkshowjump?jump=nextslide" highlightClick="1"/>
          </p:cNvPr>
          <p:cNvSpPr>
            <a:spLocks noChangeArrowheads="1"/>
          </p:cNvSpPr>
          <p:nvPr/>
        </p:nvSpPr>
        <p:spPr bwMode="auto">
          <a:xfrm>
            <a:off x="8534400" y="6324600"/>
            <a:ext cx="304800" cy="304800"/>
          </a:xfrm>
          <a:prstGeom prst="actionButtonForwardNext">
            <a:avLst/>
          </a:prstGeom>
          <a:solidFill>
            <a:schemeClr val="accent1"/>
          </a:solidFill>
          <a:ln w="9525">
            <a:noFill/>
            <a:miter lim="800000"/>
            <a:headEnd/>
            <a:tailEnd/>
          </a:ln>
        </p:spPr>
        <p:txBody>
          <a:bodyPr wrap="none" anchor="ctr"/>
          <a:lstStyle/>
          <a:p>
            <a:endParaRPr lang="fa-IR"/>
          </a:p>
        </p:txBody>
      </p:sp>
      <p:sp>
        <p:nvSpPr>
          <p:cNvPr id="9225" name="AutoShape 9">
            <a:hlinkClick r:id="" action="ppaction://hlinkshowjump?jump=firstslide" highlightClick="1"/>
          </p:cNvPr>
          <p:cNvSpPr>
            <a:spLocks noChangeArrowheads="1"/>
          </p:cNvSpPr>
          <p:nvPr/>
        </p:nvSpPr>
        <p:spPr bwMode="auto">
          <a:xfrm>
            <a:off x="8077200" y="6324600"/>
            <a:ext cx="381000" cy="304800"/>
          </a:xfrm>
          <a:prstGeom prst="actionButtonReturn">
            <a:avLst/>
          </a:prstGeom>
          <a:solidFill>
            <a:schemeClr val="accent1"/>
          </a:solidFill>
          <a:ln w="9525">
            <a:noFill/>
            <a:miter lim="800000"/>
            <a:headEnd/>
            <a:tailEnd/>
          </a:ln>
        </p:spPr>
        <p:txBody>
          <a:bodyPr wrap="none" anchor="ctr"/>
          <a:lstStyle/>
          <a:p>
            <a:endParaRPr lang="fa-IR"/>
          </a:p>
        </p:txBody>
      </p:sp>
    </p:spTree>
  </p:cSld>
  <p:clrMapOvr>
    <a:masterClrMapping/>
  </p:clrMapOvr>
  <p:transition spd="slow">
    <p:sndAc>
      <p:stSnd>
        <p:snd r:embed="rId2" name="suction.wav" builtIn="1"/>
      </p:stSnd>
    </p:sndAc>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tile tx="0" ty="0" sx="100000" sy="100000" flip="none" algn="tl"/>
        </a:blipFill>
        <a:effectLst/>
      </p:bgPr>
    </p:bg>
    <p:spTree>
      <p:nvGrpSpPr>
        <p:cNvPr id="1" name=""/>
        <p:cNvGrpSpPr/>
        <p:nvPr/>
      </p:nvGrpSpPr>
      <p:grpSpPr>
        <a:xfrm>
          <a:off x="0" y="0"/>
          <a:ext cx="0" cy="0"/>
          <a:chOff x="0" y="0"/>
          <a:chExt cx="0" cy="0"/>
        </a:xfrm>
      </p:grpSpPr>
      <p:sp>
        <p:nvSpPr>
          <p:cNvPr id="10242" name="Text Box 2"/>
          <p:cNvSpPr txBox="1">
            <a:spLocks noChangeArrowheads="1"/>
          </p:cNvSpPr>
          <p:nvPr/>
        </p:nvSpPr>
        <p:spPr bwMode="auto">
          <a:xfrm>
            <a:off x="609600" y="228600"/>
            <a:ext cx="1747838" cy="396875"/>
          </a:xfrm>
          <a:prstGeom prst="rect">
            <a:avLst/>
          </a:prstGeom>
          <a:noFill/>
          <a:ln w="9525">
            <a:noFill/>
            <a:miter lim="800000"/>
            <a:headEnd/>
            <a:tailEnd/>
          </a:ln>
        </p:spPr>
        <p:txBody>
          <a:bodyPr wrap="none">
            <a:spAutoFit/>
          </a:bodyPr>
          <a:lstStyle/>
          <a:p>
            <a:r>
              <a:rPr lang="fa-IR" sz="2000">
                <a:cs typeface="B Tabassom" pitchFamily="2" charset="-78"/>
              </a:rPr>
              <a:t>تنوع سیمای روستاها</a:t>
            </a:r>
            <a:endParaRPr lang="en-US" sz="2000">
              <a:cs typeface="B Tabassom" pitchFamily="2" charset="-78"/>
            </a:endParaRPr>
          </a:p>
        </p:txBody>
      </p:sp>
      <p:sp>
        <p:nvSpPr>
          <p:cNvPr id="10243" name="Text Box 3"/>
          <p:cNvSpPr txBox="1">
            <a:spLocks noChangeArrowheads="1"/>
          </p:cNvSpPr>
          <p:nvPr/>
        </p:nvSpPr>
        <p:spPr bwMode="auto">
          <a:xfrm>
            <a:off x="7496175" y="195263"/>
            <a:ext cx="1071563" cy="457200"/>
          </a:xfrm>
          <a:prstGeom prst="rect">
            <a:avLst/>
          </a:prstGeom>
          <a:noFill/>
          <a:ln w="9525">
            <a:noFill/>
            <a:miter lim="800000"/>
            <a:headEnd/>
            <a:tailEnd/>
          </a:ln>
        </p:spPr>
        <p:txBody>
          <a:bodyPr wrap="none">
            <a:spAutoFit/>
          </a:bodyPr>
          <a:lstStyle/>
          <a:p>
            <a:r>
              <a:rPr lang="fa-IR" sz="2400">
                <a:cs typeface="B Tabassom" pitchFamily="2" charset="-78"/>
              </a:rPr>
              <a:t>فصل دوم</a:t>
            </a:r>
            <a:endParaRPr lang="en-US" sz="2400">
              <a:cs typeface="B Tabassom" pitchFamily="2" charset="-78"/>
            </a:endParaRPr>
          </a:p>
        </p:txBody>
      </p:sp>
      <p:sp>
        <p:nvSpPr>
          <p:cNvPr id="10244" name="Line 4"/>
          <p:cNvSpPr>
            <a:spLocks noChangeShapeType="1"/>
          </p:cNvSpPr>
          <p:nvPr/>
        </p:nvSpPr>
        <p:spPr bwMode="auto">
          <a:xfrm>
            <a:off x="2514600" y="457200"/>
            <a:ext cx="4876800" cy="0"/>
          </a:xfrm>
          <a:prstGeom prst="line">
            <a:avLst/>
          </a:prstGeom>
          <a:noFill/>
          <a:ln w="9525">
            <a:solidFill>
              <a:schemeClr val="tx1"/>
            </a:solidFill>
            <a:prstDash val="dash"/>
            <a:round/>
            <a:headEnd/>
            <a:tailEnd/>
          </a:ln>
        </p:spPr>
        <p:txBody>
          <a:bodyPr/>
          <a:lstStyle/>
          <a:p>
            <a:endParaRPr lang="fa-IR"/>
          </a:p>
        </p:txBody>
      </p:sp>
      <p:sp>
        <p:nvSpPr>
          <p:cNvPr id="10245" name="Line 5"/>
          <p:cNvSpPr>
            <a:spLocks noChangeShapeType="1"/>
          </p:cNvSpPr>
          <p:nvPr/>
        </p:nvSpPr>
        <p:spPr bwMode="auto">
          <a:xfrm>
            <a:off x="685800" y="762000"/>
            <a:ext cx="7772400" cy="0"/>
          </a:xfrm>
          <a:prstGeom prst="line">
            <a:avLst/>
          </a:prstGeom>
          <a:noFill/>
          <a:ln w="9525">
            <a:solidFill>
              <a:schemeClr val="tx1"/>
            </a:solidFill>
            <a:round/>
            <a:headEnd/>
            <a:tailEnd/>
          </a:ln>
        </p:spPr>
        <p:txBody>
          <a:bodyPr/>
          <a:lstStyle/>
          <a:p>
            <a:endParaRPr lang="fa-IR"/>
          </a:p>
        </p:txBody>
      </p:sp>
      <p:sp>
        <p:nvSpPr>
          <p:cNvPr id="10246" name="Line 6"/>
          <p:cNvSpPr>
            <a:spLocks noChangeShapeType="1"/>
          </p:cNvSpPr>
          <p:nvPr/>
        </p:nvSpPr>
        <p:spPr bwMode="auto">
          <a:xfrm>
            <a:off x="685800" y="685800"/>
            <a:ext cx="7772400" cy="0"/>
          </a:xfrm>
          <a:prstGeom prst="line">
            <a:avLst/>
          </a:prstGeom>
          <a:noFill/>
          <a:ln w="9525">
            <a:solidFill>
              <a:schemeClr val="tx1"/>
            </a:solidFill>
            <a:round/>
            <a:headEnd/>
            <a:tailEnd/>
          </a:ln>
        </p:spPr>
        <p:txBody>
          <a:bodyPr/>
          <a:lstStyle/>
          <a:p>
            <a:endParaRPr lang="fa-IR"/>
          </a:p>
        </p:txBody>
      </p:sp>
      <p:sp>
        <p:nvSpPr>
          <p:cNvPr id="10247" name="Rectangle 7"/>
          <p:cNvSpPr>
            <a:spLocks noChangeArrowheads="1"/>
          </p:cNvSpPr>
          <p:nvPr/>
        </p:nvSpPr>
        <p:spPr bwMode="auto">
          <a:xfrm>
            <a:off x="685800" y="990600"/>
            <a:ext cx="7848600" cy="2014538"/>
          </a:xfrm>
          <a:prstGeom prst="rect">
            <a:avLst/>
          </a:prstGeom>
          <a:noFill/>
          <a:ln w="9525">
            <a:noFill/>
            <a:miter lim="800000"/>
            <a:headEnd/>
            <a:tailEnd/>
          </a:ln>
        </p:spPr>
        <p:txBody>
          <a:bodyPr anchor="ctr">
            <a:spAutoFit/>
          </a:bodyPr>
          <a:lstStyle/>
          <a:p>
            <a:r>
              <a:rPr lang="fa-IR" b="1" i="1" u="sng">
                <a:solidFill>
                  <a:srgbClr val="000066"/>
                </a:solidFill>
                <a:cs typeface="B Mitra" pitchFamily="2" charset="-78"/>
              </a:rPr>
              <a:t>ب) مقياس هاي مورد اشاره</a:t>
            </a:r>
            <a:r>
              <a:rPr lang="fa-IR">
                <a:solidFill>
                  <a:srgbClr val="000066"/>
                </a:solidFill>
                <a:cs typeface="B Mitra" pitchFamily="2" charset="-78"/>
              </a:rPr>
              <a:t> </a:t>
            </a:r>
          </a:p>
          <a:p>
            <a:endParaRPr lang="fa-IR">
              <a:solidFill>
                <a:srgbClr val="000066"/>
              </a:solidFill>
              <a:cs typeface="B Mitra" pitchFamily="2" charset="-78"/>
            </a:endParaRPr>
          </a:p>
          <a:p>
            <a:endParaRPr lang="en-US">
              <a:solidFill>
                <a:srgbClr val="000066"/>
              </a:solidFill>
              <a:cs typeface="B Mitra" pitchFamily="2" charset="-78"/>
            </a:endParaRPr>
          </a:p>
          <a:p>
            <a:r>
              <a:rPr lang="fa-IR">
                <a:solidFill>
                  <a:srgbClr val="000066"/>
                </a:solidFill>
                <a:cs typeface="B Mitra" pitchFamily="2" charset="-78"/>
              </a:rPr>
              <a:t>1) مقياس استقرار و مكان يابي روستا</a:t>
            </a:r>
            <a:endParaRPr lang="en-US">
              <a:solidFill>
                <a:srgbClr val="000066"/>
              </a:solidFill>
              <a:cs typeface="B Mitra" pitchFamily="2" charset="-78"/>
            </a:endParaRPr>
          </a:p>
          <a:p>
            <a:r>
              <a:rPr lang="fa-IR">
                <a:solidFill>
                  <a:srgbClr val="000066"/>
                </a:solidFill>
                <a:cs typeface="B Mitra" pitchFamily="2" charset="-78"/>
              </a:rPr>
              <a:t/>
            </a:r>
            <a:br>
              <a:rPr lang="fa-IR">
                <a:solidFill>
                  <a:srgbClr val="000066"/>
                </a:solidFill>
                <a:cs typeface="B Mitra" pitchFamily="2" charset="-78"/>
              </a:rPr>
            </a:br>
            <a:endParaRPr lang="en-US">
              <a:solidFill>
                <a:srgbClr val="000066"/>
              </a:solidFill>
              <a:cs typeface="B Mitra" pitchFamily="2" charset="-78"/>
            </a:endParaRPr>
          </a:p>
          <a:p>
            <a:endParaRPr lang="en-US">
              <a:solidFill>
                <a:srgbClr val="000066"/>
              </a:solidFill>
              <a:cs typeface="B Mitra" pitchFamily="2" charset="-78"/>
            </a:endParaRPr>
          </a:p>
        </p:txBody>
      </p:sp>
      <p:sp>
        <p:nvSpPr>
          <p:cNvPr id="10248" name="Rectangle 8"/>
          <p:cNvSpPr>
            <a:spLocks noChangeArrowheads="1"/>
          </p:cNvSpPr>
          <p:nvPr/>
        </p:nvSpPr>
        <p:spPr bwMode="auto">
          <a:xfrm>
            <a:off x="1295400" y="2362200"/>
            <a:ext cx="5105400" cy="3962400"/>
          </a:xfrm>
          <a:prstGeom prst="rect">
            <a:avLst/>
          </a:prstGeom>
          <a:blipFill dpi="0" rotWithShape="1">
            <a:blip r:embed="rId3"/>
            <a:srcRect/>
            <a:tile tx="0" ty="0" sx="100000" sy="100000" flip="none" algn="tl"/>
          </a:blipFill>
          <a:ln w="9525">
            <a:solidFill>
              <a:schemeClr val="tx1"/>
            </a:solidFill>
            <a:miter lim="800000"/>
            <a:headEnd/>
            <a:tailEnd/>
          </a:ln>
        </p:spPr>
        <p:txBody>
          <a:bodyPr wrap="none" anchor="ctr"/>
          <a:lstStyle/>
          <a:p>
            <a:endParaRPr lang="fa-IR"/>
          </a:p>
        </p:txBody>
      </p:sp>
      <p:pic>
        <p:nvPicPr>
          <p:cNvPr id="10249" name="Picture 9" descr="IMG_0134"/>
          <p:cNvPicPr>
            <a:picLocks noChangeAspect="1" noChangeArrowheads="1"/>
          </p:cNvPicPr>
          <p:nvPr/>
        </p:nvPicPr>
        <p:blipFill>
          <a:blip r:embed="rId4"/>
          <a:srcRect/>
          <a:stretch>
            <a:fillRect/>
          </a:stretch>
        </p:blipFill>
        <p:spPr bwMode="auto">
          <a:xfrm>
            <a:off x="1524000" y="2590800"/>
            <a:ext cx="4673600" cy="3505200"/>
          </a:xfrm>
          <a:prstGeom prst="rect">
            <a:avLst/>
          </a:prstGeom>
          <a:noFill/>
          <a:ln w="9525">
            <a:noFill/>
            <a:miter lim="800000"/>
            <a:headEnd/>
            <a:tailEnd/>
          </a:ln>
        </p:spPr>
      </p:pic>
      <p:sp>
        <p:nvSpPr>
          <p:cNvPr id="10250" name="AutoShape 10">
            <a:hlinkClick r:id="" action="ppaction://hlinkshowjump?jump=nextslide" highlightClick="1"/>
          </p:cNvPr>
          <p:cNvSpPr>
            <a:spLocks noChangeArrowheads="1"/>
          </p:cNvSpPr>
          <p:nvPr/>
        </p:nvSpPr>
        <p:spPr bwMode="auto">
          <a:xfrm>
            <a:off x="8534400" y="6324600"/>
            <a:ext cx="304800" cy="304800"/>
          </a:xfrm>
          <a:prstGeom prst="actionButtonForwardNext">
            <a:avLst/>
          </a:prstGeom>
          <a:solidFill>
            <a:schemeClr val="accent1"/>
          </a:solidFill>
          <a:ln w="9525">
            <a:noFill/>
            <a:miter lim="800000"/>
            <a:headEnd/>
            <a:tailEnd/>
          </a:ln>
        </p:spPr>
        <p:txBody>
          <a:bodyPr wrap="none" anchor="ctr"/>
          <a:lstStyle/>
          <a:p>
            <a:endParaRPr lang="fa-IR"/>
          </a:p>
        </p:txBody>
      </p:sp>
      <p:sp>
        <p:nvSpPr>
          <p:cNvPr id="10251" name="AutoShape 11">
            <a:hlinkClick r:id="" action="ppaction://hlinkshowjump?jump=previousslide" highlightClick="1"/>
          </p:cNvPr>
          <p:cNvSpPr>
            <a:spLocks noChangeArrowheads="1"/>
          </p:cNvSpPr>
          <p:nvPr/>
        </p:nvSpPr>
        <p:spPr bwMode="auto">
          <a:xfrm>
            <a:off x="8077200" y="6324600"/>
            <a:ext cx="304800" cy="304800"/>
          </a:xfrm>
          <a:prstGeom prst="actionButtonBackPrevious">
            <a:avLst/>
          </a:prstGeom>
          <a:solidFill>
            <a:schemeClr val="accent1"/>
          </a:solidFill>
          <a:ln w="9525">
            <a:noFill/>
            <a:miter lim="800000"/>
            <a:headEnd/>
            <a:tailEnd/>
          </a:ln>
        </p:spPr>
        <p:txBody>
          <a:bodyPr wrap="none" anchor="ctr"/>
          <a:lstStyle/>
          <a:p>
            <a:endParaRPr lang="fa-IR"/>
          </a:p>
        </p:txBody>
      </p:sp>
      <p:sp>
        <p:nvSpPr>
          <p:cNvPr id="10252" name="AutoShape 12">
            <a:hlinkClick r:id="" action="ppaction://hlinkshowjump?jump=firstslide" highlightClick="1"/>
          </p:cNvPr>
          <p:cNvSpPr>
            <a:spLocks noChangeArrowheads="1"/>
          </p:cNvSpPr>
          <p:nvPr/>
        </p:nvSpPr>
        <p:spPr bwMode="auto">
          <a:xfrm>
            <a:off x="7543800" y="6324600"/>
            <a:ext cx="381000" cy="304800"/>
          </a:xfrm>
          <a:prstGeom prst="actionButtonReturn">
            <a:avLst/>
          </a:prstGeom>
          <a:solidFill>
            <a:schemeClr val="accent1"/>
          </a:solidFill>
          <a:ln w="9525">
            <a:noFill/>
            <a:miter lim="800000"/>
            <a:headEnd/>
            <a:tailEnd/>
          </a:ln>
        </p:spPr>
        <p:txBody>
          <a:bodyPr wrap="none" anchor="ctr"/>
          <a:lstStyle/>
          <a:p>
            <a:endParaRPr lang="fa-IR"/>
          </a:p>
        </p:txBody>
      </p:sp>
    </p:spTree>
  </p:cSld>
  <p:clrMapOvr>
    <a:masterClrMapping/>
  </p:clrMapOvr>
  <p:transition/>
  <p:timing>
    <p:tnLst>
      <p:par>
        <p:cTn id="1" dur="indefinite" restart="never" nodeType="tmRoot"/>
      </p:par>
    </p:tnLst>
  </p:timing>
</p:sld>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none" lIns="91440" tIns="45720" rIns="91440" bIns="45720" numCol="1" anchor="ctr" anchorCtr="0" compatLnSpc="1">
        <a:prstTxWarp prst="textNoShape">
          <a:avLst/>
        </a:prstTxWarp>
        <a:spAutoFit/>
      </a:bodyPr>
      <a:lstStyle>
        <a:defPPr marL="0" marR="0" indent="0" algn="r" defTabSz="914400" rtl="1" eaLnBrk="1" fontAlgn="base" latinLnBrk="0" hangingPunct="1">
          <a:lnSpc>
            <a:spcPct val="100000"/>
          </a:lnSpc>
          <a:spcBef>
            <a:spcPct val="0"/>
          </a:spcBef>
          <a:spcAft>
            <a:spcPct val="0"/>
          </a:spcAft>
          <a:buClrTx/>
          <a:buSzTx/>
          <a:buFontTx/>
          <a:buNone/>
          <a:tabLst>
            <a:tab pos="355600" algn="l"/>
          </a:tabLst>
          <a:defRPr kumimoji="0" lang="en-US" sz="1800" b="0" i="0" u="none" strike="noStrike" cap="none" normalizeH="0" baseline="0" smtClean="0">
            <a:ln>
              <a:noFill/>
            </a:ln>
            <a:solidFill>
              <a:schemeClr val="tx1"/>
            </a:solidFill>
            <a:effectLst/>
            <a:latin typeface="Arial" pitchFamily="34" charset="0"/>
            <a:cs typeface="B Koodak" pitchFamily="2" charset="-78"/>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none" lIns="91440" tIns="45720" rIns="91440" bIns="45720" numCol="1" anchor="ctr" anchorCtr="0" compatLnSpc="1">
        <a:prstTxWarp prst="textNoShape">
          <a:avLst/>
        </a:prstTxWarp>
        <a:spAutoFit/>
      </a:bodyPr>
      <a:lstStyle>
        <a:defPPr marL="0" marR="0" indent="0" algn="r" defTabSz="914400" rtl="1" eaLnBrk="1" fontAlgn="base" latinLnBrk="0" hangingPunct="1">
          <a:lnSpc>
            <a:spcPct val="100000"/>
          </a:lnSpc>
          <a:spcBef>
            <a:spcPct val="0"/>
          </a:spcBef>
          <a:spcAft>
            <a:spcPct val="0"/>
          </a:spcAft>
          <a:buClrTx/>
          <a:buSzTx/>
          <a:buFontTx/>
          <a:buNone/>
          <a:tabLst>
            <a:tab pos="355600" algn="l"/>
          </a:tabLst>
          <a:defRPr kumimoji="0" lang="en-US" sz="1800" b="0" i="0" u="none" strike="noStrike" cap="none" normalizeH="0" baseline="0" smtClean="0">
            <a:ln>
              <a:noFill/>
            </a:ln>
            <a:solidFill>
              <a:schemeClr val="tx1"/>
            </a:solidFill>
            <a:effectLst/>
            <a:latin typeface="Arial" pitchFamily="34" charset="0"/>
            <a:cs typeface="B Koodak" pitchFamily="2" charset="-78"/>
          </a:defRPr>
        </a:defPPr>
      </a:lst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emplate/>
  <TotalTime>14</TotalTime>
  <Words>940</Words>
  <Application>Microsoft Office PowerPoint</Application>
  <PresentationFormat>On-screen Show (4:3)</PresentationFormat>
  <Paragraphs>95</Paragraphs>
  <Slides>10</Slides>
  <Notes>0</Notes>
  <HiddenSlides>0</HiddenSlides>
  <MMClips>1</MMClips>
  <ScaleCrop>false</ScaleCrop>
  <HeadingPairs>
    <vt:vector size="4" baseType="variant">
      <vt:variant>
        <vt:lpstr>Theme</vt:lpstr>
      </vt:variant>
      <vt:variant>
        <vt:i4>1</vt:i4>
      </vt:variant>
      <vt:variant>
        <vt:lpstr>Slide Titles</vt:lpstr>
      </vt:variant>
      <vt:variant>
        <vt:i4>10</vt:i4>
      </vt:variant>
    </vt:vector>
  </HeadingPairs>
  <TitlesOfParts>
    <vt:vector size="11" baseType="lpstr">
      <vt:lpstr>Default Design</vt:lpstr>
      <vt:lpstr>Slide 1</vt:lpstr>
      <vt:lpstr>Slide 2</vt:lpstr>
      <vt:lpstr>Slide 3</vt:lpstr>
      <vt:lpstr>Slide 4</vt:lpstr>
      <vt:lpstr>Slide 5</vt:lpstr>
      <vt:lpstr>Slide 6</vt:lpstr>
      <vt:lpstr>Slide 7</vt:lpstr>
      <vt:lpstr>Slide 8</vt:lpstr>
      <vt:lpstr>Slide 9</vt:lpstr>
      <vt:lpstr>Slide 10</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SAEED</dc:creator>
  <cp:lastModifiedBy>Ali</cp:lastModifiedBy>
  <cp:revision>55</cp:revision>
  <dcterms:created xsi:type="dcterms:W3CDTF">2006-09-15T06:15:39Z</dcterms:created>
  <dcterms:modified xsi:type="dcterms:W3CDTF">2016-04-16T14:46:25Z</dcterms:modified>
</cp:coreProperties>
</file>